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72" r:id="rId5"/>
    <p:sldId id="265" r:id="rId6"/>
    <p:sldId id="257" r:id="rId7"/>
    <p:sldId id="260" r:id="rId8"/>
    <p:sldId id="258" r:id="rId9"/>
    <p:sldId id="259" r:id="rId10"/>
    <p:sldId id="261" r:id="rId11"/>
    <p:sldId id="262" r:id="rId12"/>
    <p:sldId id="263" r:id="rId13"/>
    <p:sldId id="264" r:id="rId14"/>
    <p:sldId id="271" r:id="rId15"/>
    <p:sldId id="270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C81C0-9F18-4B48-9597-452EA61A2565}" v="842" dt="2023-03-31T01:36:42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Dahiya" userId="36c413f4-0d58-44c6-a769-5271ebcd0140" providerId="ADAL" clId="{BF0C81C0-9F18-4B48-9597-452EA61A2565}"/>
    <pc:docChg chg="undo redo custSel addSld delSld modSld sldOrd">
      <pc:chgData name="Abhinav Dahiya" userId="36c413f4-0d58-44c6-a769-5271ebcd0140" providerId="ADAL" clId="{BF0C81C0-9F18-4B48-9597-452EA61A2565}" dt="2023-04-03T16:33:18.442" v="2767" actId="732"/>
      <pc:docMkLst>
        <pc:docMk/>
      </pc:docMkLst>
      <pc:sldChg chg="addSp modSp">
        <pc:chgData name="Abhinav Dahiya" userId="36c413f4-0d58-44c6-a769-5271ebcd0140" providerId="ADAL" clId="{BF0C81C0-9F18-4B48-9597-452EA61A2565}" dt="2023-03-28T20:16:43.098" v="144"/>
        <pc:sldMkLst>
          <pc:docMk/>
          <pc:sldMk cId="3996709474" sldId="256"/>
        </pc:sldMkLst>
        <pc:spChg chg="add mod">
          <ac:chgData name="Abhinav Dahiya" userId="36c413f4-0d58-44c6-a769-5271ebcd0140" providerId="ADAL" clId="{BF0C81C0-9F18-4B48-9597-452EA61A2565}" dt="2023-03-28T20:07:55.666" v="132" actId="20577"/>
          <ac:spMkLst>
            <pc:docMk/>
            <pc:sldMk cId="3996709474" sldId="256"/>
            <ac:spMk id="2" creationId="{BAA6A077-4A59-0236-8C6B-6F91137F4115}"/>
          </ac:spMkLst>
        </pc:spChg>
        <pc:spChg chg="mod">
          <ac:chgData name="Abhinav Dahiya" userId="36c413f4-0d58-44c6-a769-5271ebcd0140" providerId="ADAL" clId="{BF0C81C0-9F18-4B48-9597-452EA61A2565}" dt="2023-03-28T20:08:31.854" v="137" actId="6549"/>
          <ac:spMkLst>
            <pc:docMk/>
            <pc:sldMk cId="3996709474" sldId="256"/>
            <ac:spMk id="18" creationId="{AB424197-D00C-13EB-BAD9-7EECD4633DBB}"/>
          </ac:spMkLst>
        </pc:spChg>
        <pc:grpChg chg="add mod">
          <ac:chgData name="Abhinav Dahiya" userId="36c413f4-0d58-44c6-a769-5271ebcd0140" providerId="ADAL" clId="{BF0C81C0-9F18-4B48-9597-452EA61A2565}" dt="2023-03-28T20:09:27.391" v="143"/>
          <ac:grpSpMkLst>
            <pc:docMk/>
            <pc:sldMk cId="3996709474" sldId="256"/>
            <ac:grpSpMk id="3" creationId="{9FD4F64F-A43A-C21A-7272-B7227D2332F0}"/>
          </ac:grpSpMkLst>
        </pc:grpChg>
        <pc:grpChg chg="add mod">
          <ac:chgData name="Abhinav Dahiya" userId="36c413f4-0d58-44c6-a769-5271ebcd0140" providerId="ADAL" clId="{BF0C81C0-9F18-4B48-9597-452EA61A2565}" dt="2023-03-28T20:09:27.391" v="143"/>
          <ac:grpSpMkLst>
            <pc:docMk/>
            <pc:sldMk cId="3996709474" sldId="256"/>
            <ac:grpSpMk id="7" creationId="{50222A1B-1202-3522-46B4-D052596124B5}"/>
          </ac:grpSpMkLst>
        </pc:grpChg>
        <pc:grpChg chg="add mod">
          <ac:chgData name="Abhinav Dahiya" userId="36c413f4-0d58-44c6-a769-5271ebcd0140" providerId="ADAL" clId="{BF0C81C0-9F18-4B48-9597-452EA61A2565}" dt="2023-03-28T20:16:43.098" v="144"/>
          <ac:grpSpMkLst>
            <pc:docMk/>
            <pc:sldMk cId="3996709474" sldId="256"/>
            <ac:grpSpMk id="15" creationId="{FD690F5D-4249-DB6A-E0C7-A539225D7C0B}"/>
          </ac:grpSpMkLst>
        </pc:grp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5" creationId="{C9391633-D13C-C1F0-BD99-620832EAE456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6" creationId="{BDEF45B2-0316-514F-AEB8-138E90B47D4C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8" creationId="{6012BFD6-AEFC-1E3C-8B41-14058EDBF938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9" creationId="{08E280F9-3B50-4417-8AC5-7C0CEA9407BA}"/>
          </ac:cxnSpMkLst>
        </pc:cxnChg>
        <pc:cxnChg chg="mod">
          <ac:chgData name="Abhinav Dahiya" userId="36c413f4-0d58-44c6-a769-5271ebcd0140" providerId="ADAL" clId="{BF0C81C0-9F18-4B48-9597-452EA61A2565}" dt="2023-03-28T20:16:43.098" v="144"/>
          <ac:cxnSpMkLst>
            <pc:docMk/>
            <pc:sldMk cId="3996709474" sldId="256"/>
            <ac:cxnSpMk id="17" creationId="{378040ED-DB4B-ECEE-10F0-7D5D1CBD19B3}"/>
          </ac:cxnSpMkLst>
        </pc:cxnChg>
        <pc:cxnChg chg="mod">
          <ac:chgData name="Abhinav Dahiya" userId="36c413f4-0d58-44c6-a769-5271ebcd0140" providerId="ADAL" clId="{BF0C81C0-9F18-4B48-9597-452EA61A2565}" dt="2023-03-28T20:16:43.098" v="144"/>
          <ac:cxnSpMkLst>
            <pc:docMk/>
            <pc:sldMk cId="3996709474" sldId="256"/>
            <ac:cxnSpMk id="19" creationId="{F63CA66A-259A-66D1-9D7F-9E91B002E8D5}"/>
          </ac:cxnSpMkLst>
        </pc:cxnChg>
      </pc:sldChg>
      <pc:sldChg chg="addSp delSp modSp mod">
        <pc:chgData name="Abhinav Dahiya" userId="36c413f4-0d58-44c6-a769-5271ebcd0140" providerId="ADAL" clId="{BF0C81C0-9F18-4B48-9597-452EA61A2565}" dt="2023-03-29T16:56:09.383" v="1756"/>
        <pc:sldMkLst>
          <pc:docMk/>
          <pc:sldMk cId="3345974263" sldId="257"/>
        </pc:sldMkLst>
        <pc:graphicFrameChg chg="add del mod">
          <ac:chgData name="Abhinav Dahiya" userId="36c413f4-0d58-44c6-a769-5271ebcd0140" providerId="ADAL" clId="{BF0C81C0-9F18-4B48-9597-452EA61A2565}" dt="2023-03-29T16:56:09.383" v="1756"/>
          <ac:graphicFrameMkLst>
            <pc:docMk/>
            <pc:sldMk cId="3345974263" sldId="257"/>
            <ac:graphicFrameMk id="11" creationId="{382A25DE-BE25-8138-A2D0-5ADE23A35B7F}"/>
          </ac:graphicFrameMkLst>
        </pc:graphicFrameChg>
        <pc:picChg chg="add del mod">
          <ac:chgData name="Abhinav Dahiya" userId="36c413f4-0d58-44c6-a769-5271ebcd0140" providerId="ADAL" clId="{BF0C81C0-9F18-4B48-9597-452EA61A2565}" dt="2023-03-29T16:54:52.485" v="1754" actId="478"/>
          <ac:picMkLst>
            <pc:docMk/>
            <pc:sldMk cId="3345974263" sldId="257"/>
            <ac:picMk id="3" creationId="{785D61B6-26E8-0635-E3A4-E529A360E4BF}"/>
          </ac:picMkLst>
        </pc:picChg>
        <pc:picChg chg="add del mod">
          <ac:chgData name="Abhinav Dahiya" userId="36c413f4-0d58-44c6-a769-5271ebcd0140" providerId="ADAL" clId="{BF0C81C0-9F18-4B48-9597-452EA61A2565}" dt="2023-03-29T16:50:40.597" v="1751" actId="478"/>
          <ac:picMkLst>
            <pc:docMk/>
            <pc:sldMk cId="3345974263" sldId="257"/>
            <ac:picMk id="1026" creationId="{E5ACF0CC-1771-6257-260E-C28361B15C81}"/>
          </ac:picMkLst>
        </pc:picChg>
      </pc:sldChg>
      <pc:sldChg chg="addSp modSp">
        <pc:chgData name="Abhinav Dahiya" userId="36c413f4-0d58-44c6-a769-5271ebcd0140" providerId="ADAL" clId="{BF0C81C0-9F18-4B48-9597-452EA61A2565}" dt="2023-02-21T21:35:16.100" v="0"/>
        <pc:sldMkLst>
          <pc:docMk/>
          <pc:sldMk cId="3111087420" sldId="263"/>
        </pc:sldMkLst>
        <pc:picChg chg="add mod">
          <ac:chgData name="Abhinav Dahiya" userId="36c413f4-0d58-44c6-a769-5271ebcd0140" providerId="ADAL" clId="{BF0C81C0-9F18-4B48-9597-452EA61A2565}" dt="2023-02-21T21:35:16.100" v="0"/>
          <ac:picMkLst>
            <pc:docMk/>
            <pc:sldMk cId="3111087420" sldId="263"/>
            <ac:picMk id="4" creationId="{4B2116CE-C547-3CD2-DA54-867A6780164C}"/>
          </ac:picMkLst>
        </pc:picChg>
        <pc:picChg chg="add mod">
          <ac:chgData name="Abhinav Dahiya" userId="36c413f4-0d58-44c6-a769-5271ebcd0140" providerId="ADAL" clId="{BF0C81C0-9F18-4B48-9597-452EA61A2565}" dt="2023-02-21T21:35:16.100" v="0"/>
          <ac:picMkLst>
            <pc:docMk/>
            <pc:sldMk cId="3111087420" sldId="263"/>
            <ac:picMk id="7" creationId="{FBE743A6-0DD8-83FA-86A1-D04DF887A413}"/>
          </ac:picMkLst>
        </pc:picChg>
      </pc:sldChg>
      <pc:sldChg chg="addSp modSp">
        <pc:chgData name="Abhinav Dahiya" userId="36c413f4-0d58-44c6-a769-5271ebcd0140" providerId="ADAL" clId="{BF0C81C0-9F18-4B48-9597-452EA61A2565}" dt="2023-03-07T00:15:03.381" v="5"/>
        <pc:sldMkLst>
          <pc:docMk/>
          <pc:sldMk cId="1515978387" sldId="264"/>
        </pc:sldMkLst>
        <pc:picChg chg="add mod">
          <ac:chgData name="Abhinav Dahiya" userId="36c413f4-0d58-44c6-a769-5271ebcd0140" providerId="ADAL" clId="{BF0C81C0-9F18-4B48-9597-452EA61A2565}" dt="2023-03-06T23:43:51.511" v="1"/>
          <ac:picMkLst>
            <pc:docMk/>
            <pc:sldMk cId="1515978387" sldId="264"/>
            <ac:picMk id="3" creationId="{64316C75-B85E-0A8E-873E-5B34F91F030F}"/>
          </ac:picMkLst>
        </pc:picChg>
        <pc:picChg chg="add mod">
          <ac:chgData name="Abhinav Dahiya" userId="36c413f4-0d58-44c6-a769-5271ebcd0140" providerId="ADAL" clId="{BF0C81C0-9F18-4B48-9597-452EA61A2565}" dt="2023-03-06T23:43:51.511" v="1"/>
          <ac:picMkLst>
            <pc:docMk/>
            <pc:sldMk cId="1515978387" sldId="264"/>
            <ac:picMk id="6" creationId="{97A4B2B8-A256-9964-A079-01CBC2627C91}"/>
          </ac:picMkLst>
        </pc:picChg>
        <pc:picChg chg="add mod">
          <ac:chgData name="Abhinav Dahiya" userId="36c413f4-0d58-44c6-a769-5271ebcd0140" providerId="ADAL" clId="{BF0C81C0-9F18-4B48-9597-452EA61A2565}" dt="2023-03-06T23:50:12.186" v="2"/>
          <ac:picMkLst>
            <pc:docMk/>
            <pc:sldMk cId="1515978387" sldId="264"/>
            <ac:picMk id="9" creationId="{CF326723-7AFC-8AFF-04D0-67BB8369EF78}"/>
          </ac:picMkLst>
        </pc:picChg>
        <pc:picChg chg="add mod">
          <ac:chgData name="Abhinav Dahiya" userId="36c413f4-0d58-44c6-a769-5271ebcd0140" providerId="ADAL" clId="{BF0C81C0-9F18-4B48-9597-452EA61A2565}" dt="2023-03-06T23:50:12.186" v="2"/>
          <ac:picMkLst>
            <pc:docMk/>
            <pc:sldMk cId="1515978387" sldId="264"/>
            <ac:picMk id="11" creationId="{E0743072-5D22-E761-2D2A-B1FA62961D66}"/>
          </ac:picMkLst>
        </pc:picChg>
        <pc:picChg chg="add mod">
          <ac:chgData name="Abhinav Dahiya" userId="36c413f4-0d58-44c6-a769-5271ebcd0140" providerId="ADAL" clId="{BF0C81C0-9F18-4B48-9597-452EA61A2565}" dt="2023-03-07T00:07:35.927" v="3"/>
          <ac:picMkLst>
            <pc:docMk/>
            <pc:sldMk cId="1515978387" sldId="264"/>
            <ac:picMk id="13" creationId="{8DD62D13-61A7-3D69-CCB8-153C6AB9AF86}"/>
          </ac:picMkLst>
        </pc:picChg>
        <pc:picChg chg="add mod">
          <ac:chgData name="Abhinav Dahiya" userId="36c413f4-0d58-44c6-a769-5271ebcd0140" providerId="ADAL" clId="{BF0C81C0-9F18-4B48-9597-452EA61A2565}" dt="2023-03-07T00:07:35.927" v="3"/>
          <ac:picMkLst>
            <pc:docMk/>
            <pc:sldMk cId="1515978387" sldId="264"/>
            <ac:picMk id="15" creationId="{CFF6380B-5805-A59D-421A-C93079084828}"/>
          </ac:picMkLst>
        </pc:picChg>
        <pc:picChg chg="add mod">
          <ac:chgData name="Abhinav Dahiya" userId="36c413f4-0d58-44c6-a769-5271ebcd0140" providerId="ADAL" clId="{BF0C81C0-9F18-4B48-9597-452EA61A2565}" dt="2023-03-07T00:13:40.590" v="4"/>
          <ac:picMkLst>
            <pc:docMk/>
            <pc:sldMk cId="1515978387" sldId="264"/>
            <ac:picMk id="17" creationId="{22F4F0ED-6ED1-D391-1280-B172E75FF14E}"/>
          </ac:picMkLst>
        </pc:picChg>
        <pc:picChg chg="add mod">
          <ac:chgData name="Abhinav Dahiya" userId="36c413f4-0d58-44c6-a769-5271ebcd0140" providerId="ADAL" clId="{BF0C81C0-9F18-4B48-9597-452EA61A2565}" dt="2023-03-07T00:13:40.590" v="4"/>
          <ac:picMkLst>
            <pc:docMk/>
            <pc:sldMk cId="1515978387" sldId="264"/>
            <ac:picMk id="19" creationId="{2DEB44B3-A5CA-51E2-64CB-01632F6618AC}"/>
          </ac:picMkLst>
        </pc:picChg>
        <pc:cxnChg chg="add mod">
          <ac:chgData name="Abhinav Dahiya" userId="36c413f4-0d58-44c6-a769-5271ebcd0140" providerId="ADAL" clId="{BF0C81C0-9F18-4B48-9597-452EA61A2565}" dt="2023-03-07T00:15:03.381" v="5"/>
          <ac:cxnSpMkLst>
            <pc:docMk/>
            <pc:sldMk cId="1515978387" sldId="264"/>
            <ac:cxnSpMk id="22" creationId="{465356B2-E08F-E6FC-3429-45D20B4A56AC}"/>
          </ac:cxnSpMkLst>
        </pc:cxnChg>
      </pc:sldChg>
      <pc:sldChg chg="addSp delSp modSp mod ord">
        <pc:chgData name="Abhinav Dahiya" userId="36c413f4-0d58-44c6-a769-5271ebcd0140" providerId="ADAL" clId="{BF0C81C0-9F18-4B48-9597-452EA61A2565}" dt="2023-03-28T21:11:02.543" v="844" actId="20577"/>
        <pc:sldMkLst>
          <pc:docMk/>
          <pc:sldMk cId="779456884" sldId="265"/>
        </pc:sldMkLst>
        <pc:spChg chg="add mod">
          <ac:chgData name="Abhinav Dahiya" userId="36c413f4-0d58-44c6-a769-5271ebcd0140" providerId="ADAL" clId="{BF0C81C0-9F18-4B48-9597-452EA61A2565}" dt="2023-03-28T19:22:35.071" v="6"/>
          <ac:spMkLst>
            <pc:docMk/>
            <pc:sldMk cId="779456884" sldId="265"/>
            <ac:spMk id="13" creationId="{2D961BC3-E6CB-A3A1-9011-F063DC3000B1}"/>
          </ac:spMkLst>
        </pc:spChg>
        <pc:spChg chg="add mod">
          <ac:chgData name="Abhinav Dahiya" userId="36c413f4-0d58-44c6-a769-5271ebcd0140" providerId="ADAL" clId="{BF0C81C0-9F18-4B48-9597-452EA61A2565}" dt="2023-03-28T21:05:59.162" v="796" actId="1076"/>
          <ac:spMkLst>
            <pc:docMk/>
            <pc:sldMk cId="779456884" sldId="265"/>
            <ac:spMk id="15" creationId="{C7D799C0-D1C5-020C-EB4A-985F0F65B630}"/>
          </ac:spMkLst>
        </pc:spChg>
        <pc:spChg chg="add mod">
          <ac:chgData name="Abhinav Dahiya" userId="36c413f4-0d58-44c6-a769-5271ebcd0140" providerId="ADAL" clId="{BF0C81C0-9F18-4B48-9597-452EA61A2565}" dt="2023-03-28T21:05:43.750" v="793" actId="1035"/>
          <ac:spMkLst>
            <pc:docMk/>
            <pc:sldMk cId="779456884" sldId="265"/>
            <ac:spMk id="19" creationId="{8246377F-3CF0-8A09-3C87-EDF755913ED5}"/>
          </ac:spMkLst>
        </pc:spChg>
        <pc:spChg chg="add mod">
          <ac:chgData name="Abhinav Dahiya" userId="36c413f4-0d58-44c6-a769-5271ebcd0140" providerId="ADAL" clId="{BF0C81C0-9F18-4B48-9597-452EA61A2565}" dt="2023-03-28T21:11:02.543" v="844" actId="20577"/>
          <ac:spMkLst>
            <pc:docMk/>
            <pc:sldMk cId="779456884" sldId="265"/>
            <ac:spMk id="23" creationId="{C96B525B-6890-9B34-667A-23AF39FFE974}"/>
          </ac:spMkLst>
        </pc:spChg>
        <pc:spChg chg="add mod">
          <ac:chgData name="Abhinav Dahiya" userId="36c413f4-0d58-44c6-a769-5271ebcd0140" providerId="ADAL" clId="{BF0C81C0-9F18-4B48-9597-452EA61A2565}" dt="2023-03-28T21:04:51.442" v="745" actId="1035"/>
          <ac:spMkLst>
            <pc:docMk/>
            <pc:sldMk cId="779456884" sldId="265"/>
            <ac:spMk id="28" creationId="{6A3084E0-4FAA-E049-3814-FCF7F330FF2B}"/>
          </ac:spMkLst>
        </pc:spChg>
        <pc:spChg chg="add mod">
          <ac:chgData name="Abhinav Dahiya" userId="36c413f4-0d58-44c6-a769-5271ebcd0140" providerId="ADAL" clId="{BF0C81C0-9F18-4B48-9597-452EA61A2565}" dt="2023-03-28T20:58:47.347" v="624" actId="20577"/>
          <ac:spMkLst>
            <pc:docMk/>
            <pc:sldMk cId="779456884" sldId="265"/>
            <ac:spMk id="42" creationId="{7D8E567E-0123-1514-841D-756140E4F27F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43" creationId="{B4DB1232-9517-B1AA-8EEA-3226B1C61A68}"/>
          </ac:spMkLst>
        </pc:spChg>
        <pc:spChg chg="add mod">
          <ac:chgData name="Abhinav Dahiya" userId="36c413f4-0d58-44c6-a769-5271ebcd0140" providerId="ADAL" clId="{BF0C81C0-9F18-4B48-9597-452EA61A2565}" dt="2023-03-28T21:02:13.066" v="640" actId="20577"/>
          <ac:spMkLst>
            <pc:docMk/>
            <pc:sldMk cId="779456884" sldId="265"/>
            <ac:spMk id="44" creationId="{8C949E72-5048-02E1-2F18-16C9B9FD850D}"/>
          </ac:spMkLst>
        </pc:spChg>
        <pc:spChg chg="add mod">
          <ac:chgData name="Abhinav Dahiya" userId="36c413f4-0d58-44c6-a769-5271ebcd0140" providerId="ADAL" clId="{BF0C81C0-9F18-4B48-9597-452EA61A2565}" dt="2023-03-28T21:02:16.777" v="644" actId="20577"/>
          <ac:spMkLst>
            <pc:docMk/>
            <pc:sldMk cId="779456884" sldId="265"/>
            <ac:spMk id="45" creationId="{4ADB99BD-E5DA-BBF6-42B2-E9ABBE6E863B}"/>
          </ac:spMkLst>
        </pc:spChg>
        <pc:spChg chg="add mod">
          <ac:chgData name="Abhinav Dahiya" userId="36c413f4-0d58-44c6-a769-5271ebcd0140" providerId="ADAL" clId="{BF0C81C0-9F18-4B48-9597-452EA61A2565}" dt="2023-03-28T19:30:55.760" v="80" actId="20577"/>
          <ac:spMkLst>
            <pc:docMk/>
            <pc:sldMk cId="779456884" sldId="265"/>
            <ac:spMk id="50" creationId="{4F4B340E-D687-C62C-7271-208447D04E79}"/>
          </ac:spMkLst>
        </pc:spChg>
        <pc:spChg chg="add mod">
          <ac:chgData name="Abhinav Dahiya" userId="36c413f4-0d58-44c6-a769-5271ebcd0140" providerId="ADAL" clId="{BF0C81C0-9F18-4B48-9597-452EA61A2565}" dt="2023-03-28T19:31:43.848" v="81"/>
          <ac:spMkLst>
            <pc:docMk/>
            <pc:sldMk cId="779456884" sldId="265"/>
            <ac:spMk id="51" creationId="{7E68818A-E525-0236-5171-D38D84A46C2C}"/>
          </ac:spMkLst>
        </pc:spChg>
        <pc:spChg chg="add del mod">
          <ac:chgData name="Abhinav Dahiya" userId="36c413f4-0d58-44c6-a769-5271ebcd0140" providerId="ADAL" clId="{BF0C81C0-9F18-4B48-9597-452EA61A2565}" dt="2023-03-28T20:55:29.261" v="585" actId="478"/>
          <ac:spMkLst>
            <pc:docMk/>
            <pc:sldMk cId="779456884" sldId="265"/>
            <ac:spMk id="52" creationId="{C230FBB4-CB27-1B6B-EA84-70BFAF9E5192}"/>
          </ac:spMkLst>
        </pc:spChg>
        <pc:spChg chg="add del mod">
          <ac:chgData name="Abhinav Dahiya" userId="36c413f4-0d58-44c6-a769-5271ebcd0140" providerId="ADAL" clId="{BF0C81C0-9F18-4B48-9597-452EA61A2565}" dt="2023-03-28T20:52:59.051" v="528" actId="478"/>
          <ac:spMkLst>
            <pc:docMk/>
            <pc:sldMk cId="779456884" sldId="265"/>
            <ac:spMk id="53" creationId="{BBA0B84B-94BA-7BED-6248-A3AEDFE15482}"/>
          </ac:spMkLst>
        </pc:spChg>
        <pc:spChg chg="add mod">
          <ac:chgData name="Abhinav Dahiya" userId="36c413f4-0d58-44c6-a769-5271ebcd0140" providerId="ADAL" clId="{BF0C81C0-9F18-4B48-9597-452EA61A2565}" dt="2023-03-28T19:34:57.328" v="84"/>
          <ac:spMkLst>
            <pc:docMk/>
            <pc:sldMk cId="779456884" sldId="265"/>
            <ac:spMk id="54" creationId="{3A719BDD-1DFF-AF32-75E6-DABA1627B529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59" creationId="{E7AE45AF-DA27-1C2E-15CF-1BAE61197323}"/>
          </ac:spMkLst>
        </pc:spChg>
        <pc:spChg chg="add mod">
          <ac:chgData name="Abhinav Dahiya" userId="36c413f4-0d58-44c6-a769-5271ebcd0140" providerId="ADAL" clId="{BF0C81C0-9F18-4B48-9597-452EA61A2565}" dt="2023-03-28T19:35:22.553" v="85"/>
          <ac:spMkLst>
            <pc:docMk/>
            <pc:sldMk cId="779456884" sldId="265"/>
            <ac:spMk id="63" creationId="{B7D651B7-5E4A-3ECB-8481-E13B841568D7}"/>
          </ac:spMkLst>
        </pc:spChg>
        <pc:spChg chg="add del mod">
          <ac:chgData name="Abhinav Dahiya" userId="36c413f4-0d58-44c6-a769-5271ebcd0140" providerId="ADAL" clId="{BF0C81C0-9F18-4B48-9597-452EA61A2565}" dt="2023-03-28T20:56:04.376" v="593" actId="478"/>
          <ac:spMkLst>
            <pc:docMk/>
            <pc:sldMk cId="779456884" sldId="265"/>
            <ac:spMk id="64" creationId="{66A1353F-64D2-20C5-0208-7888B043FB02}"/>
          </ac:spMkLst>
        </pc:spChg>
        <pc:spChg chg="add mod">
          <ac:chgData name="Abhinav Dahiya" userId="36c413f4-0d58-44c6-a769-5271ebcd0140" providerId="ADAL" clId="{BF0C81C0-9F18-4B48-9597-452EA61A2565}" dt="2023-03-28T19:35:22.553" v="85"/>
          <ac:spMkLst>
            <pc:docMk/>
            <pc:sldMk cId="779456884" sldId="265"/>
            <ac:spMk id="65" creationId="{93F672AE-74E4-664B-6F26-7F222790AB5C}"/>
          </ac:spMkLst>
        </pc:spChg>
        <pc:spChg chg="add mod">
          <ac:chgData name="Abhinav Dahiya" userId="36c413f4-0d58-44c6-a769-5271ebcd0140" providerId="ADAL" clId="{BF0C81C0-9F18-4B48-9597-452EA61A2565}" dt="2023-03-28T19:35:45.018" v="86"/>
          <ac:spMkLst>
            <pc:docMk/>
            <pc:sldMk cId="779456884" sldId="265"/>
            <ac:spMk id="66" creationId="{6F5A31D2-A20A-A057-6C8F-19CF8DF02E1E}"/>
          </ac:spMkLst>
        </pc:spChg>
        <pc:spChg chg="add del mod">
          <ac:chgData name="Abhinav Dahiya" userId="36c413f4-0d58-44c6-a769-5271ebcd0140" providerId="ADAL" clId="{BF0C81C0-9F18-4B48-9597-452EA61A2565}" dt="2023-03-28T19:35:55.576" v="88"/>
          <ac:spMkLst>
            <pc:docMk/>
            <pc:sldMk cId="779456884" sldId="265"/>
            <ac:spMk id="67" creationId="{2682BB9D-B955-0CCF-703D-FE3B1E111436}"/>
          </ac:spMkLst>
        </pc:spChg>
        <pc:spChg chg="add mod">
          <ac:chgData name="Abhinav Dahiya" userId="36c413f4-0d58-44c6-a769-5271ebcd0140" providerId="ADAL" clId="{BF0C81C0-9F18-4B48-9597-452EA61A2565}" dt="2023-03-28T21:06:42.764" v="798" actId="1076"/>
          <ac:spMkLst>
            <pc:docMk/>
            <pc:sldMk cId="779456884" sldId="265"/>
            <ac:spMk id="80" creationId="{6958F82F-0E30-51F9-7831-15007C56D842}"/>
          </ac:spMkLst>
        </pc:spChg>
        <pc:spChg chg="add mod">
          <ac:chgData name="Abhinav Dahiya" userId="36c413f4-0d58-44c6-a769-5271ebcd0140" providerId="ADAL" clId="{BF0C81C0-9F18-4B48-9597-452EA61A2565}" dt="2023-03-28T21:06:54.843" v="804" actId="20577"/>
          <ac:spMkLst>
            <pc:docMk/>
            <pc:sldMk cId="779456884" sldId="265"/>
            <ac:spMk id="81" creationId="{81DE7E77-A364-4F7A-0659-FEAE08114A9C}"/>
          </ac:spMkLst>
        </pc:spChg>
        <pc:spChg chg="add del mod">
          <ac:chgData name="Abhinav Dahiya" userId="36c413f4-0d58-44c6-a769-5271ebcd0140" providerId="ADAL" clId="{BF0C81C0-9F18-4B48-9597-452EA61A2565}" dt="2023-03-28T21:09:51.907" v="837" actId="478"/>
          <ac:spMkLst>
            <pc:docMk/>
            <pc:sldMk cId="779456884" sldId="265"/>
            <ac:spMk id="82" creationId="{63FE48FE-AF2F-F4B1-BF03-973CEB7D40D0}"/>
          </ac:spMkLst>
        </pc:spChg>
        <pc:spChg chg="add mod">
          <ac:chgData name="Abhinav Dahiya" userId="36c413f4-0d58-44c6-a769-5271ebcd0140" providerId="ADAL" clId="{BF0C81C0-9F18-4B48-9597-452EA61A2565}" dt="2023-03-28T21:09:56.122" v="839" actId="1076"/>
          <ac:spMkLst>
            <pc:docMk/>
            <pc:sldMk cId="779456884" sldId="265"/>
            <ac:spMk id="83" creationId="{6EEB2700-6486-6EC6-978E-65DEA2B3BBD6}"/>
          </ac:spMkLst>
        </pc:spChg>
        <pc:spChg chg="add del mod">
          <ac:chgData name="Abhinav Dahiya" userId="36c413f4-0d58-44c6-a769-5271ebcd0140" providerId="ADAL" clId="{BF0C81C0-9F18-4B48-9597-452EA61A2565}" dt="2023-03-28T21:09:53.826" v="838" actId="478"/>
          <ac:spMkLst>
            <pc:docMk/>
            <pc:sldMk cId="779456884" sldId="265"/>
            <ac:spMk id="84" creationId="{80B4125D-1E99-3596-0560-30AF1E176080}"/>
          </ac:spMkLst>
        </pc:spChg>
        <pc:spChg chg="add del mod">
          <ac:chgData name="Abhinav Dahiya" userId="36c413f4-0d58-44c6-a769-5271ebcd0140" providerId="ADAL" clId="{BF0C81C0-9F18-4B48-9597-452EA61A2565}" dt="2023-03-28T20:53:00.314" v="529" actId="478"/>
          <ac:spMkLst>
            <pc:docMk/>
            <pc:sldMk cId="779456884" sldId="265"/>
            <ac:spMk id="104" creationId="{AC9AC7C7-B977-6CAC-CEA4-A7948843E8BC}"/>
          </ac:spMkLst>
        </pc:spChg>
        <pc:spChg chg="add del mod">
          <ac:chgData name="Abhinav Dahiya" userId="36c413f4-0d58-44c6-a769-5271ebcd0140" providerId="ADAL" clId="{BF0C81C0-9F18-4B48-9597-452EA61A2565}" dt="2023-03-28T20:53:01.026" v="530" actId="478"/>
          <ac:spMkLst>
            <pc:docMk/>
            <pc:sldMk cId="779456884" sldId="265"/>
            <ac:spMk id="105" creationId="{3F944B63-9C75-6B13-2D40-7AC8E8A130D2}"/>
          </ac:spMkLst>
        </pc:spChg>
        <pc:spChg chg="add mod">
          <ac:chgData name="Abhinav Dahiya" userId="36c413f4-0d58-44c6-a769-5271ebcd0140" providerId="ADAL" clId="{BF0C81C0-9F18-4B48-9597-452EA61A2565}" dt="2023-03-28T19:50:24.527" v="115"/>
          <ac:spMkLst>
            <pc:docMk/>
            <pc:sldMk cId="779456884" sldId="265"/>
            <ac:spMk id="126" creationId="{F5A5D4EF-46FF-7709-BFD7-6321845A53B0}"/>
          </ac:spMkLst>
        </pc:spChg>
        <pc:spChg chg="add mod">
          <ac:chgData name="Abhinav Dahiya" userId="36c413f4-0d58-44c6-a769-5271ebcd0140" providerId="ADAL" clId="{BF0C81C0-9F18-4B48-9597-452EA61A2565}" dt="2023-03-28T21:05:24.835" v="753" actId="1076"/>
          <ac:spMkLst>
            <pc:docMk/>
            <pc:sldMk cId="779456884" sldId="265"/>
            <ac:spMk id="128" creationId="{74892D83-C966-0E66-F55F-6906559FC34B}"/>
          </ac:spMkLst>
        </pc:spChg>
        <pc:spChg chg="add mod">
          <ac:chgData name="Abhinav Dahiya" userId="36c413f4-0d58-44c6-a769-5271ebcd0140" providerId="ADAL" clId="{BF0C81C0-9F18-4B48-9597-452EA61A2565}" dt="2023-03-28T21:05:28.402" v="754" actId="1076"/>
          <ac:spMkLst>
            <pc:docMk/>
            <pc:sldMk cId="779456884" sldId="265"/>
            <ac:spMk id="129" creationId="{0B90501B-7B37-876C-F43B-64E6B6343A97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130" creationId="{16AF3DB0-F2CB-1FC1-E54B-AE2783F34357}"/>
          </ac:spMkLst>
        </pc:spChg>
        <pc:spChg chg="add mod">
          <ac:chgData name="Abhinav Dahiya" userId="36c413f4-0d58-44c6-a769-5271ebcd0140" providerId="ADAL" clId="{BF0C81C0-9F18-4B48-9597-452EA61A2565}" dt="2023-03-28T21:04:51.442" v="745" actId="1035"/>
          <ac:spMkLst>
            <pc:docMk/>
            <pc:sldMk cId="779456884" sldId="265"/>
            <ac:spMk id="131" creationId="{7B919AC8-6D35-AF83-EEC7-487D2B181984}"/>
          </ac:spMkLst>
        </pc:spChg>
        <pc:grpChg chg="add mod topLvl">
          <ac:chgData name="Abhinav Dahiya" userId="36c413f4-0d58-44c6-a769-5271ebcd0140" providerId="ADAL" clId="{BF0C81C0-9F18-4B48-9597-452EA61A2565}" dt="2023-03-28T21:04:36.347" v="711" actId="1076"/>
          <ac:grpSpMkLst>
            <pc:docMk/>
            <pc:sldMk cId="779456884" sldId="265"/>
            <ac:grpSpMk id="68" creationId="{B960866E-CB5E-943C-519A-471DECD1158D}"/>
          </ac:grpSpMkLst>
        </pc:grpChg>
        <pc:grpChg chg="add mod">
          <ac:chgData name="Abhinav Dahiya" userId="36c413f4-0d58-44c6-a769-5271ebcd0140" providerId="ADAL" clId="{BF0C81C0-9F18-4B48-9597-452EA61A2565}" dt="2023-03-28T19:37:15.999" v="90"/>
          <ac:grpSpMkLst>
            <pc:docMk/>
            <pc:sldMk cId="779456884" sldId="265"/>
            <ac:grpSpMk id="73" creationId="{3503B4A0-8C17-02B0-3911-737BE31FD6C8}"/>
          </ac:grpSpMkLst>
        </pc:grpChg>
        <pc:grpChg chg="add mod topLvl">
          <ac:chgData name="Abhinav Dahiya" userId="36c413f4-0d58-44c6-a769-5271ebcd0140" providerId="ADAL" clId="{BF0C81C0-9F18-4B48-9597-452EA61A2565}" dt="2023-03-28T21:04:36.347" v="711" actId="1076"/>
          <ac:grpSpMkLst>
            <pc:docMk/>
            <pc:sldMk cId="779456884" sldId="265"/>
            <ac:grpSpMk id="77" creationId="{F9A33B1B-F522-B8C5-21B8-7D22B97E4F66}"/>
          </ac:grpSpMkLst>
        </pc:grpChg>
        <pc:grpChg chg="add del mod">
          <ac:chgData name="Abhinav Dahiya" userId="36c413f4-0d58-44c6-a769-5271ebcd0140" providerId="ADAL" clId="{BF0C81C0-9F18-4B48-9597-452EA61A2565}" dt="2023-03-28T19:46:39.633" v="114" actId="165"/>
          <ac:grpSpMkLst>
            <pc:docMk/>
            <pc:sldMk cId="779456884" sldId="265"/>
            <ac:grpSpMk id="93" creationId="{5A8A648F-4EB7-2202-F9D8-4A5DD01777FF}"/>
          </ac:grpSpMkLst>
        </pc:grpChg>
        <pc:cxnChg chg="add mod">
          <ac:chgData name="Abhinav Dahiya" userId="36c413f4-0d58-44c6-a769-5271ebcd0140" providerId="ADAL" clId="{BF0C81C0-9F18-4B48-9597-452EA61A2565}" dt="2023-03-28T21:03:32.818" v="706" actId="14100"/>
          <ac:cxnSpMkLst>
            <pc:docMk/>
            <pc:sldMk cId="779456884" sldId="265"/>
            <ac:cxnSpMk id="2" creationId="{81931012-27FD-7B8C-699B-E8AD7B9EE5F6}"/>
          </ac:cxnSpMkLst>
        </pc:cxnChg>
        <pc:cxnChg chg="add mod">
          <ac:chgData name="Abhinav Dahiya" userId="36c413f4-0d58-44c6-a769-5271ebcd0140" providerId="ADAL" clId="{BF0C81C0-9F18-4B48-9597-452EA61A2565}" dt="2023-03-28T21:05:51.890" v="794" actId="14100"/>
          <ac:cxnSpMkLst>
            <pc:docMk/>
            <pc:sldMk cId="779456884" sldId="265"/>
            <ac:cxnSpMk id="14" creationId="{1EFB2321-FBD5-30AB-7B89-7B849C388089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7" creationId="{D2D3AE0F-41B7-3E75-8C6A-4B380C06D197}"/>
          </ac:cxnSpMkLst>
        </pc:cxnChg>
        <pc:cxnChg chg="add mod">
          <ac:chgData name="Abhinav Dahiya" userId="36c413f4-0d58-44c6-a769-5271ebcd0140" providerId="ADAL" clId="{BF0C81C0-9F18-4B48-9597-452EA61A2565}" dt="2023-03-28T21:05:43.750" v="793" actId="1035"/>
          <ac:cxnSpMkLst>
            <pc:docMk/>
            <pc:sldMk cId="779456884" sldId="265"/>
            <ac:cxnSpMk id="18" creationId="{B1D35535-F727-53E9-A7AD-99A5809CABD1}"/>
          </ac:cxnSpMkLst>
        </pc:cxnChg>
        <pc:cxnChg chg="add mod">
          <ac:chgData name="Abhinav Dahiya" userId="36c413f4-0d58-44c6-a769-5271ebcd0140" providerId="ADAL" clId="{BF0C81C0-9F18-4B48-9597-452EA61A2565}" dt="2023-03-28T21:05:55.058" v="795" actId="14100"/>
          <ac:cxnSpMkLst>
            <pc:docMk/>
            <pc:sldMk cId="779456884" sldId="265"/>
            <ac:cxnSpMk id="22" creationId="{15E8E372-1317-FBCE-85CF-59419EFD771A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26" creationId="{330BD637-622B-7681-21EB-996E6D7EE055}"/>
          </ac:cxnSpMkLst>
        </pc:cxnChg>
        <pc:cxnChg chg="add mod">
          <ac:chgData name="Abhinav Dahiya" userId="36c413f4-0d58-44c6-a769-5271ebcd0140" providerId="ADAL" clId="{BF0C81C0-9F18-4B48-9597-452EA61A2565}" dt="2023-03-28T19:25:57.166" v="59"/>
          <ac:cxnSpMkLst>
            <pc:docMk/>
            <pc:sldMk cId="779456884" sldId="265"/>
            <ac:cxnSpMk id="28" creationId="{8826700A-042B-37EB-AE10-DF7B3313B382}"/>
          </ac:cxnSpMkLst>
        </pc:cxnChg>
        <pc:cxnChg chg="add mod">
          <ac:chgData name="Abhinav Dahiya" userId="36c413f4-0d58-44c6-a769-5271ebcd0140" providerId="ADAL" clId="{BF0C81C0-9F18-4B48-9597-452EA61A2565}" dt="2023-03-28T21:04:51.442" v="745" actId="1035"/>
          <ac:cxnSpMkLst>
            <pc:docMk/>
            <pc:sldMk cId="779456884" sldId="265"/>
            <ac:cxnSpMk id="29" creationId="{A7900EAD-CE17-29F8-7327-4FCBB4FEB730}"/>
          </ac:cxnSpMkLst>
        </pc:cxnChg>
        <pc:cxnChg chg="add del mod">
          <ac:chgData name="Abhinav Dahiya" userId="36c413f4-0d58-44c6-a769-5271ebcd0140" providerId="ADAL" clId="{BF0C81C0-9F18-4B48-9597-452EA61A2565}" dt="2023-03-28T21:02:52.767" v="661" actId="478"/>
          <ac:cxnSpMkLst>
            <pc:docMk/>
            <pc:sldMk cId="779456884" sldId="265"/>
            <ac:cxnSpMk id="30" creationId="{1B371DD7-6FBC-10C7-88A0-A846B3C7ACF8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34" creationId="{6018C6AC-97B3-E7C1-D470-DB622CEE6BA0}"/>
          </ac:cxnSpMkLst>
        </pc:cxnChg>
        <pc:cxnChg chg="add mod">
          <ac:chgData name="Abhinav Dahiya" userId="36c413f4-0d58-44c6-a769-5271ebcd0140" providerId="ADAL" clId="{BF0C81C0-9F18-4B48-9597-452EA61A2565}" dt="2023-03-28T21:03:27.994" v="705" actId="14100"/>
          <ac:cxnSpMkLst>
            <pc:docMk/>
            <pc:sldMk cId="779456884" sldId="265"/>
            <ac:cxnSpMk id="41" creationId="{FC283913-77F3-54D8-D199-A6B0BCE770EF}"/>
          </ac:cxnSpMkLst>
        </pc:cxnChg>
        <pc:cxnChg chg="add mod">
          <ac:chgData name="Abhinav Dahiya" userId="36c413f4-0d58-44c6-a769-5271ebcd0140" providerId="ADAL" clId="{BF0C81C0-9F18-4B48-9597-452EA61A2565}" dt="2023-03-28T21:02:56.860" v="678" actId="1036"/>
          <ac:cxnSpMkLst>
            <pc:docMk/>
            <pc:sldMk cId="779456884" sldId="265"/>
            <ac:cxnSpMk id="46" creationId="{1D68D8B4-BB81-802A-A404-EF44D2D9FA2A}"/>
          </ac:cxnSpMkLst>
        </pc:cxnChg>
        <pc:cxnChg chg="add mod">
          <ac:chgData name="Abhinav Dahiya" userId="36c413f4-0d58-44c6-a769-5271ebcd0140" providerId="ADAL" clId="{BF0C81C0-9F18-4B48-9597-452EA61A2565}" dt="2023-03-28T21:03:14.243" v="701" actId="14100"/>
          <ac:cxnSpMkLst>
            <pc:docMk/>
            <pc:sldMk cId="779456884" sldId="265"/>
            <ac:cxnSpMk id="48" creationId="{65D590A7-A8C3-2E2F-B28E-68A93EB843B9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55" creationId="{E5C0C38D-CAD0-2128-F523-DABD9F07B5D6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56" creationId="{E569454B-717A-012B-3670-21ABADDA1D06}"/>
          </ac:cxnSpMkLst>
        </pc:cxnChg>
        <pc:cxnChg chg="add mod">
          <ac:chgData name="Abhinav Dahiya" userId="36c413f4-0d58-44c6-a769-5271ebcd0140" providerId="ADAL" clId="{BF0C81C0-9F18-4B48-9597-452EA61A2565}" dt="2023-03-28T21:05:20.730" v="752" actId="14100"/>
          <ac:cxnSpMkLst>
            <pc:docMk/>
            <pc:sldMk cId="779456884" sldId="265"/>
            <ac:cxnSpMk id="57" creationId="{8789E023-03FC-5E13-5BC2-03D99427AB3C}"/>
          </ac:cxnSpMkLst>
        </pc:cxnChg>
        <pc:cxnChg chg="add mod">
          <ac:chgData name="Abhinav Dahiya" userId="36c413f4-0d58-44c6-a769-5271ebcd0140" providerId="ADAL" clId="{BF0C81C0-9F18-4B48-9597-452EA61A2565}" dt="2023-03-28T19:35:22.553" v="85"/>
          <ac:cxnSpMkLst>
            <pc:docMk/>
            <pc:sldMk cId="779456884" sldId="265"/>
            <ac:cxnSpMk id="58" creationId="{35E05658-D70A-0087-BEBF-C26B4920F83B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0" creationId="{C0EED47D-BD1A-7DE5-1F64-90BE752860E2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1" creationId="{EAC75AEE-8108-6766-D24A-856467DAF9C4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2" creationId="{EABD4151-7B2B-5857-7774-36B1C8B61A9A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69" creationId="{15004233-96DF-70B2-CDE6-9C98B9F06BB7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0" creationId="{9DD15FB6-F156-F950-7C4B-193C60E84B39}"/>
          </ac:cxnSpMkLst>
        </pc:cxnChg>
        <pc:cxnChg chg="mod">
          <ac:chgData name="Abhinav Dahiya" userId="36c413f4-0d58-44c6-a769-5271ebcd0140" providerId="ADAL" clId="{BF0C81C0-9F18-4B48-9597-452EA61A2565}" dt="2023-03-28T19:37:15.999" v="90"/>
          <ac:cxnSpMkLst>
            <pc:docMk/>
            <pc:sldMk cId="779456884" sldId="265"/>
            <ac:cxnSpMk id="74" creationId="{6288BCB6-FDDC-4990-F143-8BE9662B1C1A}"/>
          </ac:cxnSpMkLst>
        </pc:cxnChg>
        <pc:cxnChg chg="mod">
          <ac:chgData name="Abhinav Dahiya" userId="36c413f4-0d58-44c6-a769-5271ebcd0140" providerId="ADAL" clId="{BF0C81C0-9F18-4B48-9597-452EA61A2565}" dt="2023-03-28T19:37:15.999" v="90"/>
          <ac:cxnSpMkLst>
            <pc:docMk/>
            <pc:sldMk cId="779456884" sldId="265"/>
            <ac:cxnSpMk id="75" creationId="{98E9151A-2261-C9F6-B725-AB538F570E7B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8" creationId="{52C3ED83-93CB-1BF3-FAE3-BD2B391BEC41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9" creationId="{5311FFC1-E843-C704-E9B5-A5F2F6AE64FE}"/>
          </ac:cxnSpMkLst>
        </pc:cxnChg>
        <pc:cxnChg chg="add mod">
          <ac:chgData name="Abhinav Dahiya" userId="36c413f4-0d58-44c6-a769-5271ebcd0140" providerId="ADAL" clId="{BF0C81C0-9F18-4B48-9597-452EA61A2565}" dt="2023-03-28T21:05:12.306" v="749" actId="14100"/>
          <ac:cxnSpMkLst>
            <pc:docMk/>
            <pc:sldMk cId="779456884" sldId="265"/>
            <ac:cxnSpMk id="98" creationId="{B82997B6-71E3-969C-561A-0D16D153D159}"/>
          </ac:cxnSpMkLst>
        </pc:cxnChg>
        <pc:cxnChg chg="add mod">
          <ac:chgData name="Abhinav Dahiya" userId="36c413f4-0d58-44c6-a769-5271ebcd0140" providerId="ADAL" clId="{BF0C81C0-9F18-4B48-9597-452EA61A2565}" dt="2023-03-28T21:05:17.370" v="751" actId="14100"/>
          <ac:cxnSpMkLst>
            <pc:docMk/>
            <pc:sldMk cId="779456884" sldId="265"/>
            <ac:cxnSpMk id="99" creationId="{4345DBE4-67F0-1613-5972-0579C880DCBD}"/>
          </ac:cxnSpMkLst>
        </pc:cxnChg>
        <pc:cxnChg chg="add mod">
          <ac:chgData name="Abhinav Dahiya" userId="36c413f4-0d58-44c6-a769-5271ebcd0140" providerId="ADAL" clId="{BF0C81C0-9F18-4B48-9597-452EA61A2565}" dt="2023-03-28T21:05:14.906" v="750" actId="14100"/>
          <ac:cxnSpMkLst>
            <pc:docMk/>
            <pc:sldMk cId="779456884" sldId="265"/>
            <ac:cxnSpMk id="100" creationId="{7DDF41B8-CCA0-B3DC-DD3E-E88DBF87AA9F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06" creationId="{15AB5E18-FC57-1797-8539-FA1DC3D9402A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08" creationId="{A46CEC2B-03FD-B36C-2DF7-EB53F842E4EA}"/>
          </ac:cxnSpMkLst>
        </pc:cxnChg>
        <pc:cxnChg chg="add mod">
          <ac:chgData name="Abhinav Dahiya" userId="36c413f4-0d58-44c6-a769-5271ebcd0140" providerId="ADAL" clId="{BF0C81C0-9F18-4B48-9597-452EA61A2565}" dt="2023-03-28T19:50:24.527" v="115"/>
          <ac:cxnSpMkLst>
            <pc:docMk/>
            <pc:sldMk cId="779456884" sldId="265"/>
            <ac:cxnSpMk id="127" creationId="{39A071F3-B6AC-67D4-9925-9706204352E5}"/>
          </ac:cxnSpMkLst>
        </pc:cxnChg>
        <pc:cxnChg chg="add mod">
          <ac:chgData name="Abhinav Dahiya" userId="36c413f4-0d58-44c6-a769-5271ebcd0140" providerId="ADAL" clId="{BF0C81C0-9F18-4B48-9597-452EA61A2565}" dt="2023-03-28T21:04:51.442" v="745" actId="1035"/>
          <ac:cxnSpMkLst>
            <pc:docMk/>
            <pc:sldMk cId="779456884" sldId="265"/>
            <ac:cxnSpMk id="132" creationId="{D60CCD58-45A1-1ADE-913B-D26EF53C31FB}"/>
          </ac:cxnSpMkLst>
        </pc:cxnChg>
      </pc:sldChg>
      <pc:sldChg chg="addSp delSp modSp mod">
        <pc:chgData name="Abhinav Dahiya" userId="36c413f4-0d58-44c6-a769-5271ebcd0140" providerId="ADAL" clId="{BF0C81C0-9F18-4B48-9597-452EA61A2565}" dt="2023-03-29T14:57:20.870" v="1657" actId="478"/>
        <pc:sldMkLst>
          <pc:docMk/>
          <pc:sldMk cId="2143154369" sldId="266"/>
        </pc:sldMkLst>
        <pc:spChg chg="mod">
          <ac:chgData name="Abhinav Dahiya" userId="36c413f4-0d58-44c6-a769-5271ebcd0140" providerId="ADAL" clId="{BF0C81C0-9F18-4B48-9597-452EA61A2565}" dt="2023-03-29T00:03:07.970" v="914" actId="20577"/>
          <ac:spMkLst>
            <pc:docMk/>
            <pc:sldMk cId="2143154369" sldId="266"/>
            <ac:spMk id="2" creationId="{BAA6A077-4A59-0236-8C6B-6F91137F4115}"/>
          </ac:spMkLst>
        </pc:spChg>
        <pc:spChg chg="mod ord">
          <ac:chgData name="Abhinav Dahiya" userId="36c413f4-0d58-44c6-a769-5271ebcd0140" providerId="ADAL" clId="{BF0C81C0-9F18-4B48-9597-452EA61A2565}" dt="2023-03-28T21:47:43.413" v="912" actId="166"/>
          <ac:spMkLst>
            <pc:docMk/>
            <pc:sldMk cId="2143154369" sldId="266"/>
            <ac:spMk id="4" creationId="{D37ABB54-7449-A9FB-AD42-CFA9BC55D2B8}"/>
          </ac:spMkLst>
        </pc:spChg>
        <pc:spChg chg="add mod ord">
          <ac:chgData name="Abhinav Dahiya" userId="36c413f4-0d58-44c6-a769-5271ebcd0140" providerId="ADAL" clId="{BF0C81C0-9F18-4B48-9597-452EA61A2565}" dt="2023-03-28T21:47:26.002" v="909" actId="166"/>
          <ac:spMkLst>
            <pc:docMk/>
            <pc:sldMk cId="2143154369" sldId="266"/>
            <ac:spMk id="5" creationId="{C5C81AEC-15A4-0EBF-00F7-ECA7516B6FE0}"/>
          </ac:spMkLst>
        </pc:spChg>
        <pc:spChg chg="add mod ord">
          <ac:chgData name="Abhinav Dahiya" userId="36c413f4-0d58-44c6-a769-5271ebcd0140" providerId="ADAL" clId="{BF0C81C0-9F18-4B48-9597-452EA61A2565}" dt="2023-03-28T21:47:22.057" v="908" actId="166"/>
          <ac:spMkLst>
            <pc:docMk/>
            <pc:sldMk cId="2143154369" sldId="266"/>
            <ac:spMk id="6" creationId="{3F97FDA3-2B07-471B-A3AD-BBCB2E054A5C}"/>
          </ac:spMkLst>
        </pc:spChg>
        <pc:spChg chg="add mod">
          <ac:chgData name="Abhinav Dahiya" userId="36c413f4-0d58-44c6-a769-5271ebcd0140" providerId="ADAL" clId="{BF0C81C0-9F18-4B48-9597-452EA61A2565}" dt="2023-03-29T00:03:44.433" v="926" actId="20577"/>
          <ac:spMkLst>
            <pc:docMk/>
            <pc:sldMk cId="2143154369" sldId="266"/>
            <ac:spMk id="9" creationId="{1A64D99F-A61D-8F9B-D9D2-5E7BA07F5580}"/>
          </ac:spMkLst>
        </pc:spChg>
        <pc:spChg chg="add del mod">
          <ac:chgData name="Abhinav Dahiya" userId="36c413f4-0d58-44c6-a769-5271ebcd0140" providerId="ADAL" clId="{BF0C81C0-9F18-4B48-9597-452EA61A2565}" dt="2023-03-28T20:52:11.541" v="508" actId="478"/>
          <ac:spMkLst>
            <pc:docMk/>
            <pc:sldMk cId="2143154369" sldId="266"/>
            <ac:spMk id="11" creationId="{EEC1275E-D530-D63F-4E1E-AD2C793F5E85}"/>
          </ac:spMkLst>
        </pc:spChg>
        <pc:spChg chg="add mod">
          <ac:chgData name="Abhinav Dahiya" userId="36c413f4-0d58-44c6-a769-5271ebcd0140" providerId="ADAL" clId="{BF0C81C0-9F18-4B48-9597-452EA61A2565}" dt="2023-03-29T00:03:18.642" v="920" actId="20577"/>
          <ac:spMkLst>
            <pc:docMk/>
            <pc:sldMk cId="2143154369" sldId="266"/>
            <ac:spMk id="12" creationId="{BC7E9FF7-1973-2BCF-FAC3-3FE1CA05A992}"/>
          </ac:spMkLst>
        </pc:spChg>
        <pc:spChg chg="add mod">
          <ac:chgData name="Abhinav Dahiya" userId="36c413f4-0d58-44c6-a769-5271ebcd0140" providerId="ADAL" clId="{BF0C81C0-9F18-4B48-9597-452EA61A2565}" dt="2023-03-28T20:22:22.718" v="154"/>
          <ac:spMkLst>
            <pc:docMk/>
            <pc:sldMk cId="2143154369" sldId="266"/>
            <ac:spMk id="14" creationId="{563A076E-F27F-BB4F-117C-812A4816E4B1}"/>
          </ac:spMkLst>
        </pc:spChg>
        <pc:spChg chg="mod">
          <ac:chgData name="Abhinav Dahiya" userId="36c413f4-0d58-44c6-a769-5271ebcd0140" providerId="ADAL" clId="{BF0C81C0-9F18-4B48-9597-452EA61A2565}" dt="2023-03-28T21:33:30.297" v="900" actId="404"/>
          <ac:spMkLst>
            <pc:docMk/>
            <pc:sldMk cId="2143154369" sldId="266"/>
            <ac:spMk id="16" creationId="{1DB4D91E-AFD9-E64C-0920-1EF3E16A0679}"/>
          </ac:spMkLst>
        </pc:spChg>
        <pc:spChg chg="del mod">
          <ac:chgData name="Abhinav Dahiya" userId="36c413f4-0d58-44c6-a769-5271ebcd0140" providerId="ADAL" clId="{BF0C81C0-9F18-4B48-9597-452EA61A2565}" dt="2023-03-28T20:31:29.371" v="204" actId="478"/>
          <ac:spMkLst>
            <pc:docMk/>
            <pc:sldMk cId="2143154369" sldId="266"/>
            <ac:spMk id="18" creationId="{AB424197-D00C-13EB-BAD9-7EECD4633DBB}"/>
          </ac:spMkLst>
        </pc:spChg>
        <pc:spChg chg="add del mod">
          <ac:chgData name="Abhinav Dahiya" userId="36c413f4-0d58-44c6-a769-5271ebcd0140" providerId="ADAL" clId="{BF0C81C0-9F18-4B48-9597-452EA61A2565}" dt="2023-03-28T21:09:43.661" v="836" actId="478"/>
          <ac:spMkLst>
            <pc:docMk/>
            <pc:sldMk cId="2143154369" sldId="266"/>
            <ac:spMk id="22" creationId="{470D9E76-C7AD-B640-8205-239DDE4406D6}"/>
          </ac:spMkLst>
        </pc:spChg>
        <pc:spChg chg="mod">
          <ac:chgData name="Abhinav Dahiya" userId="36c413f4-0d58-44c6-a769-5271ebcd0140" providerId="ADAL" clId="{BF0C81C0-9F18-4B48-9597-452EA61A2565}" dt="2023-03-29T00:04:25.188" v="947" actId="20577"/>
          <ac:spMkLst>
            <pc:docMk/>
            <pc:sldMk cId="2143154369" sldId="266"/>
            <ac:spMk id="23" creationId="{FAC55159-B595-3F10-5573-DF77C2FEEB7D}"/>
          </ac:spMkLst>
        </pc:spChg>
        <pc:spChg chg="del">
          <ac:chgData name="Abhinav Dahiya" userId="36c413f4-0d58-44c6-a769-5271ebcd0140" providerId="ADAL" clId="{BF0C81C0-9F18-4B48-9597-452EA61A2565}" dt="2023-03-28T21:33:13.702" v="895" actId="478"/>
          <ac:spMkLst>
            <pc:docMk/>
            <pc:sldMk cId="2143154369" sldId="266"/>
            <ac:spMk id="24" creationId="{C547F87C-A52B-FDC8-3624-0D3D1733DE94}"/>
          </ac:spMkLst>
        </pc:spChg>
        <pc:spChg chg="add mod">
          <ac:chgData name="Abhinav Dahiya" userId="36c413f4-0d58-44c6-a769-5271ebcd0140" providerId="ADAL" clId="{BF0C81C0-9F18-4B48-9597-452EA61A2565}" dt="2023-03-29T00:03:41.720" v="924" actId="20577"/>
          <ac:spMkLst>
            <pc:docMk/>
            <pc:sldMk cId="2143154369" sldId="266"/>
            <ac:spMk id="25" creationId="{C8A3C57C-EE6D-2DBE-02B5-0F5ADDF3E2D7}"/>
          </ac:spMkLst>
        </pc:spChg>
        <pc:spChg chg="mod">
          <ac:chgData name="Abhinav Dahiya" userId="36c413f4-0d58-44c6-a769-5271ebcd0140" providerId="ADAL" clId="{BF0C81C0-9F18-4B48-9597-452EA61A2565}" dt="2023-03-28T21:33:22.193" v="897" actId="404"/>
          <ac:spMkLst>
            <pc:docMk/>
            <pc:sldMk cId="2143154369" sldId="266"/>
            <ac:spMk id="29" creationId="{3E803F94-38AD-1574-AD3B-7039B93246FC}"/>
          </ac:spMkLst>
        </pc:spChg>
        <pc:spChg chg="add mod">
          <ac:chgData name="Abhinav Dahiya" userId="36c413f4-0d58-44c6-a769-5271ebcd0140" providerId="ADAL" clId="{BF0C81C0-9F18-4B48-9597-452EA61A2565}" dt="2023-03-28T21:33:07.371" v="894" actId="1076"/>
          <ac:spMkLst>
            <pc:docMk/>
            <pc:sldMk cId="2143154369" sldId="266"/>
            <ac:spMk id="30" creationId="{712CD46F-317F-7773-CCD8-3CE414F8F73A}"/>
          </ac:spMkLst>
        </pc:spChg>
        <pc:spChg chg="del mod">
          <ac:chgData name="Abhinav Dahiya" userId="36c413f4-0d58-44c6-a769-5271ebcd0140" providerId="ADAL" clId="{BF0C81C0-9F18-4B48-9597-452EA61A2565}" dt="2023-03-28T20:34:58.390" v="259" actId="478"/>
          <ac:spMkLst>
            <pc:docMk/>
            <pc:sldMk cId="2143154369" sldId="266"/>
            <ac:spMk id="30" creationId="{FBA617FF-361D-04BA-D350-71C12FA7D4E0}"/>
          </ac:spMkLst>
        </pc:spChg>
        <pc:spChg chg="add mod">
          <ac:chgData name="Abhinav Dahiya" userId="36c413f4-0d58-44c6-a769-5271ebcd0140" providerId="ADAL" clId="{BF0C81C0-9F18-4B48-9597-452EA61A2565}" dt="2023-03-28T21:33:01.947" v="892" actId="1076"/>
          <ac:spMkLst>
            <pc:docMk/>
            <pc:sldMk cId="2143154369" sldId="266"/>
            <ac:spMk id="34" creationId="{BCA54D5E-C1B2-0CD9-3634-FCFE196A46E0}"/>
          </ac:spMkLst>
        </pc:spChg>
        <pc:spChg chg="mod">
          <ac:chgData name="Abhinav Dahiya" userId="36c413f4-0d58-44c6-a769-5271ebcd0140" providerId="ADAL" clId="{BF0C81C0-9F18-4B48-9597-452EA61A2565}" dt="2023-03-28T21:33:38.345" v="901" actId="404"/>
          <ac:spMkLst>
            <pc:docMk/>
            <pc:sldMk cId="2143154369" sldId="266"/>
            <ac:spMk id="39" creationId="{B819FC7E-EF11-3CCC-F7ED-1913E6C93772}"/>
          </ac:spMkLst>
        </pc:spChg>
        <pc:spChg chg="add mod">
          <ac:chgData name="Abhinav Dahiya" userId="36c413f4-0d58-44c6-a769-5271ebcd0140" providerId="ADAL" clId="{BF0C81C0-9F18-4B48-9597-452EA61A2565}" dt="2023-03-28T20:52:27.362" v="510" actId="1076"/>
          <ac:spMkLst>
            <pc:docMk/>
            <pc:sldMk cId="2143154369" sldId="266"/>
            <ac:spMk id="43" creationId="{84A1AF10-17D8-1FA5-A536-A507B42A27FD}"/>
          </ac:spMkLst>
        </pc:spChg>
        <pc:spChg chg="del">
          <ac:chgData name="Abhinav Dahiya" userId="36c413f4-0d58-44c6-a769-5271ebcd0140" providerId="ADAL" clId="{BF0C81C0-9F18-4B48-9597-452EA61A2565}" dt="2023-03-28T21:33:15.360" v="896" actId="478"/>
          <ac:spMkLst>
            <pc:docMk/>
            <pc:sldMk cId="2143154369" sldId="266"/>
            <ac:spMk id="44" creationId="{A32A6E7B-0797-1813-6D75-414AF12337F3}"/>
          </ac:spMkLst>
        </pc:spChg>
        <pc:spChg chg="add del mod">
          <ac:chgData name="Abhinav Dahiya" userId="36c413f4-0d58-44c6-a769-5271ebcd0140" providerId="ADAL" clId="{BF0C81C0-9F18-4B48-9597-452EA61A2565}" dt="2023-03-29T00:04:12.555" v="941"/>
          <ac:spMkLst>
            <pc:docMk/>
            <pc:sldMk cId="2143154369" sldId="266"/>
            <ac:spMk id="46" creationId="{041F6279-4853-AA70-D98C-9A19D62DEB4B}"/>
          </ac:spMkLst>
        </pc:spChg>
        <pc:spChg chg="add mod">
          <ac:chgData name="Abhinav Dahiya" userId="36c413f4-0d58-44c6-a769-5271ebcd0140" providerId="ADAL" clId="{BF0C81C0-9F18-4B48-9597-452EA61A2565}" dt="2023-03-29T00:07:51.486" v="982" actId="20577"/>
          <ac:spMkLst>
            <pc:docMk/>
            <pc:sldMk cId="2143154369" sldId="266"/>
            <ac:spMk id="47" creationId="{9329FAAD-BA7E-2FEE-7CB5-77C3651A3984}"/>
          </ac:spMkLst>
        </pc:spChg>
        <pc:spChg chg="add del mod">
          <ac:chgData name="Abhinav Dahiya" userId="36c413f4-0d58-44c6-a769-5271ebcd0140" providerId="ADAL" clId="{BF0C81C0-9F18-4B48-9597-452EA61A2565}" dt="2023-03-29T00:03:15.058" v="918" actId="20577"/>
          <ac:spMkLst>
            <pc:docMk/>
            <pc:sldMk cId="2143154369" sldId="266"/>
            <ac:spMk id="48" creationId="{78893A6B-C19A-F58C-32CF-379EF67783A8}"/>
          </ac:spMkLst>
        </pc:spChg>
        <pc:spChg chg="mod">
          <ac:chgData name="Abhinav Dahiya" userId="36c413f4-0d58-44c6-a769-5271ebcd0140" providerId="ADAL" clId="{BF0C81C0-9F18-4B48-9597-452EA61A2565}" dt="2023-03-29T00:03:21.456" v="922" actId="20577"/>
          <ac:spMkLst>
            <pc:docMk/>
            <pc:sldMk cId="2143154369" sldId="266"/>
            <ac:spMk id="49" creationId="{6ACA26AD-5751-33D2-84C5-FAEE8BCCF6CF}"/>
          </ac:spMkLst>
        </pc:spChg>
        <pc:spChg chg="mod ord">
          <ac:chgData name="Abhinav Dahiya" userId="36c413f4-0d58-44c6-a769-5271ebcd0140" providerId="ADAL" clId="{BF0C81C0-9F18-4B48-9597-452EA61A2565}" dt="2023-03-28T21:47:29.162" v="910" actId="166"/>
          <ac:spMkLst>
            <pc:docMk/>
            <pc:sldMk cId="2143154369" sldId="266"/>
            <ac:spMk id="55" creationId="{A6D90E0C-7653-AC1E-30D0-AACC01FFC9CA}"/>
          </ac:spMkLst>
        </pc:spChg>
        <pc:spChg chg="add mod">
          <ac:chgData name="Abhinav Dahiya" userId="36c413f4-0d58-44c6-a769-5271ebcd0140" providerId="ADAL" clId="{BF0C81C0-9F18-4B48-9597-452EA61A2565}" dt="2023-03-28T21:33:26.997" v="898" actId="404"/>
          <ac:spMkLst>
            <pc:docMk/>
            <pc:sldMk cId="2143154369" sldId="266"/>
            <ac:spMk id="62" creationId="{E3E8038D-BD50-C2DF-4B8C-A12C2D90FE3B}"/>
          </ac:spMkLst>
        </pc:spChg>
        <pc:spChg chg="add del mod">
          <ac:chgData name="Abhinav Dahiya" userId="36c413f4-0d58-44c6-a769-5271ebcd0140" providerId="ADAL" clId="{BF0C81C0-9F18-4B48-9597-452EA61A2565}" dt="2023-03-28T20:34:48.651" v="258" actId="478"/>
          <ac:spMkLst>
            <pc:docMk/>
            <pc:sldMk cId="2143154369" sldId="266"/>
            <ac:spMk id="63" creationId="{0F7E5DE4-39BD-3032-46CF-52784E7B6967}"/>
          </ac:spMkLst>
        </pc:spChg>
        <pc:spChg chg="mod">
          <ac:chgData name="Abhinav Dahiya" userId="36c413f4-0d58-44c6-a769-5271ebcd0140" providerId="ADAL" clId="{BF0C81C0-9F18-4B48-9597-452EA61A2565}" dt="2023-03-29T00:08:39.789" v="1017" actId="20577"/>
          <ac:spMkLst>
            <pc:docMk/>
            <pc:sldMk cId="2143154369" sldId="266"/>
            <ac:spMk id="77" creationId="{2EB3E79D-8B46-D0C8-B698-127982836687}"/>
          </ac:spMkLst>
        </pc:spChg>
        <pc:spChg chg="mod">
          <ac:chgData name="Abhinav Dahiya" userId="36c413f4-0d58-44c6-a769-5271ebcd0140" providerId="ADAL" clId="{BF0C81C0-9F18-4B48-9597-452EA61A2565}" dt="2023-03-29T00:03:51.337" v="930" actId="20577"/>
          <ac:spMkLst>
            <pc:docMk/>
            <pc:sldMk cId="2143154369" sldId="266"/>
            <ac:spMk id="78" creationId="{250BD83C-C6D8-6617-BC9B-293CAA220420}"/>
          </ac:spMkLst>
        </pc:spChg>
        <pc:spChg chg="del mod">
          <ac:chgData name="Abhinav Dahiya" userId="36c413f4-0d58-44c6-a769-5271ebcd0140" providerId="ADAL" clId="{BF0C81C0-9F18-4B48-9597-452EA61A2565}" dt="2023-03-28T20:43:45.187" v="421" actId="478"/>
          <ac:spMkLst>
            <pc:docMk/>
            <pc:sldMk cId="2143154369" sldId="266"/>
            <ac:spMk id="79" creationId="{FF7AC930-36BC-8BA8-DA9C-1EE93733925A}"/>
          </ac:spMkLst>
        </pc:spChg>
        <pc:spChg chg="del">
          <ac:chgData name="Abhinav Dahiya" userId="36c413f4-0d58-44c6-a769-5271ebcd0140" providerId="ADAL" clId="{BF0C81C0-9F18-4B48-9597-452EA61A2565}" dt="2023-03-28T20:42:21.090" v="353" actId="478"/>
          <ac:spMkLst>
            <pc:docMk/>
            <pc:sldMk cId="2143154369" sldId="266"/>
            <ac:spMk id="83" creationId="{A52493B0-095A-932B-1F3F-D8EDB64E3598}"/>
          </ac:spMkLst>
        </pc:spChg>
        <pc:spChg chg="del">
          <ac:chgData name="Abhinav Dahiya" userId="36c413f4-0d58-44c6-a769-5271ebcd0140" providerId="ADAL" clId="{BF0C81C0-9F18-4B48-9597-452EA61A2565}" dt="2023-03-28T20:42:22.994" v="354" actId="478"/>
          <ac:spMkLst>
            <pc:docMk/>
            <pc:sldMk cId="2143154369" sldId="266"/>
            <ac:spMk id="84" creationId="{516A041F-5162-2DC5-13A2-A15114205511}"/>
          </ac:spMkLst>
        </pc:spChg>
        <pc:spChg chg="del">
          <ac:chgData name="Abhinav Dahiya" userId="36c413f4-0d58-44c6-a769-5271ebcd0140" providerId="ADAL" clId="{BF0C81C0-9F18-4B48-9597-452EA61A2565}" dt="2023-03-28T20:42:35.543" v="400" actId="478"/>
          <ac:spMkLst>
            <pc:docMk/>
            <pc:sldMk cId="2143154369" sldId="266"/>
            <ac:spMk id="85" creationId="{EBC31DD4-8E36-4B9F-B102-D60D986D75F8}"/>
          </ac:spMkLst>
        </pc:spChg>
        <pc:spChg chg="del">
          <ac:chgData name="Abhinav Dahiya" userId="36c413f4-0d58-44c6-a769-5271ebcd0140" providerId="ADAL" clId="{BF0C81C0-9F18-4B48-9597-452EA61A2565}" dt="2023-03-28T20:42:37.592" v="401" actId="478"/>
          <ac:spMkLst>
            <pc:docMk/>
            <pc:sldMk cId="2143154369" sldId="266"/>
            <ac:spMk id="86" creationId="{0B76C9EB-6B35-BA27-1AA0-39E1754F0256}"/>
          </ac:spMkLst>
        </pc:spChg>
        <pc:spChg chg="mod">
          <ac:chgData name="Abhinav Dahiya" userId="36c413f4-0d58-44c6-a769-5271ebcd0140" providerId="ADAL" clId="{BF0C81C0-9F18-4B48-9597-452EA61A2565}" dt="2023-03-28T20:40:10.683" v="329" actId="1076"/>
          <ac:spMkLst>
            <pc:docMk/>
            <pc:sldMk cId="2143154369" sldId="266"/>
            <ac:spMk id="93" creationId="{E4DF804F-D045-1219-3959-BC8786EE05FE}"/>
          </ac:spMkLst>
        </pc:spChg>
        <pc:spChg chg="add del mod">
          <ac:chgData name="Abhinav Dahiya" userId="36c413f4-0d58-44c6-a769-5271ebcd0140" providerId="ADAL" clId="{BF0C81C0-9F18-4B48-9597-452EA61A2565}" dt="2023-03-28T20:42:02.054" v="351" actId="478"/>
          <ac:spMkLst>
            <pc:docMk/>
            <pc:sldMk cId="2143154369" sldId="266"/>
            <ac:spMk id="95" creationId="{5EC3A668-D208-E181-C47A-4F554C1B8466}"/>
          </ac:spMkLst>
        </pc:spChg>
        <pc:spChg chg="add del mod">
          <ac:chgData name="Abhinav Dahiya" userId="36c413f4-0d58-44c6-a769-5271ebcd0140" providerId="ADAL" clId="{BF0C81C0-9F18-4B48-9597-452EA61A2565}" dt="2023-03-28T20:41:58.960" v="350" actId="478"/>
          <ac:spMkLst>
            <pc:docMk/>
            <pc:sldMk cId="2143154369" sldId="266"/>
            <ac:spMk id="96" creationId="{D2811B02-E5AB-8532-BCA8-B3F22BBCCEA3}"/>
          </ac:spMkLst>
        </pc:spChg>
        <pc:spChg chg="mod">
          <ac:chgData name="Abhinav Dahiya" userId="36c413f4-0d58-44c6-a769-5271ebcd0140" providerId="ADAL" clId="{BF0C81C0-9F18-4B48-9597-452EA61A2565}" dt="2023-03-28T20:35:38.530" v="262" actId="1076"/>
          <ac:spMkLst>
            <pc:docMk/>
            <pc:sldMk cId="2143154369" sldId="266"/>
            <ac:spMk id="98" creationId="{6C17A9C2-2435-2CD5-6B0F-D729456844DD}"/>
          </ac:spMkLst>
        </pc:spChg>
        <pc:spChg chg="add mod">
          <ac:chgData name="Abhinav Dahiya" userId="36c413f4-0d58-44c6-a769-5271ebcd0140" providerId="ADAL" clId="{BF0C81C0-9F18-4B48-9597-452EA61A2565}" dt="2023-03-29T00:03:56.988" v="936" actId="20577"/>
          <ac:spMkLst>
            <pc:docMk/>
            <pc:sldMk cId="2143154369" sldId="266"/>
            <ac:spMk id="99" creationId="{95E71B0B-F0A6-974B-8AF3-0BE2ED33DFD3}"/>
          </ac:spMkLst>
        </pc:spChg>
        <pc:spChg chg="add del mod">
          <ac:chgData name="Abhinav Dahiya" userId="36c413f4-0d58-44c6-a769-5271ebcd0140" providerId="ADAL" clId="{BF0C81C0-9F18-4B48-9597-452EA61A2565}" dt="2023-03-29T14:57:20.870" v="1657" actId="478"/>
          <ac:spMkLst>
            <pc:docMk/>
            <pc:sldMk cId="2143154369" sldId="266"/>
            <ac:spMk id="101" creationId="{8782B965-C02B-8E3D-8B7C-CDC3809EA15A}"/>
          </ac:spMkLst>
        </pc:spChg>
        <pc:spChg chg="add mod">
          <ac:chgData name="Abhinav Dahiya" userId="36c413f4-0d58-44c6-a769-5271ebcd0140" providerId="ADAL" clId="{BF0C81C0-9F18-4B48-9597-452EA61A2565}" dt="2023-03-28T21:08:34.890" v="818" actId="1076"/>
          <ac:spMkLst>
            <pc:docMk/>
            <pc:sldMk cId="2143154369" sldId="266"/>
            <ac:spMk id="102" creationId="{17B6C16C-BDCA-66A0-9DC5-19CC7D8A103C}"/>
          </ac:spMkLst>
        </pc:spChg>
        <pc:spChg chg="mod">
          <ac:chgData name="Abhinav Dahiya" userId="36c413f4-0d58-44c6-a769-5271ebcd0140" providerId="ADAL" clId="{BF0C81C0-9F18-4B48-9597-452EA61A2565}" dt="2023-03-28T20:35:45.386" v="263" actId="1076"/>
          <ac:spMkLst>
            <pc:docMk/>
            <pc:sldMk cId="2143154369" sldId="266"/>
            <ac:spMk id="110" creationId="{6629C4F6-B69C-1198-FC9E-F7A5364C4862}"/>
          </ac:spMkLst>
        </pc:spChg>
        <pc:grpChg chg="mod">
          <ac:chgData name="Abhinav Dahiya" userId="36c413f4-0d58-44c6-a769-5271ebcd0140" providerId="ADAL" clId="{BF0C81C0-9F18-4B48-9597-452EA61A2565}" dt="2023-03-28T20:38:29.375" v="312" actId="1036"/>
          <ac:grpSpMkLst>
            <pc:docMk/>
            <pc:sldMk cId="2143154369" sldId="266"/>
            <ac:grpSpMk id="15" creationId="{FD690F5D-4249-DB6A-E0C7-A539225D7C0B}"/>
          </ac:grpSpMkLst>
        </pc:grpChg>
        <pc:grpChg chg="mod">
          <ac:chgData name="Abhinav Dahiya" userId="36c413f4-0d58-44c6-a769-5271ebcd0140" providerId="ADAL" clId="{BF0C81C0-9F18-4B48-9597-452EA61A2565}" dt="2023-03-28T20:38:29.375" v="312" actId="1036"/>
          <ac:grpSpMkLst>
            <pc:docMk/>
            <pc:sldMk cId="2143154369" sldId="266"/>
            <ac:grpSpMk id="35" creationId="{60A99FCA-0EA0-BBC2-89EF-8849A7085BA5}"/>
          </ac:grpSpMkLst>
        </pc:grpChg>
        <pc:picChg chg="add del mod">
          <ac:chgData name="Abhinav Dahiya" userId="36c413f4-0d58-44c6-a769-5271ebcd0140" providerId="ADAL" clId="{BF0C81C0-9F18-4B48-9597-452EA61A2565}" dt="2023-03-28T20:27:17.966" v="161" actId="478"/>
          <ac:picMkLst>
            <pc:docMk/>
            <pc:sldMk cId="2143154369" sldId="266"/>
            <ac:picMk id="43" creationId="{CB2DE868-9096-2CE4-1665-168113CD9DCA}"/>
          </ac:picMkLst>
        </pc:picChg>
        <pc:picChg chg="add del mod">
          <ac:chgData name="Abhinav Dahiya" userId="36c413f4-0d58-44c6-a769-5271ebcd0140" providerId="ADAL" clId="{BF0C81C0-9F18-4B48-9597-452EA61A2565}" dt="2023-03-28T20:46:04.590" v="450" actId="478"/>
          <ac:picMkLst>
            <pc:docMk/>
            <pc:sldMk cId="2143154369" sldId="266"/>
            <ac:picMk id="100" creationId="{66C23796-D4B4-2D2C-6624-4044DA776384}"/>
          </ac:picMkLst>
        </pc:picChg>
        <pc:picChg chg="add del mod">
          <ac:chgData name="Abhinav Dahiya" userId="36c413f4-0d58-44c6-a769-5271ebcd0140" providerId="ADAL" clId="{BF0C81C0-9F18-4B48-9597-452EA61A2565}" dt="2023-03-28T20:30:14.831" v="162" actId="478"/>
          <ac:picMkLst>
            <pc:docMk/>
            <pc:sldMk cId="2143154369" sldId="266"/>
            <ac:picMk id="1026" creationId="{A79A6830-44AD-7601-437C-3BBC3A3AECB1}"/>
          </ac:picMkLst>
        </pc:picChg>
        <pc:cxnChg chg="add mod">
          <ac:chgData name="Abhinav Dahiya" userId="36c413f4-0d58-44c6-a769-5271ebcd0140" providerId="ADAL" clId="{BF0C81C0-9F18-4B48-9597-452EA61A2565}" dt="2023-03-28T20:38:45.834" v="317" actId="14100"/>
          <ac:cxnSpMkLst>
            <pc:docMk/>
            <pc:sldMk cId="2143154369" sldId="266"/>
            <ac:cxnSpMk id="3" creationId="{6C95B88C-7B2A-C8F9-AA8E-A8493ACB13CE}"/>
          </ac:cxnSpMkLst>
        </pc:cxnChg>
        <pc:cxnChg chg="add mod">
          <ac:chgData name="Abhinav Dahiya" userId="36c413f4-0d58-44c6-a769-5271ebcd0140" providerId="ADAL" clId="{BF0C81C0-9F18-4B48-9597-452EA61A2565}" dt="2023-03-28T20:38:48.562" v="318" actId="14100"/>
          <ac:cxnSpMkLst>
            <pc:docMk/>
            <pc:sldMk cId="2143154369" sldId="266"/>
            <ac:cxnSpMk id="7" creationId="{B8420A21-98C6-24FD-9336-184638B9836F}"/>
          </ac:cxnSpMkLst>
        </pc:cxnChg>
        <pc:cxnChg chg="add mod">
          <ac:chgData name="Abhinav Dahiya" userId="36c413f4-0d58-44c6-a769-5271ebcd0140" providerId="ADAL" clId="{BF0C81C0-9F18-4B48-9597-452EA61A2565}" dt="2023-03-28T20:31:57.467" v="207" actId="14100"/>
          <ac:cxnSpMkLst>
            <pc:docMk/>
            <pc:sldMk cId="2143154369" sldId="266"/>
            <ac:cxnSpMk id="8" creationId="{D3FF9227-008D-CE99-06BD-61ED8C8E900E}"/>
          </ac:cxnSpMkLst>
        </pc:cxnChg>
        <pc:cxnChg chg="add mod">
          <ac:chgData name="Abhinav Dahiya" userId="36c413f4-0d58-44c6-a769-5271ebcd0140" providerId="ADAL" clId="{BF0C81C0-9F18-4B48-9597-452EA61A2565}" dt="2023-03-28T20:31:42.106" v="205" actId="1076"/>
          <ac:cxnSpMkLst>
            <pc:docMk/>
            <pc:sldMk cId="2143154369" sldId="266"/>
            <ac:cxnSpMk id="10" creationId="{0769B351-A543-49DC-8A74-7B4DA31C5362}"/>
          </ac:cxnSpMkLst>
        </pc:cxnChg>
        <pc:cxnChg chg="mod">
          <ac:chgData name="Abhinav Dahiya" userId="36c413f4-0d58-44c6-a769-5271ebcd0140" providerId="ADAL" clId="{BF0C81C0-9F18-4B48-9597-452EA61A2565}" dt="2023-03-28T21:33:28.303" v="899" actId="1076"/>
          <ac:cxnSpMkLst>
            <pc:docMk/>
            <pc:sldMk cId="2143154369" sldId="266"/>
            <ac:cxnSpMk id="13" creationId="{E15B7411-883A-E67F-7EA3-51FD5420090A}"/>
          </ac:cxnSpMkLst>
        </pc:cxnChg>
        <pc:cxnChg chg="add del mod">
          <ac:chgData name="Abhinav Dahiya" userId="36c413f4-0d58-44c6-a769-5271ebcd0140" providerId="ADAL" clId="{BF0C81C0-9F18-4B48-9597-452EA61A2565}" dt="2023-03-28T20:32:00.146" v="208" actId="478"/>
          <ac:cxnSpMkLst>
            <pc:docMk/>
            <pc:sldMk cId="2143154369" sldId="266"/>
            <ac:cxnSpMk id="14" creationId="{F9DB3A35-9E20-9403-836D-DA170186B765}"/>
          </ac:cxnSpMkLst>
        </pc:cxnChg>
        <pc:cxnChg chg="add del mod">
          <ac:chgData name="Abhinav Dahiya" userId="36c413f4-0d58-44c6-a769-5271ebcd0140" providerId="ADAL" clId="{BF0C81C0-9F18-4B48-9597-452EA61A2565}" dt="2023-03-29T14:57:20.689" v="1656" actId="478"/>
          <ac:cxnSpMkLst>
            <pc:docMk/>
            <pc:sldMk cId="2143154369" sldId="266"/>
            <ac:cxnSpMk id="20" creationId="{998E1EB4-05BB-C699-18E2-794CB2633DE2}"/>
          </ac:cxnSpMkLst>
        </pc:cxnChg>
        <pc:cxnChg chg="del">
          <ac:chgData name="Abhinav Dahiya" userId="36c413f4-0d58-44c6-a769-5271ebcd0140" providerId="ADAL" clId="{BF0C81C0-9F18-4B48-9597-452EA61A2565}" dt="2023-03-28T20:42:04.501" v="352" actId="478"/>
          <ac:cxnSpMkLst>
            <pc:docMk/>
            <pc:sldMk cId="2143154369" sldId="266"/>
            <ac:cxnSpMk id="21" creationId="{13A373D7-BA3E-73F5-B5F7-6BAF33EBA4B4}"/>
          </ac:cxnSpMkLst>
        </pc:cxnChg>
        <pc:cxnChg chg="add mod">
          <ac:chgData name="Abhinav Dahiya" userId="36c413f4-0d58-44c6-a769-5271ebcd0140" providerId="ADAL" clId="{BF0C81C0-9F18-4B48-9597-452EA61A2565}" dt="2023-03-28T20:54:41.828" v="564" actId="1036"/>
          <ac:cxnSpMkLst>
            <pc:docMk/>
            <pc:sldMk cId="2143154369" sldId="266"/>
            <ac:cxnSpMk id="26" creationId="{0FDFB431-24DF-CB2C-396B-E99ACF146BBF}"/>
          </ac:cxnSpMkLst>
        </pc:cxnChg>
        <pc:cxnChg chg="add mod">
          <ac:chgData name="Abhinav Dahiya" userId="36c413f4-0d58-44c6-a769-5271ebcd0140" providerId="ADAL" clId="{BF0C81C0-9F18-4B48-9597-452EA61A2565}" dt="2023-03-28T21:32:07.139" v="866" actId="1076"/>
          <ac:cxnSpMkLst>
            <pc:docMk/>
            <pc:sldMk cId="2143154369" sldId="266"/>
            <ac:cxnSpMk id="27" creationId="{40B40BEE-35B3-648B-9862-42CDB52B2717}"/>
          </ac:cxnSpMkLst>
        </pc:cxnChg>
        <pc:cxnChg chg="del">
          <ac:chgData name="Abhinav Dahiya" userId="36c413f4-0d58-44c6-a769-5271ebcd0140" providerId="ADAL" clId="{BF0C81C0-9F18-4B48-9597-452EA61A2565}" dt="2023-03-28T20:33:00.186" v="219" actId="478"/>
          <ac:cxnSpMkLst>
            <pc:docMk/>
            <pc:sldMk cId="2143154369" sldId="266"/>
            <ac:cxnSpMk id="27" creationId="{4417958A-9565-EB91-C840-B5C399EDEA67}"/>
          </ac:cxnSpMkLst>
        </pc:cxnChg>
        <pc:cxnChg chg="add del mod">
          <ac:chgData name="Abhinav Dahiya" userId="36c413f4-0d58-44c6-a769-5271ebcd0140" providerId="ADAL" clId="{BF0C81C0-9F18-4B48-9597-452EA61A2565}" dt="2023-03-28T20:52:36.425" v="521" actId="1036"/>
          <ac:cxnSpMkLst>
            <pc:docMk/>
            <pc:sldMk cId="2143154369" sldId="266"/>
            <ac:cxnSpMk id="28" creationId="{2E685B2B-0F85-FBE5-F82D-027BB8E2DA30}"/>
          </ac:cxnSpMkLst>
        </pc:cxnChg>
        <pc:cxnChg chg="add mod">
          <ac:chgData name="Abhinav Dahiya" userId="36c413f4-0d58-44c6-a769-5271ebcd0140" providerId="ADAL" clId="{BF0C81C0-9F18-4B48-9597-452EA61A2565}" dt="2023-03-28T21:32:42.675" v="876" actId="14100"/>
          <ac:cxnSpMkLst>
            <pc:docMk/>
            <pc:sldMk cId="2143154369" sldId="266"/>
            <ac:cxnSpMk id="33" creationId="{E7D76736-FDF7-6B6C-AC81-A547826770E7}"/>
          </ac:cxnSpMkLst>
        </pc:cxnChg>
        <pc:cxnChg chg="mod">
          <ac:chgData name="Abhinav Dahiya" userId="36c413f4-0d58-44c6-a769-5271ebcd0140" providerId="ADAL" clId="{BF0C81C0-9F18-4B48-9597-452EA61A2565}" dt="2023-03-28T20:38:35.122" v="313" actId="14100"/>
          <ac:cxnSpMkLst>
            <pc:docMk/>
            <pc:sldMk cId="2143154369" sldId="266"/>
            <ac:cxnSpMk id="38" creationId="{9E50F292-C1B1-23A8-5573-F248BEEC093A}"/>
          </ac:cxnSpMkLst>
        </pc:cxnChg>
        <pc:cxnChg chg="add mod">
          <ac:chgData name="Abhinav Dahiya" userId="36c413f4-0d58-44c6-a769-5271ebcd0140" providerId="ADAL" clId="{BF0C81C0-9F18-4B48-9597-452EA61A2565}" dt="2023-03-28T20:52:38.765" v="524" actId="1035"/>
          <ac:cxnSpMkLst>
            <pc:docMk/>
            <pc:sldMk cId="2143154369" sldId="266"/>
            <ac:cxnSpMk id="41" creationId="{3A160CFC-65E9-C604-495B-96732E5ACF1A}"/>
          </ac:cxnSpMkLst>
        </pc:cxnChg>
        <pc:cxnChg chg="add mod">
          <ac:chgData name="Abhinav Dahiya" userId="36c413f4-0d58-44c6-a769-5271ebcd0140" providerId="ADAL" clId="{BF0C81C0-9F18-4B48-9597-452EA61A2565}" dt="2023-03-28T20:55:02.090" v="583" actId="14100"/>
          <ac:cxnSpMkLst>
            <pc:docMk/>
            <pc:sldMk cId="2143154369" sldId="266"/>
            <ac:cxnSpMk id="42" creationId="{D62EAEB4-5DA8-A676-2770-3EB1BECC0ACD}"/>
          </ac:cxnSpMkLst>
        </pc:cxnChg>
        <pc:cxnChg chg="mod">
          <ac:chgData name="Abhinav Dahiya" userId="36c413f4-0d58-44c6-a769-5271ebcd0140" providerId="ADAL" clId="{BF0C81C0-9F18-4B48-9597-452EA61A2565}" dt="2023-03-28T20:38:42.386" v="316" actId="14100"/>
          <ac:cxnSpMkLst>
            <pc:docMk/>
            <pc:sldMk cId="2143154369" sldId="266"/>
            <ac:cxnSpMk id="56" creationId="{ED1B1C55-BE2D-65D1-AE03-C33352AA115A}"/>
          </ac:cxnSpMkLst>
        </pc:cxnChg>
        <pc:cxnChg chg="mod">
          <ac:chgData name="Abhinav Dahiya" userId="36c413f4-0d58-44c6-a769-5271ebcd0140" providerId="ADAL" clId="{BF0C81C0-9F18-4B48-9597-452EA61A2565}" dt="2023-03-28T21:32:35.563" v="874" actId="14100"/>
          <ac:cxnSpMkLst>
            <pc:docMk/>
            <pc:sldMk cId="2143154369" sldId="266"/>
            <ac:cxnSpMk id="59" creationId="{B4FD46CF-9AAF-5DED-124E-773D3B1A1CE3}"/>
          </ac:cxnSpMkLst>
        </pc:cxnChg>
        <pc:cxnChg chg="del">
          <ac:chgData name="Abhinav Dahiya" userId="36c413f4-0d58-44c6-a769-5271ebcd0140" providerId="ADAL" clId="{BF0C81C0-9F18-4B48-9597-452EA61A2565}" dt="2023-03-28T20:31:27.922" v="202" actId="478"/>
          <ac:cxnSpMkLst>
            <pc:docMk/>
            <pc:sldMk cId="2143154369" sldId="266"/>
            <ac:cxnSpMk id="61" creationId="{123E5E5D-CBB1-EB29-6727-AB1BB0B68FE0}"/>
          </ac:cxnSpMkLst>
        </pc:cxnChg>
        <pc:cxnChg chg="add mod">
          <ac:chgData name="Abhinav Dahiya" userId="36c413f4-0d58-44c6-a769-5271ebcd0140" providerId="ADAL" clId="{BF0C81C0-9F18-4B48-9597-452EA61A2565}" dt="2023-03-28T20:52:49.050" v="527" actId="14100"/>
          <ac:cxnSpMkLst>
            <pc:docMk/>
            <pc:sldMk cId="2143154369" sldId="266"/>
            <ac:cxnSpMk id="67" creationId="{A0530F7E-712D-0B74-0732-51F738E0A313}"/>
          </ac:cxnSpMkLst>
        </pc:cxnChg>
        <pc:cxnChg chg="add mod ord">
          <ac:chgData name="Abhinav Dahiya" userId="36c413f4-0d58-44c6-a769-5271ebcd0140" providerId="ADAL" clId="{BF0C81C0-9F18-4B48-9597-452EA61A2565}" dt="2023-03-28T20:40:55.675" v="337" actId="1582"/>
          <ac:cxnSpMkLst>
            <pc:docMk/>
            <pc:sldMk cId="2143154369" sldId="266"/>
            <ac:cxnSpMk id="70" creationId="{00374C63-599F-D7E2-5CA2-8C9638C96EB1}"/>
          </ac:cxnSpMkLst>
        </pc:cxnChg>
        <pc:cxnChg chg="add mod ord">
          <ac:chgData name="Abhinav Dahiya" userId="36c413f4-0d58-44c6-a769-5271ebcd0140" providerId="ADAL" clId="{BF0C81C0-9F18-4B48-9597-452EA61A2565}" dt="2023-03-28T20:40:55.675" v="337" actId="1582"/>
          <ac:cxnSpMkLst>
            <pc:docMk/>
            <pc:sldMk cId="2143154369" sldId="266"/>
            <ac:cxnSpMk id="73" creationId="{2D538E9F-878C-98FA-27FF-3687843AE2EA}"/>
          </ac:cxnSpMkLst>
        </pc:cxnChg>
        <pc:cxnChg chg="mod">
          <ac:chgData name="Abhinav Dahiya" userId="36c413f4-0d58-44c6-a769-5271ebcd0140" providerId="ADAL" clId="{BF0C81C0-9F18-4B48-9597-452EA61A2565}" dt="2023-03-28T21:08:36.458" v="819" actId="1076"/>
          <ac:cxnSpMkLst>
            <pc:docMk/>
            <pc:sldMk cId="2143154369" sldId="266"/>
            <ac:cxnSpMk id="89" creationId="{1847B295-13B9-E10F-9EB1-7ECAF57F1787}"/>
          </ac:cxnSpMkLst>
        </pc:cxnChg>
        <pc:cxnChg chg="add mod ord">
          <ac:chgData name="Abhinav Dahiya" userId="36c413f4-0d58-44c6-a769-5271ebcd0140" providerId="ADAL" clId="{BF0C81C0-9F18-4B48-9597-452EA61A2565}" dt="2023-03-28T20:40:24.832" v="330" actId="166"/>
          <ac:cxnSpMkLst>
            <pc:docMk/>
            <pc:sldMk cId="2143154369" sldId="266"/>
            <ac:cxnSpMk id="90" creationId="{5C77AAC8-1E9A-A4A5-3BFA-5FB4B143A11F}"/>
          </ac:cxnSpMkLst>
        </pc:cxnChg>
        <pc:cxnChg chg="add mod ord">
          <ac:chgData name="Abhinav Dahiya" userId="36c413f4-0d58-44c6-a769-5271ebcd0140" providerId="ADAL" clId="{BF0C81C0-9F18-4B48-9597-452EA61A2565}" dt="2023-03-28T21:33:26.997" v="898" actId="404"/>
          <ac:cxnSpMkLst>
            <pc:docMk/>
            <pc:sldMk cId="2143154369" sldId="266"/>
            <ac:cxnSpMk id="91" creationId="{17951DAD-0F2A-CC2D-CC5A-04DC134B94AD}"/>
          </ac:cxnSpMkLst>
        </pc:cxnChg>
        <pc:cxnChg chg="del mod">
          <ac:chgData name="Abhinav Dahiya" userId="36c413f4-0d58-44c6-a769-5271ebcd0140" providerId="ADAL" clId="{BF0C81C0-9F18-4B48-9597-452EA61A2565}" dt="2023-03-28T20:39:42.382" v="323" actId="478"/>
          <ac:cxnSpMkLst>
            <pc:docMk/>
            <pc:sldMk cId="2143154369" sldId="266"/>
            <ac:cxnSpMk id="97" creationId="{BF62AFD1-CC20-862C-94D6-0A63CB049FDB}"/>
          </ac:cxnSpMkLst>
        </pc:cxnChg>
        <pc:cxnChg chg="del mod">
          <ac:chgData name="Abhinav Dahiya" userId="36c413f4-0d58-44c6-a769-5271ebcd0140" providerId="ADAL" clId="{BF0C81C0-9F18-4B48-9597-452EA61A2565}" dt="2023-03-28T20:39:23.982" v="320" actId="478"/>
          <ac:cxnSpMkLst>
            <pc:docMk/>
            <pc:sldMk cId="2143154369" sldId="266"/>
            <ac:cxnSpMk id="109" creationId="{99DFFD36-DDB9-6A3B-324A-CCCDE288D6F6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3-30T22:43:36.092" v="2197" actId="20577"/>
        <pc:sldMkLst>
          <pc:docMk/>
          <pc:sldMk cId="734668694" sldId="267"/>
        </pc:sldMkLst>
        <pc:spChg chg="mod">
          <ac:chgData name="Abhinav Dahiya" userId="36c413f4-0d58-44c6-a769-5271ebcd0140" providerId="ADAL" clId="{BF0C81C0-9F18-4B48-9597-452EA61A2565}" dt="2023-03-29T20:49:01.160" v="1966" actId="1076"/>
          <ac:spMkLst>
            <pc:docMk/>
            <pc:sldMk cId="734668694" sldId="267"/>
            <ac:spMk id="2" creationId="{BAA6A077-4A59-0236-8C6B-6F91137F4115}"/>
          </ac:spMkLst>
        </pc:spChg>
        <pc:spChg chg="del mod">
          <ac:chgData name="Abhinav Dahiya" userId="36c413f4-0d58-44c6-a769-5271ebcd0140" providerId="ADAL" clId="{BF0C81C0-9F18-4B48-9597-452EA61A2565}" dt="2023-03-29T14:06:01.910" v="1045" actId="478"/>
          <ac:spMkLst>
            <pc:docMk/>
            <pc:sldMk cId="734668694" sldId="267"/>
            <ac:spMk id="4" creationId="{D37ABB54-7449-A9FB-AD42-CFA9BC55D2B8}"/>
          </ac:spMkLst>
        </pc:spChg>
        <pc:spChg chg="del mod">
          <ac:chgData name="Abhinav Dahiya" userId="36c413f4-0d58-44c6-a769-5271ebcd0140" providerId="ADAL" clId="{BF0C81C0-9F18-4B48-9597-452EA61A2565}" dt="2023-03-29T14:16:43.845" v="1170" actId="478"/>
          <ac:spMkLst>
            <pc:docMk/>
            <pc:sldMk cId="734668694" sldId="267"/>
            <ac:spMk id="5" creationId="{C5C81AEC-15A4-0EBF-00F7-ECA7516B6FE0}"/>
          </ac:spMkLst>
        </pc:spChg>
        <pc:spChg chg="del mod">
          <ac:chgData name="Abhinav Dahiya" userId="36c413f4-0d58-44c6-a769-5271ebcd0140" providerId="ADAL" clId="{BF0C81C0-9F18-4B48-9597-452EA61A2565}" dt="2023-03-29T14:17:38.964" v="1175" actId="478"/>
          <ac:spMkLst>
            <pc:docMk/>
            <pc:sldMk cId="734668694" sldId="267"/>
            <ac:spMk id="6" creationId="{3F97FDA3-2B07-471B-A3AD-BBCB2E054A5C}"/>
          </ac:spMkLst>
        </pc:spChg>
        <pc:spChg chg="mod">
          <ac:chgData name="Abhinav Dahiya" userId="36c413f4-0d58-44c6-a769-5271ebcd0140" providerId="ADAL" clId="{BF0C81C0-9F18-4B48-9597-452EA61A2565}" dt="2023-03-29T14:38:32.779" v="1611" actId="1076"/>
          <ac:spMkLst>
            <pc:docMk/>
            <pc:sldMk cId="734668694" sldId="267"/>
            <ac:spMk id="9" creationId="{1A64D99F-A61D-8F9B-D9D2-5E7BA07F5580}"/>
          </ac:spMkLst>
        </pc:spChg>
        <pc:spChg chg="add del mod ord">
          <ac:chgData name="Abhinav Dahiya" userId="36c413f4-0d58-44c6-a769-5271ebcd0140" providerId="ADAL" clId="{BF0C81C0-9F18-4B48-9597-452EA61A2565}" dt="2023-03-29T14:26:36.632" v="1335" actId="478"/>
          <ac:spMkLst>
            <pc:docMk/>
            <pc:sldMk cId="734668694" sldId="267"/>
            <ac:spMk id="11" creationId="{7C4F136E-C626-0942-EC8D-2CEBB4CCCB52}"/>
          </ac:spMkLst>
        </pc:spChg>
        <pc:spChg chg="mod">
          <ac:chgData name="Abhinav Dahiya" userId="36c413f4-0d58-44c6-a769-5271ebcd0140" providerId="ADAL" clId="{BF0C81C0-9F18-4B48-9597-452EA61A2565}" dt="2023-03-29T20:49:18.688" v="1969" actId="1076"/>
          <ac:spMkLst>
            <pc:docMk/>
            <pc:sldMk cId="734668694" sldId="267"/>
            <ac:spMk id="12" creationId="{BC7E9FF7-1973-2BCF-FAC3-3FE1CA05A992}"/>
          </ac:spMkLst>
        </pc:spChg>
        <pc:spChg chg="mod">
          <ac:chgData name="Abhinav Dahiya" userId="36c413f4-0d58-44c6-a769-5271ebcd0140" providerId="ADAL" clId="{BF0C81C0-9F18-4B48-9597-452EA61A2565}" dt="2023-03-29T14:42:29.243" v="1651" actId="688"/>
          <ac:spMkLst>
            <pc:docMk/>
            <pc:sldMk cId="734668694" sldId="267"/>
            <ac:spMk id="16" creationId="{1DB4D91E-AFD9-E64C-0920-1EF3E16A0679}"/>
          </ac:spMkLst>
        </pc:spChg>
        <pc:spChg chg="add del mod">
          <ac:chgData name="Abhinav Dahiya" userId="36c413f4-0d58-44c6-a769-5271ebcd0140" providerId="ADAL" clId="{BF0C81C0-9F18-4B48-9597-452EA61A2565}" dt="2023-03-29T14:26:48.844" v="1340" actId="478"/>
          <ac:spMkLst>
            <pc:docMk/>
            <pc:sldMk cId="734668694" sldId="267"/>
            <ac:spMk id="23" creationId="{FAC55159-B595-3F10-5573-DF77C2FEEB7D}"/>
          </ac:spMkLst>
        </pc:spChg>
        <pc:spChg chg="mod">
          <ac:chgData name="Abhinav Dahiya" userId="36c413f4-0d58-44c6-a769-5271ebcd0140" providerId="ADAL" clId="{BF0C81C0-9F18-4B48-9597-452EA61A2565}" dt="2023-03-29T14:38:36.340" v="1612" actId="1076"/>
          <ac:spMkLst>
            <pc:docMk/>
            <pc:sldMk cId="734668694" sldId="267"/>
            <ac:spMk id="25" creationId="{C8A3C57C-EE6D-2DBE-02B5-0F5ADDF3E2D7}"/>
          </ac:spMkLst>
        </pc:spChg>
        <pc:spChg chg="mod">
          <ac:chgData name="Abhinav Dahiya" userId="36c413f4-0d58-44c6-a769-5271ebcd0140" providerId="ADAL" clId="{BF0C81C0-9F18-4B48-9597-452EA61A2565}" dt="2023-03-29T14:42:24.652" v="1649" actId="688"/>
          <ac:spMkLst>
            <pc:docMk/>
            <pc:sldMk cId="734668694" sldId="267"/>
            <ac:spMk id="29" creationId="{3E803F94-38AD-1574-AD3B-7039B93246FC}"/>
          </ac:spMkLst>
        </pc:spChg>
        <pc:spChg chg="mod">
          <ac:chgData name="Abhinav Dahiya" userId="36c413f4-0d58-44c6-a769-5271ebcd0140" providerId="ADAL" clId="{BF0C81C0-9F18-4B48-9597-452EA61A2565}" dt="2023-03-29T14:41:37.612" v="1643" actId="403"/>
          <ac:spMkLst>
            <pc:docMk/>
            <pc:sldMk cId="734668694" sldId="267"/>
            <ac:spMk id="30" creationId="{712CD46F-317F-7773-CCD8-3CE414F8F73A}"/>
          </ac:spMkLst>
        </pc:spChg>
        <pc:spChg chg="add del mod">
          <ac:chgData name="Abhinav Dahiya" userId="36c413f4-0d58-44c6-a769-5271ebcd0140" providerId="ADAL" clId="{BF0C81C0-9F18-4B48-9597-452EA61A2565}" dt="2023-03-29T14:38:45.787" v="1615" actId="1076"/>
          <ac:spMkLst>
            <pc:docMk/>
            <pc:sldMk cId="734668694" sldId="267"/>
            <ac:spMk id="34" creationId="{BCA54D5E-C1B2-0CD9-3634-FCFE196A46E0}"/>
          </ac:spMkLst>
        </pc:spChg>
        <pc:spChg chg="mod">
          <ac:chgData name="Abhinav Dahiya" userId="36c413f4-0d58-44c6-a769-5271ebcd0140" providerId="ADAL" clId="{BF0C81C0-9F18-4B48-9597-452EA61A2565}" dt="2023-03-29T14:59:20.348" v="1704" actId="1076"/>
          <ac:spMkLst>
            <pc:docMk/>
            <pc:sldMk cId="734668694" sldId="267"/>
            <ac:spMk id="39" creationId="{B819FC7E-EF11-3CCC-F7ED-1913E6C93772}"/>
          </ac:spMkLst>
        </pc:spChg>
        <pc:spChg chg="del mod">
          <ac:chgData name="Abhinav Dahiya" userId="36c413f4-0d58-44c6-a769-5271ebcd0140" providerId="ADAL" clId="{BF0C81C0-9F18-4B48-9597-452EA61A2565}" dt="2023-03-29T14:07:33.632" v="1063" actId="478"/>
          <ac:spMkLst>
            <pc:docMk/>
            <pc:sldMk cId="734668694" sldId="267"/>
            <ac:spMk id="43" creationId="{84A1AF10-17D8-1FA5-A536-A507B42A27FD}"/>
          </ac:spMkLst>
        </pc:spChg>
        <pc:spChg chg="mod">
          <ac:chgData name="Abhinav Dahiya" userId="36c413f4-0d58-44c6-a769-5271ebcd0140" providerId="ADAL" clId="{BF0C81C0-9F18-4B48-9597-452EA61A2565}" dt="2023-03-29T20:49:12.208" v="1968" actId="1076"/>
          <ac:spMkLst>
            <pc:docMk/>
            <pc:sldMk cId="734668694" sldId="267"/>
            <ac:spMk id="48" creationId="{78893A6B-C19A-F58C-32CF-379EF67783A8}"/>
          </ac:spMkLst>
        </pc:spChg>
        <pc:spChg chg="mod">
          <ac:chgData name="Abhinav Dahiya" userId="36c413f4-0d58-44c6-a769-5271ebcd0140" providerId="ADAL" clId="{BF0C81C0-9F18-4B48-9597-452EA61A2565}" dt="2023-03-29T14:59:07.492" v="1700" actId="1076"/>
          <ac:spMkLst>
            <pc:docMk/>
            <pc:sldMk cId="734668694" sldId="267"/>
            <ac:spMk id="49" creationId="{6ACA26AD-5751-33D2-84C5-FAEE8BCCF6CF}"/>
          </ac:spMkLst>
        </pc:spChg>
        <pc:spChg chg="del mod">
          <ac:chgData name="Abhinav Dahiya" userId="36c413f4-0d58-44c6-a769-5271ebcd0140" providerId="ADAL" clId="{BF0C81C0-9F18-4B48-9597-452EA61A2565}" dt="2023-03-29T14:16:43.126" v="1169" actId="478"/>
          <ac:spMkLst>
            <pc:docMk/>
            <pc:sldMk cId="734668694" sldId="267"/>
            <ac:spMk id="51" creationId="{ABBB50E5-4C95-94DE-DBAD-B3E0A070B2D2}"/>
          </ac:spMkLst>
        </pc:spChg>
        <pc:spChg chg="add mod">
          <ac:chgData name="Abhinav Dahiya" userId="36c413f4-0d58-44c6-a769-5271ebcd0140" providerId="ADAL" clId="{BF0C81C0-9F18-4B48-9597-452EA61A2565}" dt="2023-03-29T14:42:26.980" v="1650" actId="688"/>
          <ac:spMkLst>
            <pc:docMk/>
            <pc:sldMk cId="734668694" sldId="267"/>
            <ac:spMk id="53" creationId="{8FF6DC84-72C1-F607-B5B2-4E21C901CF1F}"/>
          </ac:spMkLst>
        </pc:spChg>
        <pc:spChg chg="del mod">
          <ac:chgData name="Abhinav Dahiya" userId="36c413f4-0d58-44c6-a769-5271ebcd0140" providerId="ADAL" clId="{BF0C81C0-9F18-4B48-9597-452EA61A2565}" dt="2023-03-29T14:17:39.788" v="1176" actId="478"/>
          <ac:spMkLst>
            <pc:docMk/>
            <pc:sldMk cId="734668694" sldId="267"/>
            <ac:spMk id="55" creationId="{A6D90E0C-7653-AC1E-30D0-AACC01FFC9CA}"/>
          </ac:spMkLst>
        </pc:spChg>
        <pc:spChg chg="add mod">
          <ac:chgData name="Abhinav Dahiya" userId="36c413f4-0d58-44c6-a769-5271ebcd0140" providerId="ADAL" clId="{BF0C81C0-9F18-4B48-9597-452EA61A2565}" dt="2023-03-29T14:42:22.372" v="1648" actId="1076"/>
          <ac:spMkLst>
            <pc:docMk/>
            <pc:sldMk cId="734668694" sldId="267"/>
            <ac:spMk id="58" creationId="{B903381C-B4F3-5815-B397-FB1B41DB9DA8}"/>
          </ac:spMkLst>
        </pc:spChg>
        <pc:spChg chg="mod">
          <ac:chgData name="Abhinav Dahiya" userId="36c413f4-0d58-44c6-a769-5271ebcd0140" providerId="ADAL" clId="{BF0C81C0-9F18-4B48-9597-452EA61A2565}" dt="2023-03-29T14:42:32.396" v="1652" actId="688"/>
          <ac:spMkLst>
            <pc:docMk/>
            <pc:sldMk cId="734668694" sldId="267"/>
            <ac:spMk id="62" creationId="{E3E8038D-BD50-C2DF-4B8C-A12C2D90FE3B}"/>
          </ac:spMkLst>
        </pc:spChg>
        <pc:spChg chg="del mod">
          <ac:chgData name="Abhinav Dahiya" userId="36c413f4-0d58-44c6-a769-5271ebcd0140" providerId="ADAL" clId="{BF0C81C0-9F18-4B48-9597-452EA61A2565}" dt="2023-03-30T22:43:18.314" v="2131" actId="478"/>
          <ac:spMkLst>
            <pc:docMk/>
            <pc:sldMk cId="734668694" sldId="267"/>
            <ac:spMk id="65" creationId="{1A5288D3-5241-DBC7-C9BD-E3EA7FF38965}"/>
          </ac:spMkLst>
        </pc:spChg>
        <pc:spChg chg="add del mod">
          <ac:chgData name="Abhinav Dahiya" userId="36c413f4-0d58-44c6-a769-5271ebcd0140" providerId="ADAL" clId="{BF0C81C0-9F18-4B48-9597-452EA61A2565}" dt="2023-03-29T14:26:24.744" v="1331" actId="478"/>
          <ac:spMkLst>
            <pc:docMk/>
            <pc:sldMk cId="734668694" sldId="267"/>
            <ac:spMk id="66" creationId="{D5005354-BE94-4AC9-9B51-28D2F1CFE103}"/>
          </ac:spMkLst>
        </pc:spChg>
        <pc:spChg chg="add del mod">
          <ac:chgData name="Abhinav Dahiya" userId="36c413f4-0d58-44c6-a769-5271ebcd0140" providerId="ADAL" clId="{BF0C81C0-9F18-4B48-9597-452EA61A2565}" dt="2023-03-29T14:25:50.921" v="1322" actId="478"/>
          <ac:spMkLst>
            <pc:docMk/>
            <pc:sldMk cId="734668694" sldId="267"/>
            <ac:spMk id="68" creationId="{46802432-9598-08D2-FC09-B668571914A0}"/>
          </ac:spMkLst>
        </pc:spChg>
        <pc:spChg chg="mod">
          <ac:chgData name="Abhinav Dahiya" userId="36c413f4-0d58-44c6-a769-5271ebcd0140" providerId="ADAL" clId="{BF0C81C0-9F18-4B48-9597-452EA61A2565}" dt="2023-03-29T20:23:45.221" v="1874" actId="1036"/>
          <ac:spMkLst>
            <pc:docMk/>
            <pc:sldMk cId="734668694" sldId="267"/>
            <ac:spMk id="77" creationId="{2EB3E79D-8B46-D0C8-B698-127982836687}"/>
          </ac:spMkLst>
        </pc:spChg>
        <pc:spChg chg="mod">
          <ac:chgData name="Abhinav Dahiya" userId="36c413f4-0d58-44c6-a769-5271ebcd0140" providerId="ADAL" clId="{BF0C81C0-9F18-4B48-9597-452EA61A2565}" dt="2023-03-29T20:23:15.262" v="1774" actId="1037"/>
          <ac:spMkLst>
            <pc:docMk/>
            <pc:sldMk cId="734668694" sldId="267"/>
            <ac:spMk id="78" creationId="{250BD83C-C6D8-6617-BC9B-293CAA220420}"/>
          </ac:spMkLst>
        </pc:spChg>
        <pc:spChg chg="add del mod">
          <ac:chgData name="Abhinav Dahiya" userId="36c413f4-0d58-44c6-a769-5271ebcd0140" providerId="ADAL" clId="{BF0C81C0-9F18-4B48-9597-452EA61A2565}" dt="2023-03-29T14:26:12.131" v="1326" actId="478"/>
          <ac:spMkLst>
            <pc:docMk/>
            <pc:sldMk cId="734668694" sldId="267"/>
            <ac:spMk id="82" creationId="{98ED7D30-9607-C640-A988-F2AE6BFCA89F}"/>
          </ac:spMkLst>
        </pc:spChg>
        <pc:spChg chg="mod">
          <ac:chgData name="Abhinav Dahiya" userId="36c413f4-0d58-44c6-a769-5271ebcd0140" providerId="ADAL" clId="{BF0C81C0-9F18-4B48-9597-452EA61A2565}" dt="2023-03-29T20:24:24.268" v="1919" actId="20577"/>
          <ac:spMkLst>
            <pc:docMk/>
            <pc:sldMk cId="734668694" sldId="267"/>
            <ac:spMk id="93" creationId="{E4DF804F-D045-1219-3959-BC8786EE05FE}"/>
          </ac:spMkLst>
        </pc:spChg>
        <pc:spChg chg="mod">
          <ac:chgData name="Abhinav Dahiya" userId="36c413f4-0d58-44c6-a769-5271ebcd0140" providerId="ADAL" clId="{BF0C81C0-9F18-4B48-9597-452EA61A2565}" dt="2023-03-29T20:23:20.659" v="1787" actId="1038"/>
          <ac:spMkLst>
            <pc:docMk/>
            <pc:sldMk cId="734668694" sldId="267"/>
            <ac:spMk id="99" creationId="{95E71B0B-F0A6-974B-8AF3-0BE2ED33DFD3}"/>
          </ac:spMkLst>
        </pc:spChg>
        <pc:spChg chg="del">
          <ac:chgData name="Abhinav Dahiya" userId="36c413f4-0d58-44c6-a769-5271ebcd0140" providerId="ADAL" clId="{BF0C81C0-9F18-4B48-9597-452EA61A2565}" dt="2023-03-29T14:57:25.368" v="1658" actId="478"/>
          <ac:spMkLst>
            <pc:docMk/>
            <pc:sldMk cId="734668694" sldId="267"/>
            <ac:spMk id="101" creationId="{8782B965-C02B-8E3D-8B7C-CDC3809EA15A}"/>
          </ac:spMkLst>
        </pc:spChg>
        <pc:spChg chg="mod">
          <ac:chgData name="Abhinav Dahiya" userId="36c413f4-0d58-44c6-a769-5271ebcd0140" providerId="ADAL" clId="{BF0C81C0-9F18-4B48-9597-452EA61A2565}" dt="2023-03-29T20:23:32.298" v="1832" actId="1036"/>
          <ac:spMkLst>
            <pc:docMk/>
            <pc:sldMk cId="734668694" sldId="267"/>
            <ac:spMk id="102" creationId="{17B6C16C-BDCA-66A0-9DC5-19CC7D8A103C}"/>
          </ac:spMkLst>
        </pc:spChg>
        <pc:spChg chg="add mod">
          <ac:chgData name="Abhinav Dahiya" userId="36c413f4-0d58-44c6-a769-5271ebcd0140" providerId="ADAL" clId="{BF0C81C0-9F18-4B48-9597-452EA61A2565}" dt="2023-03-29T14:41:34.811" v="1642" actId="403"/>
          <ac:spMkLst>
            <pc:docMk/>
            <pc:sldMk cId="734668694" sldId="267"/>
            <ac:spMk id="104" creationId="{1BC4B6E2-FE05-4B1A-E4C1-41861C9F1352}"/>
          </ac:spMkLst>
        </pc:spChg>
        <pc:spChg chg="add del mod">
          <ac:chgData name="Abhinav Dahiya" userId="36c413f4-0d58-44c6-a769-5271ebcd0140" providerId="ADAL" clId="{BF0C81C0-9F18-4B48-9597-452EA61A2565}" dt="2023-03-29T14:23:30.060" v="1301"/>
          <ac:spMkLst>
            <pc:docMk/>
            <pc:sldMk cId="734668694" sldId="267"/>
            <ac:spMk id="107" creationId="{68A3F817-BFCB-56E0-57E0-A4F32315878B}"/>
          </ac:spMkLst>
        </pc:spChg>
        <pc:spChg chg="add mod">
          <ac:chgData name="Abhinav Dahiya" userId="36c413f4-0d58-44c6-a769-5271ebcd0140" providerId="ADAL" clId="{BF0C81C0-9F18-4B48-9597-452EA61A2565}" dt="2023-03-29T14:33:51.205" v="1531" actId="20577"/>
          <ac:spMkLst>
            <pc:docMk/>
            <pc:sldMk cId="734668694" sldId="267"/>
            <ac:spMk id="120" creationId="{62EB2FB2-EFE0-5CEB-B76D-76E588F0E1F8}"/>
          </ac:spMkLst>
        </pc:spChg>
        <pc:spChg chg="add mod">
          <ac:chgData name="Abhinav Dahiya" userId="36c413f4-0d58-44c6-a769-5271ebcd0140" providerId="ADAL" clId="{BF0C81C0-9F18-4B48-9597-452EA61A2565}" dt="2023-03-29T14:34:12.634" v="1551" actId="1038"/>
          <ac:spMkLst>
            <pc:docMk/>
            <pc:sldMk cId="734668694" sldId="267"/>
            <ac:spMk id="121" creationId="{B9DD7A05-193A-F3EB-8942-D980B4310857}"/>
          </ac:spMkLst>
        </pc:spChg>
        <pc:spChg chg="add del mod">
          <ac:chgData name="Abhinav Dahiya" userId="36c413f4-0d58-44c6-a769-5271ebcd0140" providerId="ADAL" clId="{BF0C81C0-9F18-4B48-9597-452EA61A2565}" dt="2023-03-29T14:28:09.862" v="1406"/>
          <ac:spMkLst>
            <pc:docMk/>
            <pc:sldMk cId="734668694" sldId="267"/>
            <ac:spMk id="122" creationId="{AD55A297-CCDB-1561-5957-31B1EC8C40C6}"/>
          </ac:spMkLst>
        </pc:spChg>
        <pc:spChg chg="add del mod">
          <ac:chgData name="Abhinav Dahiya" userId="36c413f4-0d58-44c6-a769-5271ebcd0140" providerId="ADAL" clId="{BF0C81C0-9F18-4B48-9597-452EA61A2565}" dt="2023-03-29T14:33:04.649" v="1495" actId="478"/>
          <ac:spMkLst>
            <pc:docMk/>
            <pc:sldMk cId="734668694" sldId="267"/>
            <ac:spMk id="123" creationId="{5527AE31-5FE6-268D-6966-91BAC281C5FE}"/>
          </ac:spMkLst>
        </pc:spChg>
        <pc:spChg chg="add mod">
          <ac:chgData name="Abhinav Dahiya" userId="36c413f4-0d58-44c6-a769-5271ebcd0140" providerId="ADAL" clId="{BF0C81C0-9F18-4B48-9597-452EA61A2565}" dt="2023-03-29T14:31:34.612" v="1471" actId="1076"/>
          <ac:spMkLst>
            <pc:docMk/>
            <pc:sldMk cId="734668694" sldId="267"/>
            <ac:spMk id="124" creationId="{5308FC66-93BC-D679-6618-FFB2C29C1D6A}"/>
          </ac:spMkLst>
        </pc:spChg>
        <pc:spChg chg="add mod">
          <ac:chgData name="Abhinav Dahiya" userId="36c413f4-0d58-44c6-a769-5271ebcd0140" providerId="ADAL" clId="{BF0C81C0-9F18-4B48-9597-452EA61A2565}" dt="2023-03-29T20:24:29.555" v="1920" actId="1038"/>
          <ac:spMkLst>
            <pc:docMk/>
            <pc:sldMk cId="734668694" sldId="267"/>
            <ac:spMk id="125" creationId="{60B4485B-6440-4878-F16F-F415E11D989E}"/>
          </ac:spMkLst>
        </pc:spChg>
        <pc:spChg chg="add mod">
          <ac:chgData name="Abhinav Dahiya" userId="36c413f4-0d58-44c6-a769-5271ebcd0140" providerId="ADAL" clId="{BF0C81C0-9F18-4B48-9597-452EA61A2565}" dt="2023-03-29T14:35:02.716" v="1564" actId="1076"/>
          <ac:spMkLst>
            <pc:docMk/>
            <pc:sldMk cId="734668694" sldId="267"/>
            <ac:spMk id="126" creationId="{21BCAC37-91FE-011E-2CBC-CDBA38651B19}"/>
          </ac:spMkLst>
        </pc:spChg>
        <pc:spChg chg="add mod">
          <ac:chgData name="Abhinav Dahiya" userId="36c413f4-0d58-44c6-a769-5271ebcd0140" providerId="ADAL" clId="{BF0C81C0-9F18-4B48-9597-452EA61A2565}" dt="2023-03-29T14:31:22.900" v="1469" actId="1076"/>
          <ac:spMkLst>
            <pc:docMk/>
            <pc:sldMk cId="734668694" sldId="267"/>
            <ac:spMk id="128" creationId="{BF5E70BA-F833-BDCD-FC90-AFED55EC06AF}"/>
          </ac:spMkLst>
        </pc:spChg>
        <pc:spChg chg="add mod">
          <ac:chgData name="Abhinav Dahiya" userId="36c413f4-0d58-44c6-a769-5271ebcd0140" providerId="ADAL" clId="{BF0C81C0-9F18-4B48-9597-452EA61A2565}" dt="2023-03-29T14:34:47.328" v="1563" actId="1038"/>
          <ac:spMkLst>
            <pc:docMk/>
            <pc:sldMk cId="734668694" sldId="267"/>
            <ac:spMk id="131" creationId="{5FC612E7-7DDD-B6DE-BB91-7DE7E12E002F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40" creationId="{BB75BDAE-B899-CB82-3B85-F0590BC3226B}"/>
          </ac:spMkLst>
        </pc:spChg>
        <pc:spChg chg="add mod">
          <ac:chgData name="Abhinav Dahiya" userId="36c413f4-0d58-44c6-a769-5271ebcd0140" providerId="ADAL" clId="{BF0C81C0-9F18-4B48-9597-452EA61A2565}" dt="2023-03-29T14:59:00.045" v="1698" actId="1076"/>
          <ac:spMkLst>
            <pc:docMk/>
            <pc:sldMk cId="734668694" sldId="267"/>
            <ac:spMk id="150" creationId="{CBC7CC13-A34F-A888-D49B-4CC6F2EF6C9A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63" creationId="{3C88EAB8-9858-3950-B217-EC8B3F881C89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64" creationId="{07B6EEA2-5572-EAB1-3035-C03125782160}"/>
          </ac:spMkLst>
        </pc:spChg>
        <pc:spChg chg="add mod">
          <ac:chgData name="Abhinav Dahiya" userId="36c413f4-0d58-44c6-a769-5271ebcd0140" providerId="ADAL" clId="{BF0C81C0-9F18-4B48-9597-452EA61A2565}" dt="2023-03-30T22:43:36.092" v="2197" actId="20577"/>
          <ac:spMkLst>
            <pc:docMk/>
            <pc:sldMk cId="734668694" sldId="267"/>
            <ac:spMk id="166" creationId="{A1EE0A14-498F-A424-F121-9262CBD77787}"/>
          </ac:spMkLst>
        </pc:spChg>
        <pc:grpChg chg="mod ord">
          <ac:chgData name="Abhinav Dahiya" userId="36c413f4-0d58-44c6-a769-5271ebcd0140" providerId="ADAL" clId="{BF0C81C0-9F18-4B48-9597-452EA61A2565}" dt="2023-03-29T15:02:52.866" v="1746" actId="166"/>
          <ac:grpSpMkLst>
            <pc:docMk/>
            <pc:sldMk cId="734668694" sldId="267"/>
            <ac:grpSpMk id="15" creationId="{FD690F5D-4249-DB6A-E0C7-A539225D7C0B}"/>
          </ac:grpSpMkLst>
        </pc:grpChg>
        <pc:grpChg chg="mod ord">
          <ac:chgData name="Abhinav Dahiya" userId="36c413f4-0d58-44c6-a769-5271ebcd0140" providerId="ADAL" clId="{BF0C81C0-9F18-4B48-9597-452EA61A2565}" dt="2023-03-29T15:02:52.866" v="1746" actId="166"/>
          <ac:grpSpMkLst>
            <pc:docMk/>
            <pc:sldMk cId="734668694" sldId="267"/>
            <ac:grpSpMk id="35" creationId="{60A99FCA-0EA0-BBC2-89EF-8849A7085BA5}"/>
          </ac:grpSpMkLst>
        </pc:grpChg>
        <pc:grpChg chg="add mod">
          <ac:chgData name="Abhinav Dahiya" userId="36c413f4-0d58-44c6-a769-5271ebcd0140" providerId="ADAL" clId="{BF0C81C0-9F18-4B48-9597-452EA61A2565}" dt="2023-03-29T20:49:08.904" v="1967" actId="1076"/>
          <ac:grpSpMkLst>
            <pc:docMk/>
            <pc:sldMk cId="734668694" sldId="267"/>
            <ac:grpSpMk id="165" creationId="{7CDEE8F4-E40B-9E2B-FA27-CA1D67962D7D}"/>
          </ac:grpSpMkLst>
        </pc:grpChg>
        <pc:cxnChg chg="mod">
          <ac:chgData name="Abhinav Dahiya" userId="36c413f4-0d58-44c6-a769-5271ebcd0140" providerId="ADAL" clId="{BF0C81C0-9F18-4B48-9597-452EA61A2565}" dt="2023-03-29T15:02:42.440" v="1744" actId="1037"/>
          <ac:cxnSpMkLst>
            <pc:docMk/>
            <pc:sldMk cId="734668694" sldId="267"/>
            <ac:cxnSpMk id="3" creationId="{6C95B88C-7B2A-C8F9-AA8E-A8493ACB13CE}"/>
          </ac:cxnSpMkLst>
        </pc:cxnChg>
        <pc:cxnChg chg="mod">
          <ac:chgData name="Abhinav Dahiya" userId="36c413f4-0d58-44c6-a769-5271ebcd0140" providerId="ADAL" clId="{BF0C81C0-9F18-4B48-9597-452EA61A2565}" dt="2023-03-29T14:57:29.636" v="1660" actId="14100"/>
          <ac:cxnSpMkLst>
            <pc:docMk/>
            <pc:sldMk cId="734668694" sldId="267"/>
            <ac:cxnSpMk id="7" creationId="{B8420A21-98C6-24FD-9336-184638B9836F}"/>
          </ac:cxnSpMkLst>
        </pc:cxnChg>
        <pc:cxnChg chg="del mod">
          <ac:chgData name="Abhinav Dahiya" userId="36c413f4-0d58-44c6-a769-5271ebcd0140" providerId="ADAL" clId="{BF0C81C0-9F18-4B48-9597-452EA61A2565}" dt="2023-03-29T14:16:44.956" v="1171" actId="478"/>
          <ac:cxnSpMkLst>
            <pc:docMk/>
            <pc:sldMk cId="734668694" sldId="267"/>
            <ac:cxnSpMk id="8" creationId="{D3FF9227-008D-CE99-06BD-61ED8C8E900E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10" creationId="{0769B351-A543-49DC-8A74-7B4DA31C5362}"/>
          </ac:cxnSpMkLst>
        </pc:cxnChg>
        <pc:cxnChg chg="mod">
          <ac:chgData name="Abhinav Dahiya" userId="36c413f4-0d58-44c6-a769-5271ebcd0140" providerId="ADAL" clId="{BF0C81C0-9F18-4B48-9597-452EA61A2565}" dt="2023-03-29T14:21:38.558" v="1264" actId="17032"/>
          <ac:cxnSpMkLst>
            <pc:docMk/>
            <pc:sldMk cId="734668694" sldId="267"/>
            <ac:cxnSpMk id="13" creationId="{E15B7411-883A-E67F-7EA3-51FD5420090A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17" creationId="{378040ED-DB4B-ECEE-10F0-7D5D1CBD19B3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19" creationId="{F63CA66A-259A-66D1-9D7F-9E91B002E8D5}"/>
          </ac:cxnSpMkLst>
        </pc:cxnChg>
        <pc:cxnChg chg="del mod">
          <ac:chgData name="Abhinav Dahiya" userId="36c413f4-0d58-44c6-a769-5271ebcd0140" providerId="ADAL" clId="{BF0C81C0-9F18-4B48-9597-452EA61A2565}" dt="2023-03-29T14:57:26.175" v="1659" actId="478"/>
          <ac:cxnSpMkLst>
            <pc:docMk/>
            <pc:sldMk cId="734668694" sldId="267"/>
            <ac:cxnSpMk id="20" creationId="{998E1EB4-05BB-C699-18E2-794CB2633DE2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1" creationId="{5F6E5B49-0347-80B5-9892-D86FC2AC9735}"/>
          </ac:cxnSpMkLst>
        </pc:cxnChg>
        <pc:cxnChg chg="add del mod">
          <ac:chgData name="Abhinav Dahiya" userId="36c413f4-0d58-44c6-a769-5271ebcd0140" providerId="ADAL" clId="{BF0C81C0-9F18-4B48-9597-452EA61A2565}" dt="2023-03-29T14:20:34.366" v="1247" actId="478"/>
          <ac:cxnSpMkLst>
            <pc:docMk/>
            <pc:sldMk cId="734668694" sldId="267"/>
            <ac:cxnSpMk id="22" creationId="{8D10E548-68B9-8999-12EC-96396A939DA6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6" creationId="{0FDFB431-24DF-CB2C-396B-E99ACF146BBF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7" creationId="{40B40BEE-35B3-648B-9862-42CDB52B2717}"/>
          </ac:cxnSpMkLst>
        </pc:cxnChg>
        <pc:cxnChg chg="mod">
          <ac:chgData name="Abhinav Dahiya" userId="36c413f4-0d58-44c6-a769-5271ebcd0140" providerId="ADAL" clId="{BF0C81C0-9F18-4B48-9597-452EA61A2565}" dt="2023-03-29T14:41:27.348" v="1639" actId="1076"/>
          <ac:cxnSpMkLst>
            <pc:docMk/>
            <pc:sldMk cId="734668694" sldId="267"/>
            <ac:cxnSpMk id="28" creationId="{2E685B2B-0F85-FBE5-F82D-027BB8E2DA30}"/>
          </ac:cxnSpMkLst>
        </pc:cxnChg>
        <pc:cxnChg chg="mod">
          <ac:chgData name="Abhinav Dahiya" userId="36c413f4-0d58-44c6-a769-5271ebcd0140" providerId="ADAL" clId="{BF0C81C0-9F18-4B48-9597-452EA61A2565}" dt="2023-03-29T14:21:38.558" v="1264" actId="17032"/>
          <ac:cxnSpMkLst>
            <pc:docMk/>
            <pc:sldMk cId="734668694" sldId="267"/>
            <ac:cxnSpMk id="31" creationId="{790962C1-2779-AA93-6908-23CF2048013E}"/>
          </ac:cxnSpMkLst>
        </pc:cxnChg>
        <pc:cxnChg chg="add mod">
          <ac:chgData name="Abhinav Dahiya" userId="36c413f4-0d58-44c6-a769-5271ebcd0140" providerId="ADAL" clId="{BF0C81C0-9F18-4B48-9597-452EA61A2565}" dt="2023-03-29T20:26:40.688" v="1925" actId="14100"/>
          <ac:cxnSpMkLst>
            <pc:docMk/>
            <pc:sldMk cId="734668694" sldId="267"/>
            <ac:cxnSpMk id="32" creationId="{2BA03D66-BAD5-76E7-7BA9-951DC7FA4E0D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33" creationId="{E7D76736-FDF7-6B6C-AC81-A547826770E7}"/>
          </ac:cxnSpMkLst>
        </pc:cxnChg>
        <pc:cxnChg chg="mod">
          <ac:chgData name="Abhinav Dahiya" userId="36c413f4-0d58-44c6-a769-5271ebcd0140" providerId="ADAL" clId="{BF0C81C0-9F18-4B48-9597-452EA61A2565}" dt="2023-03-29T14:30:13.555" v="1446" actId="14100"/>
          <ac:cxnSpMkLst>
            <pc:docMk/>
            <pc:sldMk cId="734668694" sldId="267"/>
            <ac:cxnSpMk id="36" creationId="{44AB0D2B-12C6-376F-C6E1-11B5461E7AE1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37" creationId="{730B3534-1395-D54F-E646-F97904A4D889}"/>
          </ac:cxnSpMkLst>
        </pc:cxnChg>
        <pc:cxnChg chg="mod">
          <ac:chgData name="Abhinav Dahiya" userId="36c413f4-0d58-44c6-a769-5271ebcd0140" providerId="ADAL" clId="{BF0C81C0-9F18-4B48-9597-452EA61A2565}" dt="2023-03-29T14:21:26.623" v="1262" actId="17032"/>
          <ac:cxnSpMkLst>
            <pc:docMk/>
            <pc:sldMk cId="734668694" sldId="267"/>
            <ac:cxnSpMk id="38" creationId="{9E50F292-C1B1-23A8-5573-F248BEEC093A}"/>
          </ac:cxnSpMkLst>
        </pc:cxnChg>
        <pc:cxnChg chg="mod">
          <ac:chgData name="Abhinav Dahiya" userId="36c413f4-0d58-44c6-a769-5271ebcd0140" providerId="ADAL" clId="{BF0C81C0-9F18-4B48-9597-452EA61A2565}" dt="2023-03-29T15:00:54.873" v="1706" actId="1038"/>
          <ac:cxnSpMkLst>
            <pc:docMk/>
            <pc:sldMk cId="734668694" sldId="267"/>
            <ac:cxnSpMk id="41" creationId="{3A160CFC-65E9-C604-495B-96732E5ACF1A}"/>
          </ac:cxnSpMkLst>
        </pc:cxnChg>
        <pc:cxnChg chg="del">
          <ac:chgData name="Abhinav Dahiya" userId="36c413f4-0d58-44c6-a769-5271ebcd0140" providerId="ADAL" clId="{BF0C81C0-9F18-4B48-9597-452EA61A2565}" dt="2023-03-29T14:26:47.496" v="1339" actId="478"/>
          <ac:cxnSpMkLst>
            <pc:docMk/>
            <pc:sldMk cId="734668694" sldId="267"/>
            <ac:cxnSpMk id="42" creationId="{D62EAEB4-5DA8-A676-2770-3EB1BECC0ACD}"/>
          </ac:cxnSpMkLst>
        </pc:cxnChg>
        <pc:cxnChg chg="mod">
          <ac:chgData name="Abhinav Dahiya" userId="36c413f4-0d58-44c6-a769-5271ebcd0140" providerId="ADAL" clId="{BF0C81C0-9F18-4B48-9597-452EA61A2565}" dt="2023-03-29T15:02:28.020" v="1732" actId="14100"/>
          <ac:cxnSpMkLst>
            <pc:docMk/>
            <pc:sldMk cId="734668694" sldId="267"/>
            <ac:cxnSpMk id="52" creationId="{69F2542C-A985-7C15-D5B7-790B7976242A}"/>
          </ac:cxnSpMkLst>
        </pc:cxnChg>
        <pc:cxnChg chg="add mod">
          <ac:chgData name="Abhinav Dahiya" userId="36c413f4-0d58-44c6-a769-5271ebcd0140" providerId="ADAL" clId="{BF0C81C0-9F18-4B48-9597-452EA61A2565}" dt="2023-03-29T20:26:44.940" v="1942" actId="1038"/>
          <ac:cxnSpMkLst>
            <pc:docMk/>
            <pc:sldMk cId="734668694" sldId="267"/>
            <ac:cxnSpMk id="54" creationId="{9BCBD440-29AF-8CA0-ADC5-21CF94D2C108}"/>
          </ac:cxnSpMkLst>
        </pc:cxnChg>
        <pc:cxnChg chg="del">
          <ac:chgData name="Abhinav Dahiya" userId="36c413f4-0d58-44c6-a769-5271ebcd0140" providerId="ADAL" clId="{BF0C81C0-9F18-4B48-9597-452EA61A2565}" dt="2023-03-29T14:16:40.614" v="1168" actId="478"/>
          <ac:cxnSpMkLst>
            <pc:docMk/>
            <pc:sldMk cId="734668694" sldId="267"/>
            <ac:cxnSpMk id="56" creationId="{ED1B1C55-BE2D-65D1-AE03-C33352AA115A}"/>
          </ac:cxnSpMkLst>
        </pc:cxnChg>
        <pc:cxnChg chg="mod">
          <ac:chgData name="Abhinav Dahiya" userId="36c413f4-0d58-44c6-a769-5271ebcd0140" providerId="ADAL" clId="{BF0C81C0-9F18-4B48-9597-452EA61A2565}" dt="2023-03-29T15:02:02.108" v="1728" actId="14100"/>
          <ac:cxnSpMkLst>
            <pc:docMk/>
            <pc:sldMk cId="734668694" sldId="267"/>
            <ac:cxnSpMk id="59" creationId="{B4FD46CF-9AAF-5DED-124E-773D3B1A1CE3}"/>
          </ac:cxnSpMkLst>
        </pc:cxnChg>
        <pc:cxnChg chg="add del mod">
          <ac:chgData name="Abhinav Dahiya" userId="36c413f4-0d58-44c6-a769-5271ebcd0140" providerId="ADAL" clId="{BF0C81C0-9F18-4B48-9597-452EA61A2565}" dt="2023-03-29T15:01:20.239" v="1710" actId="478"/>
          <ac:cxnSpMkLst>
            <pc:docMk/>
            <pc:sldMk cId="734668694" sldId="267"/>
            <ac:cxnSpMk id="61" creationId="{5488D68E-6C4B-4730-FAE2-625065F68695}"/>
          </ac:cxnSpMkLst>
        </pc:cxnChg>
        <pc:cxnChg chg="mod">
          <ac:chgData name="Abhinav Dahiya" userId="36c413f4-0d58-44c6-a769-5271ebcd0140" providerId="ADAL" clId="{BF0C81C0-9F18-4B48-9597-452EA61A2565}" dt="2023-03-29T14:41:17.708" v="1637" actId="14100"/>
          <ac:cxnSpMkLst>
            <pc:docMk/>
            <pc:sldMk cId="734668694" sldId="267"/>
            <ac:cxnSpMk id="67" creationId="{A0530F7E-712D-0B74-0732-51F738E0A313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69" creationId="{B2B0648C-D13B-8E8F-CB8F-16B1D13E5E1E}"/>
          </ac:cxnSpMkLst>
        </pc:cxnChg>
        <pc:cxnChg chg="mod">
          <ac:chgData name="Abhinav Dahiya" userId="36c413f4-0d58-44c6-a769-5271ebcd0140" providerId="ADAL" clId="{BF0C81C0-9F18-4B48-9597-452EA61A2565}" dt="2023-03-29T15:00:44.927" v="1705" actId="1038"/>
          <ac:cxnSpMkLst>
            <pc:docMk/>
            <pc:sldMk cId="734668694" sldId="267"/>
            <ac:cxnSpMk id="70" creationId="{00374C63-599F-D7E2-5CA2-8C9638C96EB1}"/>
          </ac:cxnSpMkLst>
        </pc:cxnChg>
        <pc:cxnChg chg="mod">
          <ac:chgData name="Abhinav Dahiya" userId="36c413f4-0d58-44c6-a769-5271ebcd0140" providerId="ADAL" clId="{BF0C81C0-9F18-4B48-9597-452EA61A2565}" dt="2023-03-29T14:16:13.059" v="1163" actId="1076"/>
          <ac:cxnSpMkLst>
            <pc:docMk/>
            <pc:sldMk cId="734668694" sldId="267"/>
            <ac:cxnSpMk id="73" creationId="{2D538E9F-878C-98FA-27FF-3687843AE2EA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74" creationId="{DFBCF8A7-42CE-64BC-BEAD-3C6CABFDB399}"/>
          </ac:cxnSpMkLst>
        </pc:cxnChg>
        <pc:cxnChg chg="mod">
          <ac:chgData name="Abhinav Dahiya" userId="36c413f4-0d58-44c6-a769-5271ebcd0140" providerId="ADAL" clId="{BF0C81C0-9F18-4B48-9597-452EA61A2565}" dt="2023-03-29T14:21:22.263" v="1261" actId="13822"/>
          <ac:cxnSpMkLst>
            <pc:docMk/>
            <pc:sldMk cId="734668694" sldId="267"/>
            <ac:cxnSpMk id="90" creationId="{5C77AAC8-1E9A-A4A5-3BFA-5FB4B143A11F}"/>
          </ac:cxnSpMkLst>
        </pc:cxnChg>
        <pc:cxnChg chg="mod">
          <ac:chgData name="Abhinav Dahiya" userId="36c413f4-0d58-44c6-a769-5271ebcd0140" providerId="ADAL" clId="{BF0C81C0-9F18-4B48-9597-452EA61A2565}" dt="2023-03-29T14:21:42.872" v="1265" actId="13822"/>
          <ac:cxnSpMkLst>
            <pc:docMk/>
            <pc:sldMk cId="734668694" sldId="267"/>
            <ac:cxnSpMk id="91" creationId="{17951DAD-0F2A-CC2D-CC5A-04DC134B94AD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105" creationId="{CEDDECDB-38F6-98F9-E9A7-7974DB257386}"/>
          </ac:cxnSpMkLst>
        </pc:cxnChg>
        <pc:cxnChg chg="add mod">
          <ac:chgData name="Abhinav Dahiya" userId="36c413f4-0d58-44c6-a769-5271ebcd0140" providerId="ADAL" clId="{BF0C81C0-9F18-4B48-9597-452EA61A2565}" dt="2023-03-29T14:26:07.374" v="1325" actId="693"/>
          <ac:cxnSpMkLst>
            <pc:docMk/>
            <pc:sldMk cId="734668694" sldId="267"/>
            <ac:cxnSpMk id="111" creationId="{04DEE70C-5FC8-14AE-97C4-5EFC71B07153}"/>
          </ac:cxnSpMkLst>
        </pc:cxnChg>
        <pc:cxnChg chg="add mod">
          <ac:chgData name="Abhinav Dahiya" userId="36c413f4-0d58-44c6-a769-5271ebcd0140" providerId="ADAL" clId="{BF0C81C0-9F18-4B48-9597-452EA61A2565}" dt="2023-03-29T14:26:21.379" v="1330" actId="14100"/>
          <ac:cxnSpMkLst>
            <pc:docMk/>
            <pc:sldMk cId="734668694" sldId="267"/>
            <ac:cxnSpMk id="114" creationId="{692553B2-5825-0312-48A3-4251ACBF97C7}"/>
          </ac:cxnSpMkLst>
        </pc:cxnChg>
        <pc:cxnChg chg="add mod">
          <ac:chgData name="Abhinav Dahiya" userId="36c413f4-0d58-44c6-a769-5271ebcd0140" providerId="ADAL" clId="{BF0C81C0-9F18-4B48-9597-452EA61A2565}" dt="2023-03-29T14:26:29.683" v="1334" actId="14100"/>
          <ac:cxnSpMkLst>
            <pc:docMk/>
            <pc:sldMk cId="734668694" sldId="267"/>
            <ac:cxnSpMk id="116" creationId="{2BCDD096-870F-DE3F-B5DA-D27D2D29CA6F}"/>
          </ac:cxnSpMkLst>
        </pc:cxnChg>
        <pc:cxnChg chg="add mod">
          <ac:chgData name="Abhinav Dahiya" userId="36c413f4-0d58-44c6-a769-5271ebcd0140" providerId="ADAL" clId="{BF0C81C0-9F18-4B48-9597-452EA61A2565}" dt="2023-03-29T14:40:33.261" v="1631" actId="14100"/>
          <ac:cxnSpMkLst>
            <pc:docMk/>
            <pc:sldMk cId="734668694" sldId="267"/>
            <ac:cxnSpMk id="118" creationId="{0A6DADD1-347C-79A7-7A3E-DA6AE486CA65}"/>
          </ac:cxnSpMkLst>
        </pc:cxnChg>
        <pc:cxnChg chg="add mod">
          <ac:chgData name="Abhinav Dahiya" userId="36c413f4-0d58-44c6-a769-5271ebcd0140" providerId="ADAL" clId="{BF0C81C0-9F18-4B48-9597-452EA61A2565}" dt="2023-03-29T14:31:50.734" v="1477" actId="1038"/>
          <ac:cxnSpMkLst>
            <pc:docMk/>
            <pc:sldMk cId="734668694" sldId="267"/>
            <ac:cxnSpMk id="129" creationId="{36E0B2E0-5098-E785-26EC-289913184FC3}"/>
          </ac:cxnSpMkLst>
        </pc:cxnChg>
        <pc:cxnChg chg="add mod">
          <ac:chgData name="Abhinav Dahiya" userId="36c413f4-0d58-44c6-a769-5271ebcd0140" providerId="ADAL" clId="{BF0C81C0-9F18-4B48-9597-452EA61A2565}" dt="2023-03-29T14:36:06.308" v="1575" actId="14100"/>
          <ac:cxnSpMkLst>
            <pc:docMk/>
            <pc:sldMk cId="734668694" sldId="267"/>
            <ac:cxnSpMk id="134" creationId="{B8815DFD-8905-A80B-18CD-1295173C07FE}"/>
          </ac:cxnSpMkLst>
        </pc:cxnChg>
        <pc:cxnChg chg="add mod">
          <ac:chgData name="Abhinav Dahiya" userId="36c413f4-0d58-44c6-a769-5271ebcd0140" providerId="ADAL" clId="{BF0C81C0-9F18-4B48-9597-452EA61A2565}" dt="2023-03-29T14:36:16.202" v="1581" actId="1036"/>
          <ac:cxnSpMkLst>
            <pc:docMk/>
            <pc:sldMk cId="734668694" sldId="267"/>
            <ac:cxnSpMk id="138" creationId="{CA9DC007-630B-7CAD-BC9B-94956B7E3FB0}"/>
          </ac:cxnSpMkLst>
        </pc:cxnChg>
        <pc:cxnChg chg="add mod">
          <ac:chgData name="Abhinav Dahiya" userId="36c413f4-0d58-44c6-a769-5271ebcd0140" providerId="ADAL" clId="{BF0C81C0-9F18-4B48-9597-452EA61A2565}" dt="2023-03-29T20:26:55.232" v="1943" actId="14100"/>
          <ac:cxnSpMkLst>
            <pc:docMk/>
            <pc:sldMk cId="734668694" sldId="267"/>
            <ac:cxnSpMk id="139" creationId="{AE26D17C-C726-80F4-A4F6-958FE7F28B12}"/>
          </ac:cxnSpMkLst>
        </pc:cxnChg>
        <pc:cxnChg chg="add del mod">
          <ac:chgData name="Abhinav Dahiya" userId="36c413f4-0d58-44c6-a769-5271ebcd0140" providerId="ADAL" clId="{BF0C81C0-9F18-4B48-9597-452EA61A2565}" dt="2023-03-29T14:41:20.927" v="1638" actId="478"/>
          <ac:cxnSpMkLst>
            <pc:docMk/>
            <pc:sldMk cId="734668694" sldId="267"/>
            <ac:cxnSpMk id="145" creationId="{777DACE0-8222-9317-D54D-88C627D4AC56}"/>
          </ac:cxnSpMkLst>
        </pc:cxnChg>
        <pc:cxnChg chg="add mod">
          <ac:chgData name="Abhinav Dahiya" userId="36c413f4-0d58-44c6-a769-5271ebcd0140" providerId="ADAL" clId="{BF0C81C0-9F18-4B48-9597-452EA61A2565}" dt="2023-03-29T20:25:10.968" v="1922" actId="14100"/>
          <ac:cxnSpMkLst>
            <pc:docMk/>
            <pc:sldMk cId="734668694" sldId="267"/>
            <ac:cxnSpMk id="151" creationId="{2BF0E3C6-9223-6B5E-7CC8-4F3AAEA3331F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4-03T16:33:18.442" v="2767" actId="732"/>
        <pc:sldMkLst>
          <pc:docMk/>
          <pc:sldMk cId="139779007" sldId="268"/>
        </pc:sldMkLst>
        <pc:picChg chg="add mod modCrop">
          <ac:chgData name="Abhinav Dahiya" userId="36c413f4-0d58-44c6-a769-5271ebcd0140" providerId="ADAL" clId="{BF0C81C0-9F18-4B48-9597-452EA61A2565}" dt="2023-04-03T16:33:18.442" v="2767" actId="732"/>
          <ac:picMkLst>
            <pc:docMk/>
            <pc:sldMk cId="139779007" sldId="268"/>
            <ac:picMk id="3" creationId="{0C23B060-BF8E-BAE3-27FB-5CC2A51A1173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9" creationId="{CF326723-7AFC-8AFF-04D0-67BB8369EF78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1" creationId="{E0743072-5D22-E761-2D2A-B1FA62961D66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3" creationId="{8DD62D13-61A7-3D69-CCB8-153C6AB9AF86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5" creationId="{CFF6380B-5805-A59D-421A-C93079084828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7" creationId="{22F4F0ED-6ED1-D391-1280-B172E75FF14E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9" creationId="{2DEB44B3-A5CA-51E2-64CB-01632F6618AC}"/>
          </ac:picMkLst>
        </pc:picChg>
        <pc:cxnChg chg="del">
          <ac:chgData name="Abhinav Dahiya" userId="36c413f4-0d58-44c6-a769-5271ebcd0140" providerId="ADAL" clId="{BF0C81C0-9F18-4B48-9597-452EA61A2565}" dt="2023-03-30T21:08:45.537" v="1971" actId="478"/>
          <ac:cxnSpMkLst>
            <pc:docMk/>
            <pc:sldMk cId="139779007" sldId="268"/>
            <ac:cxnSpMk id="21" creationId="{B9BC5B48-3AC1-5A58-2939-F99044F38525}"/>
          </ac:cxnSpMkLst>
        </pc:cxnChg>
        <pc:cxnChg chg="del">
          <ac:chgData name="Abhinav Dahiya" userId="36c413f4-0d58-44c6-a769-5271ebcd0140" providerId="ADAL" clId="{BF0C81C0-9F18-4B48-9597-452EA61A2565}" dt="2023-03-30T21:08:45.537" v="1971" actId="478"/>
          <ac:cxnSpMkLst>
            <pc:docMk/>
            <pc:sldMk cId="139779007" sldId="268"/>
            <ac:cxnSpMk id="22" creationId="{465356B2-E08F-E6FC-3429-45D20B4A56AC}"/>
          </ac:cxnSpMkLst>
        </pc:cxnChg>
      </pc:sldChg>
      <pc:sldChg chg="addSp delSp modSp add del mod">
        <pc:chgData name="Abhinav Dahiya" userId="36c413f4-0d58-44c6-a769-5271ebcd0140" providerId="ADAL" clId="{BF0C81C0-9F18-4B48-9597-452EA61A2565}" dt="2023-03-30T22:37:40.509" v="2067" actId="47"/>
        <pc:sldMkLst>
          <pc:docMk/>
          <pc:sldMk cId="3321517880" sldId="269"/>
        </pc:sldMkLst>
        <pc:grpChg chg="add mod">
          <ac:chgData name="Abhinav Dahiya" userId="36c413f4-0d58-44c6-a769-5271ebcd0140" providerId="ADAL" clId="{BF0C81C0-9F18-4B48-9597-452EA61A2565}" dt="2023-03-30T22:34:01.925" v="2022" actId="164"/>
          <ac:grpSpMkLst>
            <pc:docMk/>
            <pc:sldMk cId="3321517880" sldId="269"/>
            <ac:grpSpMk id="7" creationId="{5306100C-8CE5-098A-D4C4-0EE5BD460299}"/>
          </ac:grpSpMkLst>
        </pc:grpChg>
        <pc:picChg chg="add mod modCrop">
          <ac:chgData name="Abhinav Dahiya" userId="36c413f4-0d58-44c6-a769-5271ebcd0140" providerId="ADAL" clId="{BF0C81C0-9F18-4B48-9597-452EA61A2565}" dt="2023-03-30T22:34:01.925" v="2022" actId="164"/>
          <ac:picMkLst>
            <pc:docMk/>
            <pc:sldMk cId="3321517880" sldId="269"/>
            <ac:picMk id="3" creationId="{A534B6EE-07D9-9A7F-D886-16F551D4F71A}"/>
          </ac:picMkLst>
        </pc:picChg>
        <pc:picChg chg="add mod modCrop">
          <ac:chgData name="Abhinav Dahiya" userId="36c413f4-0d58-44c6-a769-5271ebcd0140" providerId="ADAL" clId="{BF0C81C0-9F18-4B48-9597-452EA61A2565}" dt="2023-03-30T22:34:01.925" v="2022" actId="164"/>
          <ac:picMkLst>
            <pc:docMk/>
            <pc:sldMk cId="3321517880" sldId="269"/>
            <ac:picMk id="4" creationId="{F2C620EE-402E-67C9-B1BA-02D63A68EF30}"/>
          </ac:picMkLst>
        </pc:picChg>
        <pc:picChg chg="add mod modCrop">
          <ac:chgData name="Abhinav Dahiya" userId="36c413f4-0d58-44c6-a769-5271ebcd0140" providerId="ADAL" clId="{BF0C81C0-9F18-4B48-9597-452EA61A2565}" dt="2023-03-30T22:34:01.925" v="2022" actId="164"/>
          <ac:picMkLst>
            <pc:docMk/>
            <pc:sldMk cId="3321517880" sldId="269"/>
            <ac:picMk id="6" creationId="{A3FCC024-0C32-27E1-862C-53E66C76FFCD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9" creationId="{CF326723-7AFC-8AFF-04D0-67BB8369EF78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1" creationId="{E0743072-5D22-E761-2D2A-B1FA62961D66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3" creationId="{8DD62D13-61A7-3D69-CCB8-153C6AB9AF86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5" creationId="{CFF6380B-5805-A59D-421A-C93079084828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7" creationId="{22F4F0ED-6ED1-D391-1280-B172E75FF14E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9" creationId="{2DEB44B3-A5CA-51E2-64CB-01632F6618AC}"/>
          </ac:picMkLst>
        </pc:picChg>
        <pc:cxnChg chg="del">
          <ac:chgData name="Abhinav Dahiya" userId="36c413f4-0d58-44c6-a769-5271ebcd0140" providerId="ADAL" clId="{BF0C81C0-9F18-4B48-9597-452EA61A2565}" dt="2023-03-30T22:30:02.083" v="1979" actId="478"/>
          <ac:cxnSpMkLst>
            <pc:docMk/>
            <pc:sldMk cId="3321517880" sldId="269"/>
            <ac:cxnSpMk id="21" creationId="{B9BC5B48-3AC1-5A58-2939-F99044F38525}"/>
          </ac:cxnSpMkLst>
        </pc:cxnChg>
        <pc:cxnChg chg="del">
          <ac:chgData name="Abhinav Dahiya" userId="36c413f4-0d58-44c6-a769-5271ebcd0140" providerId="ADAL" clId="{BF0C81C0-9F18-4B48-9597-452EA61A2565}" dt="2023-03-30T22:30:02.083" v="1979" actId="478"/>
          <ac:cxnSpMkLst>
            <pc:docMk/>
            <pc:sldMk cId="3321517880" sldId="269"/>
            <ac:cxnSpMk id="22" creationId="{465356B2-E08F-E6FC-3429-45D20B4A56AC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3-31T01:37:24.125" v="2763" actId="13822"/>
        <pc:sldMkLst>
          <pc:docMk/>
          <pc:sldMk cId="3288500294" sldId="270"/>
        </pc:sldMkLst>
        <pc:grpChg chg="del">
          <ac:chgData name="Abhinav Dahiya" userId="36c413f4-0d58-44c6-a769-5271ebcd0140" providerId="ADAL" clId="{BF0C81C0-9F18-4B48-9597-452EA61A2565}" dt="2023-03-30T22:34:09.930" v="2024" actId="478"/>
          <ac:grpSpMkLst>
            <pc:docMk/>
            <pc:sldMk cId="3288500294" sldId="270"/>
            <ac:grpSpMk id="7" creationId="{5306100C-8CE5-098A-D4C4-0EE5BD460299}"/>
          </ac:grpSpMkLst>
        </pc:grpChg>
        <pc:grpChg chg="add del mod">
          <ac:chgData name="Abhinav Dahiya" userId="36c413f4-0d58-44c6-a769-5271ebcd0140" providerId="ADAL" clId="{BF0C81C0-9F18-4B48-9597-452EA61A2565}" dt="2023-03-31T01:29:20.595" v="2468" actId="165"/>
          <ac:grpSpMkLst>
            <pc:docMk/>
            <pc:sldMk cId="3288500294" sldId="270"/>
            <ac:grpSpMk id="11" creationId="{92CFC2C1-B879-BACB-55F0-D2E9F16E0AAD}"/>
          </ac:grpSpMkLst>
        </pc:grpChg>
        <pc:grpChg chg="add del mod">
          <ac:chgData name="Abhinav Dahiya" userId="36c413f4-0d58-44c6-a769-5271ebcd0140" providerId="ADAL" clId="{BF0C81C0-9F18-4B48-9597-452EA61A2565}" dt="2023-03-31T01:22:39.630" v="2466" actId="478"/>
          <ac:grpSpMkLst>
            <pc:docMk/>
            <pc:sldMk cId="3288500294" sldId="270"/>
            <ac:grpSpMk id="13" creationId="{B2949BA9-1864-1E5D-07F4-E14967E24424}"/>
          </ac:grpSpMkLst>
        </pc:grpChg>
        <pc:grpChg chg="add mod">
          <ac:chgData name="Abhinav Dahiya" userId="36c413f4-0d58-44c6-a769-5271ebcd0140" providerId="ADAL" clId="{BF0C81C0-9F18-4B48-9597-452EA61A2565}" dt="2023-03-31T01:22:31.779" v="2461" actId="1076"/>
          <ac:grpSpMkLst>
            <pc:docMk/>
            <pc:sldMk cId="3288500294" sldId="270"/>
            <ac:grpSpMk id="15" creationId="{0B528BE3-20EA-BCA6-1F13-981D3F3D00AA}"/>
          </ac:grpSpMkLst>
        </pc:grpChg>
        <pc:grpChg chg="add mod">
          <ac:chgData name="Abhinav Dahiya" userId="36c413f4-0d58-44c6-a769-5271ebcd0140" providerId="ADAL" clId="{BF0C81C0-9F18-4B48-9597-452EA61A2565}" dt="2023-03-31T01:36:12.508" v="2598" actId="1037"/>
          <ac:grpSpMkLst>
            <pc:docMk/>
            <pc:sldMk cId="3288500294" sldId="270"/>
            <ac:grpSpMk id="16" creationId="{693DB4B7-5196-D923-618D-1DB3CDEDD802}"/>
          </ac:grpSpMkLst>
        </pc:grpChg>
        <pc:grpChg chg="add del mod">
          <ac:chgData name="Abhinav Dahiya" userId="36c413f4-0d58-44c6-a769-5271ebcd0140" providerId="ADAL" clId="{BF0C81C0-9F18-4B48-9597-452EA61A2565}" dt="2023-03-31T01:34:34.835" v="2541" actId="165"/>
          <ac:grpSpMkLst>
            <pc:docMk/>
            <pc:sldMk cId="3288500294" sldId="270"/>
            <ac:grpSpMk id="22" creationId="{03C86FE3-B599-CA51-724C-D43606F8E6A3}"/>
          </ac:grpSpMkLst>
        </pc:grpChg>
        <pc:grpChg chg="add del mod">
          <ac:chgData name="Abhinav Dahiya" userId="36c413f4-0d58-44c6-a769-5271ebcd0140" providerId="ADAL" clId="{BF0C81C0-9F18-4B48-9597-452EA61A2565}" dt="2023-03-31T01:35:23.555" v="2562" actId="165"/>
          <ac:grpSpMkLst>
            <pc:docMk/>
            <pc:sldMk cId="3288500294" sldId="270"/>
            <ac:grpSpMk id="27" creationId="{6AB96A0C-0B15-B3DD-200F-151661620024}"/>
          </ac:grpSpMkLst>
        </pc:grpChg>
        <pc:grpChg chg="add mod">
          <ac:chgData name="Abhinav Dahiya" userId="36c413f4-0d58-44c6-a769-5271ebcd0140" providerId="ADAL" clId="{BF0C81C0-9F18-4B48-9597-452EA61A2565}" dt="2023-03-31T01:36:04.498" v="2590" actId="164"/>
          <ac:grpSpMkLst>
            <pc:docMk/>
            <pc:sldMk cId="3288500294" sldId="270"/>
            <ac:grpSpMk id="28" creationId="{F13A4293-5F0E-8D11-6511-FCBF8A1C09E6}"/>
          </ac:grpSpMkLst>
        </pc:grpChg>
        <pc:picChg chg="add mod topLvl modCrop">
          <ac:chgData name="Abhinav Dahiya" userId="36c413f4-0d58-44c6-a769-5271ebcd0140" providerId="ADAL" clId="{BF0C81C0-9F18-4B48-9597-452EA61A2565}" dt="2023-03-31T01:29:35.643" v="2483" actId="164"/>
          <ac:picMkLst>
            <pc:docMk/>
            <pc:sldMk cId="3288500294" sldId="270"/>
            <ac:picMk id="2" creationId="{8A6AA584-135B-EEEF-2BCA-318B0419D0C4}"/>
          </ac:picMkLst>
        </pc:picChg>
        <pc:picChg chg="add mod topLvl modCrop">
          <ac:chgData name="Abhinav Dahiya" userId="36c413f4-0d58-44c6-a769-5271ebcd0140" providerId="ADAL" clId="{BF0C81C0-9F18-4B48-9597-452EA61A2565}" dt="2023-03-31T01:29:35.643" v="2483" actId="164"/>
          <ac:picMkLst>
            <pc:docMk/>
            <pc:sldMk cId="3288500294" sldId="270"/>
            <ac:picMk id="3" creationId="{C78953AB-FFAA-D59F-F36E-54CBBF087DA9}"/>
          </ac:picMkLst>
        </pc:picChg>
        <pc:picChg chg="add del mod">
          <ac:chgData name="Abhinav Dahiya" userId="36c413f4-0d58-44c6-a769-5271ebcd0140" providerId="ADAL" clId="{BF0C81C0-9F18-4B48-9597-452EA61A2565}" dt="2023-03-30T22:34:37.102" v="2038" actId="21"/>
          <ac:picMkLst>
            <pc:docMk/>
            <pc:sldMk cId="3288500294" sldId="270"/>
            <ac:picMk id="5" creationId="{220CFE56-A868-2B53-5D17-49DBE2F44C58}"/>
          </ac:picMkLst>
        </pc:picChg>
        <pc:picChg chg="add mod modCrop">
          <ac:chgData name="Abhinav Dahiya" userId="36c413f4-0d58-44c6-a769-5271ebcd0140" providerId="ADAL" clId="{BF0C81C0-9F18-4B48-9597-452EA61A2565}" dt="2023-03-31T01:22:16.114" v="2457" actId="164"/>
          <ac:picMkLst>
            <pc:docMk/>
            <pc:sldMk cId="3288500294" sldId="270"/>
            <ac:picMk id="5" creationId="{D9AAB70C-04C9-F955-2EF7-5CC1D28FA3C7}"/>
          </ac:picMkLst>
        </pc:picChg>
        <pc:picChg chg="add mod modCrop">
          <ac:chgData name="Abhinav Dahiya" userId="36c413f4-0d58-44c6-a769-5271ebcd0140" providerId="ADAL" clId="{BF0C81C0-9F18-4B48-9597-452EA61A2565}" dt="2023-03-31T01:22:16.114" v="2457" actId="164"/>
          <ac:picMkLst>
            <pc:docMk/>
            <pc:sldMk cId="3288500294" sldId="270"/>
            <ac:picMk id="7" creationId="{6F6F076A-2CBC-ED22-DF02-B5F8DBC9F665}"/>
          </ac:picMkLst>
        </pc:picChg>
        <pc:picChg chg="add mod modCrop">
          <ac:chgData name="Abhinav Dahiya" userId="36c413f4-0d58-44c6-a769-5271ebcd0140" providerId="ADAL" clId="{BF0C81C0-9F18-4B48-9597-452EA61A2565}" dt="2023-03-31T01:20:42.373" v="2427" actId="164"/>
          <ac:picMkLst>
            <pc:docMk/>
            <pc:sldMk cId="3288500294" sldId="270"/>
            <ac:picMk id="8" creationId="{43F40CE1-0CE5-B933-1425-2D3B097DFF29}"/>
          </ac:picMkLst>
        </pc:picChg>
        <pc:picChg chg="add del mod">
          <ac:chgData name="Abhinav Dahiya" userId="36c413f4-0d58-44c6-a769-5271ebcd0140" providerId="ADAL" clId="{BF0C81C0-9F18-4B48-9597-452EA61A2565}" dt="2023-03-30T22:34:37.102" v="2038" actId="21"/>
          <ac:picMkLst>
            <pc:docMk/>
            <pc:sldMk cId="3288500294" sldId="270"/>
            <ac:picMk id="9" creationId="{378D6953-B491-247F-2C16-40EF4F47C604}"/>
          </ac:picMkLst>
        </pc:picChg>
        <pc:picChg chg="add mod modCrop">
          <ac:chgData name="Abhinav Dahiya" userId="36c413f4-0d58-44c6-a769-5271ebcd0140" providerId="ADAL" clId="{BF0C81C0-9F18-4B48-9597-452EA61A2565}" dt="2023-03-31T01:20:42.373" v="2427" actId="164"/>
          <ac:picMkLst>
            <pc:docMk/>
            <pc:sldMk cId="3288500294" sldId="270"/>
            <ac:picMk id="9" creationId="{CE2F8507-EFF6-6DD5-F523-3F3DDAE5AEF1}"/>
          </ac:picMkLst>
        </pc:picChg>
        <pc:picChg chg="add mod topLvl modCrop">
          <ac:chgData name="Abhinav Dahiya" userId="36c413f4-0d58-44c6-a769-5271ebcd0140" providerId="ADAL" clId="{BF0C81C0-9F18-4B48-9597-452EA61A2565}" dt="2023-03-31T01:29:35.643" v="2483" actId="164"/>
          <ac:picMkLst>
            <pc:docMk/>
            <pc:sldMk cId="3288500294" sldId="270"/>
            <ac:picMk id="10" creationId="{5C081DB7-0CA0-F199-E451-F75536DD7336}"/>
          </ac:picMkLst>
        </pc:picChg>
        <pc:picChg chg="add mod modCrop">
          <ac:chgData name="Abhinav Dahiya" userId="36c413f4-0d58-44c6-a769-5271ebcd0140" providerId="ADAL" clId="{BF0C81C0-9F18-4B48-9597-452EA61A2565}" dt="2023-03-31T01:20:42.373" v="2427" actId="164"/>
          <ac:picMkLst>
            <pc:docMk/>
            <pc:sldMk cId="3288500294" sldId="270"/>
            <ac:picMk id="12" creationId="{84BCA72E-0415-62B1-3F38-2FD63B695F89}"/>
          </ac:picMkLst>
        </pc:picChg>
        <pc:picChg chg="add mod modCrop">
          <ac:chgData name="Abhinav Dahiya" userId="36c413f4-0d58-44c6-a769-5271ebcd0140" providerId="ADAL" clId="{BF0C81C0-9F18-4B48-9597-452EA61A2565}" dt="2023-03-31T01:22:16.114" v="2457" actId="164"/>
          <ac:picMkLst>
            <pc:docMk/>
            <pc:sldMk cId="3288500294" sldId="270"/>
            <ac:picMk id="14" creationId="{55D9202A-6950-DEAB-535F-9C840C7ED8A5}"/>
          </ac:picMkLst>
        </pc:picChg>
        <pc:picChg chg="add mod topLvl modCrop">
          <ac:chgData name="Abhinav Dahiya" userId="36c413f4-0d58-44c6-a769-5271ebcd0140" providerId="ADAL" clId="{BF0C81C0-9F18-4B48-9597-452EA61A2565}" dt="2023-03-31T01:36:04.498" v="2590" actId="164"/>
          <ac:picMkLst>
            <pc:docMk/>
            <pc:sldMk cId="3288500294" sldId="270"/>
            <ac:picMk id="18" creationId="{ED6C90FD-AD9C-DB2A-60E8-712E40949262}"/>
          </ac:picMkLst>
        </pc:picChg>
        <pc:picChg chg="add del mod topLvl modCrop">
          <ac:chgData name="Abhinav Dahiya" userId="36c413f4-0d58-44c6-a769-5271ebcd0140" providerId="ADAL" clId="{BF0C81C0-9F18-4B48-9597-452EA61A2565}" dt="2023-03-31T01:35:00.172" v="2552" actId="478"/>
          <ac:picMkLst>
            <pc:docMk/>
            <pc:sldMk cId="3288500294" sldId="270"/>
            <ac:picMk id="20" creationId="{240152A8-8137-7E42-4272-F30ACEBA46B0}"/>
          </ac:picMkLst>
        </pc:picChg>
        <pc:picChg chg="add mod topLvl modCrop">
          <ac:chgData name="Abhinav Dahiya" userId="36c413f4-0d58-44c6-a769-5271ebcd0140" providerId="ADAL" clId="{BF0C81C0-9F18-4B48-9597-452EA61A2565}" dt="2023-03-31T01:36:04.498" v="2590" actId="164"/>
          <ac:picMkLst>
            <pc:docMk/>
            <pc:sldMk cId="3288500294" sldId="270"/>
            <ac:picMk id="21" creationId="{E817FD56-8F71-1BAF-679E-3FBEDD786DE0}"/>
          </ac:picMkLst>
        </pc:picChg>
        <pc:picChg chg="add mod topLvl modCrop">
          <ac:chgData name="Abhinav Dahiya" userId="36c413f4-0d58-44c6-a769-5271ebcd0140" providerId="ADAL" clId="{BF0C81C0-9F18-4B48-9597-452EA61A2565}" dt="2023-03-31T01:36:04.498" v="2590" actId="164"/>
          <ac:picMkLst>
            <pc:docMk/>
            <pc:sldMk cId="3288500294" sldId="270"/>
            <ac:picMk id="24" creationId="{AD4F31AE-56B5-2D71-E67F-6D37EFF682BA}"/>
          </ac:picMkLst>
        </pc:picChg>
        <pc:picChg chg="add del mod">
          <ac:chgData name="Abhinav Dahiya" userId="36c413f4-0d58-44c6-a769-5271ebcd0140" providerId="ADAL" clId="{BF0C81C0-9F18-4B48-9597-452EA61A2565}" dt="2023-03-31T01:34:21.814" v="2538" actId="478"/>
          <ac:picMkLst>
            <pc:docMk/>
            <pc:sldMk cId="3288500294" sldId="270"/>
            <ac:picMk id="26" creationId="{9384847E-E7CD-0729-F7C8-275D17B41755}"/>
          </ac:picMkLst>
        </pc:picChg>
        <pc:cxnChg chg="add mod">
          <ac:chgData name="Abhinav Dahiya" userId="36c413f4-0d58-44c6-a769-5271ebcd0140" providerId="ADAL" clId="{BF0C81C0-9F18-4B48-9597-452EA61A2565}" dt="2023-03-31T01:37:24.125" v="2763" actId="13822"/>
          <ac:cxnSpMkLst>
            <pc:docMk/>
            <pc:sldMk cId="3288500294" sldId="270"/>
            <ac:cxnSpMk id="29" creationId="{F739DFEF-79D9-6320-3DEB-83B721A1252D}"/>
          </ac:cxnSpMkLst>
        </pc:cxnChg>
        <pc:cxnChg chg="add del mod">
          <ac:chgData name="Abhinav Dahiya" userId="36c413f4-0d58-44c6-a769-5271ebcd0140" providerId="ADAL" clId="{BF0C81C0-9F18-4B48-9597-452EA61A2565}" dt="2023-03-31T01:36:40.446" v="2608" actId="478"/>
          <ac:cxnSpMkLst>
            <pc:docMk/>
            <pc:sldMk cId="3288500294" sldId="270"/>
            <ac:cxnSpMk id="30" creationId="{E93C3C3F-48E4-F304-C0E1-8E5991A9720E}"/>
          </ac:cxnSpMkLst>
        </pc:cxnChg>
        <pc:cxnChg chg="add mod">
          <ac:chgData name="Abhinav Dahiya" userId="36c413f4-0d58-44c6-a769-5271ebcd0140" providerId="ADAL" clId="{BF0C81C0-9F18-4B48-9597-452EA61A2565}" dt="2023-03-31T01:37:24.125" v="2763" actId="13822"/>
          <ac:cxnSpMkLst>
            <pc:docMk/>
            <pc:sldMk cId="3288500294" sldId="270"/>
            <ac:cxnSpMk id="32" creationId="{2E93AD5E-17E8-0B9C-9DED-D590E1944133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3-31T01:14:08.346" v="2327" actId="21"/>
        <pc:sldMkLst>
          <pc:docMk/>
          <pc:sldMk cId="1006494662" sldId="271"/>
        </pc:sldMkLst>
        <pc:grpChg chg="del mod">
          <ac:chgData name="Abhinav Dahiya" userId="36c413f4-0d58-44c6-a769-5271ebcd0140" providerId="ADAL" clId="{BF0C81C0-9F18-4B48-9597-452EA61A2565}" dt="2023-03-30T22:40:02.746" v="2107" actId="165"/>
          <ac:grpSpMkLst>
            <pc:docMk/>
            <pc:sldMk cId="1006494662" sldId="271"/>
            <ac:grpSpMk id="7" creationId="{5306100C-8CE5-098A-D4C4-0EE5BD460299}"/>
          </ac:grpSpMkLst>
        </pc:grpChg>
        <pc:grpChg chg="add del mod">
          <ac:chgData name="Abhinav Dahiya" userId="36c413f4-0d58-44c6-a769-5271ebcd0140" providerId="ADAL" clId="{BF0C81C0-9F18-4B48-9597-452EA61A2565}" dt="2023-03-30T22:39:45.519" v="2100" actId="165"/>
          <ac:grpSpMkLst>
            <pc:docMk/>
            <pc:sldMk cId="1006494662" sldId="271"/>
            <ac:grpSpMk id="9" creationId="{06F0A168-5B53-3728-CE60-12A2D81FFA93}"/>
          </ac:grpSpMkLst>
        </pc:grpChg>
        <pc:grpChg chg="add mod">
          <ac:chgData name="Abhinav Dahiya" userId="36c413f4-0d58-44c6-a769-5271ebcd0140" providerId="ADAL" clId="{BF0C81C0-9F18-4B48-9597-452EA61A2565}" dt="2023-03-30T22:40:41.107" v="2126" actId="164"/>
          <ac:grpSpMkLst>
            <pc:docMk/>
            <pc:sldMk cId="1006494662" sldId="271"/>
            <ac:grpSpMk id="15" creationId="{7FA3C316-2F97-F0D1-4C58-5973519334CF}"/>
          </ac:grpSpMkLst>
        </pc:grpChg>
        <pc:grpChg chg="add mod">
          <ac:chgData name="Abhinav Dahiya" userId="36c413f4-0d58-44c6-a769-5271ebcd0140" providerId="ADAL" clId="{BF0C81C0-9F18-4B48-9597-452EA61A2565}" dt="2023-03-30T22:40:44.915" v="2127" actId="164"/>
          <ac:grpSpMkLst>
            <pc:docMk/>
            <pc:sldMk cId="1006494662" sldId="271"/>
            <ac:grpSpMk id="16" creationId="{D95588F0-0358-7192-69DC-CB8E01842E29}"/>
          </ac:grpSpMkLst>
        </pc:grpChg>
        <pc:grpChg chg="add mod">
          <ac:chgData name="Abhinav Dahiya" userId="36c413f4-0d58-44c6-a769-5271ebcd0140" providerId="ADAL" clId="{BF0C81C0-9F18-4B48-9597-452EA61A2565}" dt="2023-03-30T22:40:48.221" v="2128" actId="164"/>
          <ac:grpSpMkLst>
            <pc:docMk/>
            <pc:sldMk cId="1006494662" sldId="271"/>
            <ac:grpSpMk id="17" creationId="{63C22F06-1494-9A23-21F0-690F8ACEF846}"/>
          </ac:grpSpMkLst>
        </pc:grpChg>
        <pc:picChg chg="add mod topLvl modCrop">
          <ac:chgData name="Abhinav Dahiya" userId="36c413f4-0d58-44c6-a769-5271ebcd0140" providerId="ADAL" clId="{BF0C81C0-9F18-4B48-9597-452EA61A2565}" dt="2023-03-30T22:40:44.915" v="2127" actId="164"/>
          <ac:picMkLst>
            <pc:docMk/>
            <pc:sldMk cId="1006494662" sldId="271"/>
            <ac:picMk id="2" creationId="{DD2A611F-5D69-BE13-7021-548CC922FC27}"/>
          </ac:picMkLst>
        </pc:picChg>
        <pc:picChg chg="mod topLvl">
          <ac:chgData name="Abhinav Dahiya" userId="36c413f4-0d58-44c6-a769-5271ebcd0140" providerId="ADAL" clId="{BF0C81C0-9F18-4B48-9597-452EA61A2565}" dt="2023-03-30T22:40:48.221" v="2128" actId="164"/>
          <ac:picMkLst>
            <pc:docMk/>
            <pc:sldMk cId="1006494662" sldId="271"/>
            <ac:picMk id="3" creationId="{A534B6EE-07D9-9A7F-D886-16F551D4F71A}"/>
          </ac:picMkLst>
        </pc:picChg>
        <pc:picChg chg="mod topLvl">
          <ac:chgData name="Abhinav Dahiya" userId="36c413f4-0d58-44c6-a769-5271ebcd0140" providerId="ADAL" clId="{BF0C81C0-9F18-4B48-9597-452EA61A2565}" dt="2023-03-30T22:40:48.221" v="2128" actId="164"/>
          <ac:picMkLst>
            <pc:docMk/>
            <pc:sldMk cId="1006494662" sldId="271"/>
            <ac:picMk id="4" creationId="{F2C620EE-402E-67C9-B1BA-02D63A68EF30}"/>
          </ac:picMkLst>
        </pc:picChg>
        <pc:picChg chg="add mod topLvl modCrop">
          <ac:chgData name="Abhinav Dahiya" userId="36c413f4-0d58-44c6-a769-5271ebcd0140" providerId="ADAL" clId="{BF0C81C0-9F18-4B48-9597-452EA61A2565}" dt="2023-03-30T22:40:44.915" v="2127" actId="164"/>
          <ac:picMkLst>
            <pc:docMk/>
            <pc:sldMk cId="1006494662" sldId="271"/>
            <ac:picMk id="5" creationId="{10C39A68-EEE0-2EA6-D1CE-21622A27F37A}"/>
          </ac:picMkLst>
        </pc:picChg>
        <pc:picChg chg="mod topLvl">
          <ac:chgData name="Abhinav Dahiya" userId="36c413f4-0d58-44c6-a769-5271ebcd0140" providerId="ADAL" clId="{BF0C81C0-9F18-4B48-9597-452EA61A2565}" dt="2023-03-30T22:40:48.221" v="2128" actId="164"/>
          <ac:picMkLst>
            <pc:docMk/>
            <pc:sldMk cId="1006494662" sldId="271"/>
            <ac:picMk id="6" creationId="{A3FCC024-0C32-27E1-862C-53E66C76FFCD}"/>
          </ac:picMkLst>
        </pc:picChg>
        <pc:picChg chg="add mod topLvl modCrop">
          <ac:chgData name="Abhinav Dahiya" userId="36c413f4-0d58-44c6-a769-5271ebcd0140" providerId="ADAL" clId="{BF0C81C0-9F18-4B48-9597-452EA61A2565}" dt="2023-03-30T22:40:44.915" v="2127" actId="164"/>
          <ac:picMkLst>
            <pc:docMk/>
            <pc:sldMk cId="1006494662" sldId="271"/>
            <ac:picMk id="8" creationId="{630A910C-8C5D-1EE7-7675-F81060967721}"/>
          </ac:picMkLst>
        </pc:picChg>
        <pc:picChg chg="add del mod">
          <ac:chgData name="Abhinav Dahiya" userId="36c413f4-0d58-44c6-a769-5271ebcd0140" providerId="ADAL" clId="{BF0C81C0-9F18-4B48-9597-452EA61A2565}" dt="2023-03-31T01:13:23.095" v="2310" actId="21"/>
          <ac:picMkLst>
            <pc:docMk/>
            <pc:sldMk cId="1006494662" sldId="271"/>
            <ac:picMk id="9" creationId="{9029F94C-4A99-5130-3280-384C89C53B9A}"/>
          </ac:picMkLst>
        </pc:picChg>
        <pc:picChg chg="add mod modCrop">
          <ac:chgData name="Abhinav Dahiya" userId="36c413f4-0d58-44c6-a769-5271ebcd0140" providerId="ADAL" clId="{BF0C81C0-9F18-4B48-9597-452EA61A2565}" dt="2023-03-30T22:40:41.107" v="2126" actId="164"/>
          <ac:picMkLst>
            <pc:docMk/>
            <pc:sldMk cId="1006494662" sldId="271"/>
            <ac:picMk id="11" creationId="{58AAB237-3C35-173C-DEFB-BA354868D63F}"/>
          </ac:picMkLst>
        </pc:picChg>
        <pc:picChg chg="add del mod modCrop">
          <ac:chgData name="Abhinav Dahiya" userId="36c413f4-0d58-44c6-a769-5271ebcd0140" providerId="ADAL" clId="{BF0C81C0-9F18-4B48-9597-452EA61A2565}" dt="2023-03-31T01:13:23.095" v="2310" actId="21"/>
          <ac:picMkLst>
            <pc:docMk/>
            <pc:sldMk cId="1006494662" sldId="271"/>
            <ac:picMk id="12" creationId="{91297092-DE23-B77E-5D54-5258268E4BDB}"/>
          </ac:picMkLst>
        </pc:picChg>
        <pc:picChg chg="add mod modCrop">
          <ac:chgData name="Abhinav Dahiya" userId="36c413f4-0d58-44c6-a769-5271ebcd0140" providerId="ADAL" clId="{BF0C81C0-9F18-4B48-9597-452EA61A2565}" dt="2023-03-30T22:40:41.107" v="2126" actId="164"/>
          <ac:picMkLst>
            <pc:docMk/>
            <pc:sldMk cId="1006494662" sldId="271"/>
            <ac:picMk id="13" creationId="{44CFC136-A403-6BA7-06C8-C50F8A2A53FA}"/>
          </ac:picMkLst>
        </pc:picChg>
        <pc:picChg chg="add mod modCrop">
          <ac:chgData name="Abhinav Dahiya" userId="36c413f4-0d58-44c6-a769-5271ebcd0140" providerId="ADAL" clId="{BF0C81C0-9F18-4B48-9597-452EA61A2565}" dt="2023-03-30T22:40:41.107" v="2126" actId="164"/>
          <ac:picMkLst>
            <pc:docMk/>
            <pc:sldMk cId="1006494662" sldId="271"/>
            <ac:picMk id="14" creationId="{28AF2210-1800-2A24-F334-56FABFFE7E73}"/>
          </ac:picMkLst>
        </pc:picChg>
        <pc:picChg chg="add del mod">
          <ac:chgData name="Abhinav Dahiya" userId="36c413f4-0d58-44c6-a769-5271ebcd0140" providerId="ADAL" clId="{BF0C81C0-9F18-4B48-9597-452EA61A2565}" dt="2023-03-31T01:14:08.346" v="2327" actId="21"/>
          <ac:picMkLst>
            <pc:docMk/>
            <pc:sldMk cId="1006494662" sldId="271"/>
            <ac:picMk id="19" creationId="{85F9C21E-84D2-C220-74F1-BE5FBB8F23BA}"/>
          </ac:picMkLst>
        </pc:picChg>
        <pc:picChg chg="add del mod">
          <ac:chgData name="Abhinav Dahiya" userId="36c413f4-0d58-44c6-a769-5271ebcd0140" providerId="ADAL" clId="{BF0C81C0-9F18-4B48-9597-452EA61A2565}" dt="2023-03-31T01:14:08.346" v="2327" actId="21"/>
          <ac:picMkLst>
            <pc:docMk/>
            <pc:sldMk cId="1006494662" sldId="271"/>
            <ac:picMk id="21" creationId="{2EB5AB7A-040B-0EF3-DB4D-A249845CD354}"/>
          </ac:picMkLst>
        </pc:picChg>
      </pc:sldChg>
      <pc:sldChg chg="addSp delSp modSp add mod">
        <pc:chgData name="Abhinav Dahiya" userId="36c413f4-0d58-44c6-a769-5271ebcd0140" providerId="ADAL" clId="{BF0C81C0-9F18-4B48-9597-452EA61A2565}" dt="2023-03-30T22:45:53.170" v="2298" actId="732"/>
        <pc:sldMkLst>
          <pc:docMk/>
          <pc:sldMk cId="464938903" sldId="272"/>
        </pc:sldMkLst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2" creationId="{BAA6A077-4A59-0236-8C6B-6F91137F4115}"/>
          </ac:spMkLst>
        </pc:spChg>
        <pc:spChg chg="add mod">
          <ac:chgData name="Abhinav Dahiya" userId="36c413f4-0d58-44c6-a769-5271ebcd0140" providerId="ADAL" clId="{BF0C81C0-9F18-4B48-9597-452EA61A2565}" dt="2023-03-30T22:44:28.580" v="2205"/>
          <ac:spMkLst>
            <pc:docMk/>
            <pc:sldMk cId="464938903" sldId="272"/>
            <ac:spMk id="6" creationId="{26432111-3E4B-B8CE-5A97-77C70DB8AA2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9" creationId="{1A64D99F-A61D-8F9B-D9D2-5E7BA07F5580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" creationId="{BC7E9FF7-1973-2BCF-FAC3-3FE1CA05A992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6" creationId="{1DB4D91E-AFD9-E64C-0920-1EF3E16A0679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25" creationId="{C8A3C57C-EE6D-2DBE-02B5-0F5ADDF3E2D7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29" creationId="{3E803F94-38AD-1574-AD3B-7039B93246FC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30" creationId="{712CD46F-317F-7773-CCD8-3CE414F8F73A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34" creationId="{BCA54D5E-C1B2-0CD9-3634-FCFE196A46E0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39" creationId="{B819FC7E-EF11-3CCC-F7ED-1913E6C93772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47" creationId="{9329FAAD-BA7E-2FEE-7CB5-77C3651A3984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48" creationId="{78893A6B-C19A-F58C-32CF-379EF67783A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49" creationId="{6ACA26AD-5751-33D2-84C5-FAEE8BCCF6CF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53" creationId="{8FF6DC84-72C1-F607-B5B2-4E21C901CF1F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58" creationId="{B903381C-B4F3-5815-B397-FB1B41DB9DA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62" creationId="{E3E8038D-BD50-C2DF-4B8C-A12C2D90FE3B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64" creationId="{26432111-3E4B-B8CE-5A97-77C70DB8AA2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77" creationId="{2EB3E79D-8B46-D0C8-B698-127982836687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78" creationId="{250BD83C-C6D8-6617-BC9B-293CAA220420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93" creationId="{E4DF804F-D045-1219-3959-BC8786EE05FE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98" creationId="{6C17A9C2-2435-2CD5-6B0F-D729456844DD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99" creationId="{95E71B0B-F0A6-974B-8AF3-0BE2ED33DFD3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02" creationId="{17B6C16C-BDCA-66A0-9DC5-19CC7D8A103C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04" creationId="{1BC4B6E2-FE05-4B1A-E4C1-41861C9F1352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10" creationId="{6629C4F6-B69C-1198-FC9E-F7A5364C4862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0" creationId="{62EB2FB2-EFE0-5CEB-B76D-76E588F0E1F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1" creationId="{B9DD7A05-193A-F3EB-8942-D980B4310857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4" creationId="{5308FC66-93BC-D679-6618-FFB2C29C1D6A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5" creationId="{60B4485B-6440-4878-F16F-F415E11D989E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6" creationId="{21BCAC37-91FE-011E-2CBC-CDBA38651B19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8" creationId="{BF5E70BA-F833-BDCD-FC90-AFED55EC06AF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31" creationId="{5FC612E7-7DDD-B6DE-BB91-7DE7E12E002F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50" creationId="{CBC7CC13-A34F-A888-D49B-4CC6F2EF6C9A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66" creationId="{A1EE0A14-498F-A424-F121-9262CBD77787}"/>
          </ac:spMkLst>
        </pc:spChg>
        <pc:grpChg chg="del">
          <ac:chgData name="Abhinav Dahiya" userId="36c413f4-0d58-44c6-a769-5271ebcd0140" providerId="ADAL" clId="{BF0C81C0-9F18-4B48-9597-452EA61A2565}" dt="2023-03-30T22:44:13.340" v="2199" actId="478"/>
          <ac:grpSpMkLst>
            <pc:docMk/>
            <pc:sldMk cId="464938903" sldId="272"/>
            <ac:grpSpMk id="15" creationId="{FD690F5D-4249-DB6A-E0C7-A539225D7C0B}"/>
          </ac:grpSpMkLst>
        </pc:grpChg>
        <pc:grpChg chg="del">
          <ac:chgData name="Abhinav Dahiya" userId="36c413f4-0d58-44c6-a769-5271ebcd0140" providerId="ADAL" clId="{BF0C81C0-9F18-4B48-9597-452EA61A2565}" dt="2023-03-30T22:44:13.340" v="2199" actId="478"/>
          <ac:grpSpMkLst>
            <pc:docMk/>
            <pc:sldMk cId="464938903" sldId="272"/>
            <ac:grpSpMk id="35" creationId="{60A99FCA-0EA0-BBC2-89EF-8849A7085BA5}"/>
          </ac:grpSpMkLst>
        </pc:grpChg>
        <pc:grpChg chg="del">
          <ac:chgData name="Abhinav Dahiya" userId="36c413f4-0d58-44c6-a769-5271ebcd0140" providerId="ADAL" clId="{BF0C81C0-9F18-4B48-9597-452EA61A2565}" dt="2023-03-30T22:44:13.340" v="2199" actId="478"/>
          <ac:grpSpMkLst>
            <pc:docMk/>
            <pc:sldMk cId="464938903" sldId="272"/>
            <ac:grpSpMk id="165" creationId="{7CDEE8F4-E40B-9E2B-FA27-CA1D67962D7D}"/>
          </ac:grpSpMkLst>
        </pc:grpChg>
        <pc:picChg chg="add mod modCrop">
          <ac:chgData name="Abhinav Dahiya" userId="36c413f4-0d58-44c6-a769-5271ebcd0140" providerId="ADAL" clId="{BF0C81C0-9F18-4B48-9597-452EA61A2565}" dt="2023-03-30T22:45:53.170" v="2298" actId="732"/>
          <ac:picMkLst>
            <pc:docMk/>
            <pc:sldMk cId="464938903" sldId="272"/>
            <ac:picMk id="5" creationId="{C31E390E-2491-C470-7CFA-9A5BFDF2E184}"/>
          </ac:picMkLst>
        </pc:picChg>
        <pc:picChg chg="add mod modCrop">
          <ac:chgData name="Abhinav Dahiya" userId="36c413f4-0d58-44c6-a769-5271ebcd0140" providerId="ADAL" clId="{BF0C81C0-9F18-4B48-9597-452EA61A2565}" dt="2023-03-30T22:45:41.578" v="2296" actId="732"/>
          <ac:picMkLst>
            <pc:docMk/>
            <pc:sldMk cId="464938903" sldId="272"/>
            <ac:picMk id="11" creationId="{0792410E-2044-FEEA-B422-3CDC0B269740}"/>
          </ac:picMkLst>
        </pc:pic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" creationId="{6C95B88C-7B2A-C8F9-AA8E-A8493ACB13CE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7" creationId="{B8420A21-98C6-24FD-9336-184638B9836F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0" creationId="{0769B351-A543-49DC-8A74-7B4DA31C5362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3" creationId="{E15B7411-883A-E67F-7EA3-51FD5420090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21" creationId="{5F6E5B49-0347-80B5-9892-D86FC2AC9735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26" creationId="{0FDFB431-24DF-CB2C-396B-E99ACF146BBF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27" creationId="{40B40BEE-35B3-648B-9862-42CDB52B2717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28" creationId="{2E685B2B-0F85-FBE5-F82D-027BB8E2DA30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1" creationId="{790962C1-2779-AA93-6908-23CF2048013E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2" creationId="{2BA03D66-BAD5-76E7-7BA9-951DC7FA4E0D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3" creationId="{E7D76736-FDF7-6B6C-AC81-A547826770E7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8" creationId="{9E50F292-C1B1-23A8-5573-F248BEEC093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41" creationId="{3A160CFC-65E9-C604-495B-96732E5ACF1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52" creationId="{69F2542C-A985-7C15-D5B7-790B7976242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54" creationId="{9BCBD440-29AF-8CA0-ADC5-21CF94D2C108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59" creationId="{B4FD46CF-9AAF-5DED-124E-773D3B1A1CE3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67" creationId="{A0530F7E-712D-0B74-0732-51F738E0A313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69" creationId="{B2B0648C-D13B-8E8F-CB8F-16B1D13E5E1E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70" creationId="{00374C63-599F-D7E2-5CA2-8C9638C96EB1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73" creationId="{2D538E9F-878C-98FA-27FF-3687843AE2E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74" creationId="{DFBCF8A7-42CE-64BC-BEAD-3C6CABFDB399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89" creationId="{1847B295-13B9-E10F-9EB1-7ECAF57F1787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90" creationId="{5C77AAC8-1E9A-A4A5-3BFA-5FB4B143A11F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91" creationId="{17951DAD-0F2A-CC2D-CC5A-04DC134B94AD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05" creationId="{CEDDECDB-38F6-98F9-E9A7-7974DB257386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11" creationId="{04DEE70C-5FC8-14AE-97C4-5EFC71B07153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14" creationId="{692553B2-5825-0312-48A3-4251ACBF97C7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16" creationId="{2BCDD096-870F-DE3F-B5DA-D27D2D29CA6F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18" creationId="{0A6DADD1-347C-79A7-7A3E-DA6AE486CA65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29" creationId="{36E0B2E0-5098-E785-26EC-289913184FC3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34" creationId="{B8815DFD-8905-A80B-18CD-1295173C07FE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38" creationId="{CA9DC007-630B-7CAD-BC9B-94956B7E3FB0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39" creationId="{AE26D17C-C726-80F4-A4F6-958FE7F28B12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51" creationId="{2BF0E3C6-9223-6B5E-7CC8-4F3AAEA3331F}"/>
          </ac:cxnSpMkLst>
        </pc:cxnChg>
      </pc:sldChg>
      <pc:sldChg chg="delSp modSp add mod">
        <pc:chgData name="Abhinav Dahiya" userId="36c413f4-0d58-44c6-a769-5271ebcd0140" providerId="ADAL" clId="{BF0C81C0-9F18-4B48-9597-452EA61A2565}" dt="2023-03-31T01:22:37.780" v="2465" actId="1076"/>
        <pc:sldMkLst>
          <pc:docMk/>
          <pc:sldMk cId="3893309291" sldId="273"/>
        </pc:sldMkLst>
        <pc:grpChg chg="del">
          <ac:chgData name="Abhinav Dahiya" userId="36c413f4-0d58-44c6-a769-5271ebcd0140" providerId="ADAL" clId="{BF0C81C0-9F18-4B48-9597-452EA61A2565}" dt="2023-03-31T01:22:37.191" v="2464" actId="478"/>
          <ac:grpSpMkLst>
            <pc:docMk/>
            <pc:sldMk cId="3893309291" sldId="273"/>
            <ac:grpSpMk id="11" creationId="{92CFC2C1-B879-BACB-55F0-D2E9F16E0AAD}"/>
          </ac:grpSpMkLst>
        </pc:grpChg>
        <pc:grpChg chg="mod">
          <ac:chgData name="Abhinav Dahiya" userId="36c413f4-0d58-44c6-a769-5271ebcd0140" providerId="ADAL" clId="{BF0C81C0-9F18-4B48-9597-452EA61A2565}" dt="2023-03-31T01:22:37.780" v="2465" actId="1076"/>
          <ac:grpSpMkLst>
            <pc:docMk/>
            <pc:sldMk cId="3893309291" sldId="273"/>
            <ac:grpSpMk id="13" creationId="{B2949BA9-1864-1E5D-07F4-E14967E24424}"/>
          </ac:grpSpMkLst>
        </pc:grpChg>
        <pc:grpChg chg="del">
          <ac:chgData name="Abhinav Dahiya" userId="36c413f4-0d58-44c6-a769-5271ebcd0140" providerId="ADAL" clId="{BF0C81C0-9F18-4B48-9597-452EA61A2565}" dt="2023-03-31T01:22:36.295" v="2463" actId="478"/>
          <ac:grpSpMkLst>
            <pc:docMk/>
            <pc:sldMk cId="3893309291" sldId="273"/>
            <ac:grpSpMk id="15" creationId="{0B528BE3-20EA-BCA6-1F13-981D3F3D00A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057A9-93AA-4D48-8853-39427F52804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DEE87-EFB2-F14A-82FB-7A06CDD1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8086-1B0E-921A-96FB-FAC301C3D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CFEAB-80C2-1B01-7653-7C3249E02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8F54-1FAA-18C1-47A5-F7ED4F3D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2890-1B48-029F-0C87-08D06200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EA7C-A6EA-6EE1-49EB-D710C472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C9EE-1125-1247-9339-283A682E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8EA16-9E3F-5B19-4B4E-349EB83A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42E2-EA32-D64D-2826-4CCD6970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B440-7D61-B336-226C-3FCE0F83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5F7E-FB24-A62E-E169-1AB023FA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2391E-FBD2-4A5E-4C6E-4B839E228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82893-228C-A07A-DA96-6DD337F6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254D-999C-193C-BA77-C7976EE3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4455-D97C-B82E-6607-CD182162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BFB-5428-EADE-B002-2BDD2E8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0CC-D54F-37AE-83AA-E2D2F22B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54DF-BA62-CF84-8C96-AEC4CAF1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CCA6-6F13-0E92-2B94-4DFA278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C21A-9835-21E1-58D5-0732C3F1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8C7E-266F-72DC-D537-8C8019B9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A99-D079-871D-08FC-46022226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F04E-9A93-B522-5AF6-CCCDA6815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FE91-3CA7-42D8-9E96-4AC9F369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4AC9-2DA2-15BF-562D-5CE6D58D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7D2E-A762-E6C5-B635-FEE3AFA6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C69A-FECC-9C5C-6F26-06E704DC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7FC7-C3B6-AB19-6C25-1387E442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83CA-1EB6-5C0D-7943-C65C3843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89211-41F7-AC26-D673-21510A44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F21C-3902-AE8E-01FA-CC6B344E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23AA-6582-E0D2-1627-0B345E4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EA6-9149-E838-B00A-D5660078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894A4-D2AC-8FB8-BADC-CAA8E0A6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E4828-7F95-7B3E-1A3D-24FFF3A0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762A3-7F7D-6919-35FB-D3F61CD4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A640B-17D2-C549-C5C2-C66B645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22BC8-5C39-D860-1C6C-56016323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39784-F040-5CB3-5E48-36407C31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C55DA-695D-DC0E-2366-22A2435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0B5D-8D44-308E-69AB-1B248623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DAAEF-407A-0681-5684-A1BC788B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07DD-6902-B2B2-AA36-34C3C161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32640-5497-782F-22B8-66D1D144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34BCF-6CEC-C5B3-6076-3A6B319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66378-A8C4-BC0B-3ED0-BFAC8544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FC61-2E6B-12FC-16A7-E7F20AF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697C-7EC8-A656-FACF-F207A611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C3B0-3F39-ABEE-835E-0521F655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73A6-1AB7-FF89-3AF3-ECD70750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F085-FF08-5F6E-2169-8E01EA44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0A46-CEE0-DADF-841F-FDB914B3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AF23-6BA7-5818-A94F-09DEBFD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E7E3-922A-E7FD-18E1-6C343836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1002D-FBA3-B8F6-B180-1ECB13BEC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0510-C09C-3FC6-A66F-619A0C2F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256AD-D14F-2386-3CC4-F0C6A1F1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41-A0D7-FF2D-0386-227C96F3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90C3-BE24-1931-EBD3-629C517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E898-5BDF-4549-F513-8B0A515B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F402-9425-512C-CFF8-63862684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DAB0-2924-D139-B23D-92FD51777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065A-5B33-7E4B-B382-D0D657F627F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5C50-4CB1-E74D-4101-9A204C4D4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B141-41E6-A50E-F495-8E9C8D0F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21" Type="http://schemas.openxmlformats.org/officeDocument/2006/relationships/image" Target="../media/image40.png"/><Relationship Id="rId34" Type="http://schemas.openxmlformats.org/officeDocument/2006/relationships/image" Target="../media/image4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33" Type="http://schemas.openxmlformats.org/officeDocument/2006/relationships/image" Target="../media/image47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24" Type="http://schemas.openxmlformats.org/officeDocument/2006/relationships/image" Target="../media/image43.png"/><Relationship Id="rId32" Type="http://schemas.openxmlformats.org/officeDocument/2006/relationships/image" Target="../media/image46.pn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23" Type="http://schemas.openxmlformats.org/officeDocument/2006/relationships/image" Target="../media/image42.png"/><Relationship Id="rId19" Type="http://schemas.openxmlformats.org/officeDocument/2006/relationships/image" Target="../media/image33.png"/><Relationship Id="rId31" Type="http://schemas.openxmlformats.org/officeDocument/2006/relationships/image" Target="../media/image44.png"/><Relationship Id="rId4" Type="http://schemas.openxmlformats.org/officeDocument/2006/relationships/image" Target="../media/image27.png"/><Relationship Id="rId14" Type="http://schemas.openxmlformats.org/officeDocument/2006/relationships/image" Target="../media/image31.png"/><Relationship Id="rId22" Type="http://schemas.openxmlformats.org/officeDocument/2006/relationships/image" Target="../media/image41.png"/><Relationship Id="rId30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2.png"/><Relationship Id="rId3" Type="http://schemas.openxmlformats.org/officeDocument/2006/relationships/image" Target="../media/image50.png"/><Relationship Id="rId21" Type="http://schemas.openxmlformats.org/officeDocument/2006/relationships/image" Target="../media/image48.png"/><Relationship Id="rId34" Type="http://schemas.openxmlformats.org/officeDocument/2006/relationships/image" Target="../media/image8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8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51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50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ABB54-7449-A9FB-AD42-CFA9BC55D2B8}"/>
              </a:ext>
            </a:extLst>
          </p:cNvPr>
          <p:cNvSpPr/>
          <p:nvPr/>
        </p:nvSpPr>
        <p:spPr>
          <a:xfrm>
            <a:off x="3195145" y="1440301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89889" y="1077696"/>
            <a:ext cx="5256" cy="13607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blipFill>
                <a:blip r:embed="rId2"/>
                <a:stretch>
                  <a:fillRect l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/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blipFill>
                <a:blip r:embed="rId3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A373D7-BA3E-73F5-B5F7-6BAF33EBA4B4}"/>
              </a:ext>
            </a:extLst>
          </p:cNvPr>
          <p:cNvCxnSpPr>
            <a:cxnSpLocks/>
          </p:cNvCxnSpPr>
          <p:nvPr/>
        </p:nvCxnSpPr>
        <p:spPr>
          <a:xfrm>
            <a:off x="3195145" y="238059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/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blipFill>
                <a:blip r:embed="rId4"/>
                <a:stretch>
                  <a:fillRect l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/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blipFill>
                <a:blip r:embed="rId5"/>
                <a:stretch>
                  <a:fillRect l="-5556" r="-74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4AAFE7D-ADF1-18FC-D326-C5BD00FEFBDD}"/>
              </a:ext>
            </a:extLst>
          </p:cNvPr>
          <p:cNvSpPr/>
          <p:nvPr/>
        </p:nvSpPr>
        <p:spPr>
          <a:xfrm>
            <a:off x="4508938" y="1697805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17958A-9565-EB91-C840-B5C399EDEA67}"/>
              </a:ext>
            </a:extLst>
          </p:cNvPr>
          <p:cNvCxnSpPr>
            <a:cxnSpLocks/>
          </p:cNvCxnSpPr>
          <p:nvPr/>
        </p:nvCxnSpPr>
        <p:spPr>
          <a:xfrm>
            <a:off x="5339256" y="1145634"/>
            <a:ext cx="0" cy="12927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653049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blipFill>
                <a:blip r:embed="rId6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/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blipFill>
                <a:blip r:embed="rId7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021727" y="4009688"/>
            <a:ext cx="2150469" cy="441435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63093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31316"/>
            <a:ext cx="0" cy="25277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blipFill>
                <a:blip r:embed="rId8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/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blipFill>
                <a:blip r:embed="rId9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073729-9494-EE83-4BF7-6B8A91CEE9A2}"/>
              </a:ext>
            </a:extLst>
          </p:cNvPr>
          <p:cNvCxnSpPr/>
          <p:nvPr/>
        </p:nvCxnSpPr>
        <p:spPr>
          <a:xfrm>
            <a:off x="3200404" y="5071230"/>
            <a:ext cx="499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/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blipFill>
                <a:blip r:embed="rId10"/>
                <a:stretch>
                  <a:fillRect l="-3636" r="-7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230415" y="615351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5" y="6153517"/>
                <a:ext cx="254300" cy="276999"/>
              </a:xfrm>
              <a:prstGeom prst="rect">
                <a:avLst/>
              </a:prstGeom>
              <a:blipFill>
                <a:blip r:embed="rId11"/>
                <a:stretch>
                  <a:fillRect l="-30952" r="-33333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4824622" y="61242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622" y="6124297"/>
                <a:ext cx="254300" cy="276999"/>
              </a:xfrm>
              <a:prstGeom prst="rect">
                <a:avLst/>
              </a:prstGeom>
              <a:blipFill>
                <a:blip r:embed="rId12"/>
                <a:stretch>
                  <a:fillRect l="-28571" r="-3571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BBB50E5-4C95-94DE-DBAD-B3E0A070B2D2}"/>
              </a:ext>
            </a:extLst>
          </p:cNvPr>
          <p:cNvSpPr/>
          <p:nvPr/>
        </p:nvSpPr>
        <p:spPr>
          <a:xfrm>
            <a:off x="3700639" y="52498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4385" y="4361765"/>
            <a:ext cx="5259" cy="1800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90E0C-7653-AC1E-30D0-AACC01FFC9CA}"/>
              </a:ext>
            </a:extLst>
          </p:cNvPr>
          <p:cNvSpPr/>
          <p:nvPr/>
        </p:nvSpPr>
        <p:spPr>
          <a:xfrm>
            <a:off x="4279704" y="553742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1B1C55-BE2D-65D1-AE03-C33352AA115A}"/>
              </a:ext>
            </a:extLst>
          </p:cNvPr>
          <p:cNvCxnSpPr>
            <a:cxnSpLocks/>
          </p:cNvCxnSpPr>
          <p:nvPr/>
        </p:nvCxnSpPr>
        <p:spPr>
          <a:xfrm flipH="1">
            <a:off x="4972546" y="3647843"/>
            <a:ext cx="14610" cy="25285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 flipH="1">
            <a:off x="4393328" y="4783194"/>
            <a:ext cx="1018" cy="13721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3E5E5D-CBB1-EB29-6727-AB1BB0B68FE0}"/>
              </a:ext>
            </a:extLst>
          </p:cNvPr>
          <p:cNvCxnSpPr>
            <a:cxnSpLocks/>
          </p:cNvCxnSpPr>
          <p:nvPr/>
        </p:nvCxnSpPr>
        <p:spPr>
          <a:xfrm>
            <a:off x="4395333" y="5071230"/>
            <a:ext cx="59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blipFill>
                <a:blip r:embed="rId13"/>
                <a:stretch>
                  <a:fillRect l="-19355" t="-4545" r="-1935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blipFill>
                <a:blip r:embed="rId14"/>
                <a:stretch>
                  <a:fillRect l="-11429" t="-4348" r="-114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blipFill>
                <a:blip r:embed="rId15"/>
                <a:stretch>
                  <a:fillRect l="-1081" t="-8696" r="-32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6095197" y="4019404"/>
                <a:ext cx="245650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7" y="4019404"/>
                <a:ext cx="2456506" cy="298928"/>
              </a:xfrm>
              <a:prstGeom prst="rect">
                <a:avLst/>
              </a:prstGeom>
              <a:blipFill>
                <a:blip r:embed="rId16"/>
                <a:stretch>
                  <a:fillRect l="-993" r="-2978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/>
              <p:nvPr/>
            </p:nvSpPr>
            <p:spPr>
              <a:xfrm>
                <a:off x="5991836" y="4415867"/>
                <a:ext cx="291765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36" y="4415867"/>
                <a:ext cx="2917658" cy="298928"/>
              </a:xfrm>
              <a:prstGeom prst="rect">
                <a:avLst/>
              </a:prstGeom>
              <a:blipFill>
                <a:blip r:embed="rId17"/>
                <a:stretch>
                  <a:fillRect l="-1670" r="-2505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/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blipFill>
                <a:blip r:embed="rId18"/>
                <a:stretch>
                  <a:fillRect l="-3960" r="-9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/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blipFill>
                <a:blip r:embed="rId19"/>
                <a:stretch>
                  <a:fillRect l="-340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/>
              <p:nvPr/>
            </p:nvSpPr>
            <p:spPr>
              <a:xfrm>
                <a:off x="5949796" y="4810701"/>
                <a:ext cx="1273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796" y="4810701"/>
                <a:ext cx="1273875" cy="276999"/>
              </a:xfrm>
              <a:prstGeom prst="rect">
                <a:avLst/>
              </a:prstGeom>
              <a:blipFill>
                <a:blip r:embed="rId20"/>
                <a:stretch>
                  <a:fillRect l="-3349" t="-2174" r="-5742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/>
              <p:nvPr/>
            </p:nvSpPr>
            <p:spPr>
              <a:xfrm>
                <a:off x="5949796" y="5155010"/>
                <a:ext cx="178837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796" y="5155010"/>
                <a:ext cx="1788375" cy="298928"/>
              </a:xfrm>
              <a:prstGeom prst="rect">
                <a:avLst/>
              </a:prstGeom>
              <a:blipFill>
                <a:blip r:embed="rId21"/>
                <a:stretch>
                  <a:fillRect l="-2048" t="-2041" r="-1024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66540" y="3421120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blipFill>
                <a:blip r:embed="rId22"/>
                <a:stretch>
                  <a:fillRect l="-25000" r="-25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62AFD1-CC20-862C-94D6-0A63CB049FDB}"/>
              </a:ext>
            </a:extLst>
          </p:cNvPr>
          <p:cNvCxnSpPr>
            <a:cxnSpLocks/>
          </p:cNvCxnSpPr>
          <p:nvPr/>
        </p:nvCxnSpPr>
        <p:spPr>
          <a:xfrm flipV="1">
            <a:off x="3100556" y="2428462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blipFill>
                <a:blip r:embed="rId23"/>
                <a:stretch>
                  <a:fillRect l="-9524" r="-95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DFFD36-DDB9-6A3B-324A-CCCDE288D6F6}"/>
              </a:ext>
            </a:extLst>
          </p:cNvPr>
          <p:cNvCxnSpPr>
            <a:cxnSpLocks/>
          </p:cNvCxnSpPr>
          <p:nvPr/>
        </p:nvCxnSpPr>
        <p:spPr>
          <a:xfrm flipV="1">
            <a:off x="3105812" y="6143856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blipFill>
                <a:blip r:embed="rId24"/>
                <a:stretch>
                  <a:fillRect l="-6977" r="-930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44821" y="6125146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21" y="6125146"/>
                <a:ext cx="254300" cy="276999"/>
              </a:xfrm>
              <a:prstGeom prst="rect">
                <a:avLst/>
              </a:prstGeom>
              <a:blipFill>
                <a:blip r:embed="rId25"/>
                <a:stretch>
                  <a:fillRect l="-28571" r="-42857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70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FDBE1-0526-CEFD-FDE3-7B766C290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0" r="6517" b="6258"/>
          <a:stretch/>
        </p:blipFill>
        <p:spPr>
          <a:xfrm>
            <a:off x="751977" y="774838"/>
            <a:ext cx="3726401" cy="3436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F09F4-0F74-BC86-7FB2-FCE752D4D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" t="1952" r="6778" b="5116"/>
          <a:stretch/>
        </p:blipFill>
        <p:spPr>
          <a:xfrm>
            <a:off x="4478378" y="774837"/>
            <a:ext cx="3610453" cy="3436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91EE0-2907-596C-3A76-02E58A10A7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7" t="2159" r="7696" b="6368"/>
          <a:stretch/>
        </p:blipFill>
        <p:spPr>
          <a:xfrm>
            <a:off x="8088831" y="775762"/>
            <a:ext cx="3530843" cy="34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C9042-1D9A-DA60-EE82-56B0FDCD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6" t="50001" r="8065" b="5457"/>
          <a:stretch/>
        </p:blipFill>
        <p:spPr>
          <a:xfrm>
            <a:off x="2469823" y="1460207"/>
            <a:ext cx="6513921" cy="149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BE2B5-BC8F-934C-1C9B-9688B05C6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95" t="48369" r="8096" b="1"/>
          <a:stretch/>
        </p:blipFill>
        <p:spPr>
          <a:xfrm>
            <a:off x="2469823" y="3091991"/>
            <a:ext cx="6513921" cy="12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B2116CE-C547-3CD2-DA54-867A67801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4" t="16876" r="8199" b="27886"/>
          <a:stretch/>
        </p:blipFill>
        <p:spPr>
          <a:xfrm>
            <a:off x="3564294" y="951722"/>
            <a:ext cx="5318449" cy="276186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BE743A6-0DD8-83FA-86A1-D04DF887A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56"/>
          <a:stretch/>
        </p:blipFill>
        <p:spPr>
          <a:xfrm>
            <a:off x="3168734" y="3884257"/>
            <a:ext cx="5714010" cy="14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F326723-7AFC-8AFF-04D0-67BB8369E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8" t="17309" r="7371" b="28190"/>
          <a:stretch/>
        </p:blipFill>
        <p:spPr>
          <a:xfrm>
            <a:off x="74643" y="693767"/>
            <a:ext cx="4357397" cy="218006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0743072-5D22-E761-2D2A-B1FA62961D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1"/>
          <a:stretch/>
        </p:blipFill>
        <p:spPr>
          <a:xfrm>
            <a:off x="74642" y="3040417"/>
            <a:ext cx="4357397" cy="1335636"/>
          </a:xfrm>
          <a:prstGeom prst="rect">
            <a:avLst/>
          </a:prstGeom>
        </p:spPr>
      </p:pic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8DD62D13-61A7-3D69-CCB8-153C6AB9A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52" t="17524" r="8537" b="25891"/>
          <a:stretch/>
        </p:blipFill>
        <p:spPr>
          <a:xfrm>
            <a:off x="8921866" y="731090"/>
            <a:ext cx="4110162" cy="218006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FF6380B-5805-A59D-421A-C930790848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95"/>
          <a:stretch/>
        </p:blipFill>
        <p:spPr>
          <a:xfrm>
            <a:off x="8929672" y="3040417"/>
            <a:ext cx="4102355" cy="126462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2F4F0ED-6ED1-D391-1280-B172E75FF1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28" t="17961" r="8245" b="27537"/>
          <a:stretch/>
        </p:blipFill>
        <p:spPr>
          <a:xfrm>
            <a:off x="4544145" y="731090"/>
            <a:ext cx="4273420" cy="2180062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2DEB44B3-A5CA-51E2-64CB-01632F6618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818"/>
          <a:stretch/>
        </p:blipFill>
        <p:spPr>
          <a:xfrm>
            <a:off x="4544145" y="3040417"/>
            <a:ext cx="4273420" cy="12748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BC5B48-3AC1-5A58-2939-F99044F38525}"/>
              </a:ext>
            </a:extLst>
          </p:cNvPr>
          <p:cNvCxnSpPr>
            <a:cxnSpLocks/>
          </p:cNvCxnSpPr>
          <p:nvPr/>
        </p:nvCxnSpPr>
        <p:spPr>
          <a:xfrm>
            <a:off x="4461067" y="731090"/>
            <a:ext cx="0" cy="358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5356B2-E08F-E6FC-3429-45D20B4A56AC}"/>
              </a:ext>
            </a:extLst>
          </p:cNvPr>
          <p:cNvCxnSpPr>
            <a:cxnSpLocks/>
          </p:cNvCxnSpPr>
          <p:nvPr/>
        </p:nvCxnSpPr>
        <p:spPr>
          <a:xfrm>
            <a:off x="8887302" y="731090"/>
            <a:ext cx="0" cy="358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7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3C22F06-1494-9A23-21F0-690F8ACEF846}"/>
              </a:ext>
            </a:extLst>
          </p:cNvPr>
          <p:cNvGrpSpPr/>
          <p:nvPr/>
        </p:nvGrpSpPr>
        <p:grpSpPr>
          <a:xfrm>
            <a:off x="243840" y="732407"/>
            <a:ext cx="3566160" cy="2941861"/>
            <a:chOff x="243840" y="732407"/>
            <a:chExt cx="3566160" cy="2941861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A534B6EE-07D9-9A7F-D886-16F551D4F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340" t="20222" r="51804" b="28339"/>
            <a:stretch/>
          </p:blipFill>
          <p:spPr>
            <a:xfrm>
              <a:off x="243840" y="732407"/>
              <a:ext cx="1783080" cy="1866471"/>
            </a:xfrm>
            <a:prstGeom prst="rect">
              <a:avLst/>
            </a:prstGeom>
          </p:spPr>
        </p:pic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F2C620EE-402E-67C9-B1BA-02D63A68E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811" t="20222" r="8333" b="28339"/>
            <a:stretch/>
          </p:blipFill>
          <p:spPr>
            <a:xfrm>
              <a:off x="2026920" y="732407"/>
              <a:ext cx="1783080" cy="1866471"/>
            </a:xfrm>
            <a:prstGeom prst="rect">
              <a:avLst/>
            </a:prstGeom>
          </p:spPr>
        </p:pic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3FCC024-0C32-27E1-862C-53E66C76F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61" r="12964"/>
            <a:stretch/>
          </p:blipFill>
          <p:spPr>
            <a:xfrm>
              <a:off x="325755" y="2664862"/>
              <a:ext cx="3444240" cy="100940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5588F0-0358-7192-69DC-CB8E01842E29}"/>
              </a:ext>
            </a:extLst>
          </p:cNvPr>
          <p:cNvGrpSpPr/>
          <p:nvPr/>
        </p:nvGrpSpPr>
        <p:grpSpPr>
          <a:xfrm>
            <a:off x="4208780" y="732407"/>
            <a:ext cx="3503930" cy="2927531"/>
            <a:chOff x="4208780" y="732407"/>
            <a:chExt cx="3503930" cy="2927531"/>
          </a:xfrm>
        </p:grpSpPr>
        <p:pic>
          <p:nvPicPr>
            <p:cNvPr id="2" name="Picture 1" descr="Chart, scatter chart&#10;&#10;Description automatically generated">
              <a:extLst>
                <a:ext uri="{FF2B5EF4-FFF2-40B4-BE49-F238E27FC236}">
                  <a16:creationId xmlns:a16="http://schemas.microsoft.com/office/drawing/2014/main" id="{DD2A611F-5D69-BE13-7021-548CC922F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467" t="19131" r="52860" b="27621"/>
            <a:stretch/>
          </p:blipFill>
          <p:spPr>
            <a:xfrm>
              <a:off x="4208780" y="732407"/>
              <a:ext cx="1719580" cy="1925076"/>
            </a:xfrm>
            <a:prstGeom prst="rect">
              <a:avLst/>
            </a:prstGeom>
          </p:spPr>
        </p:pic>
        <p:pic>
          <p:nvPicPr>
            <p:cNvPr id="5" name="Picture 4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10C39A68-EEE0-2EA6-D1CE-21622A27F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406" t="4008" r="9490"/>
            <a:stretch/>
          </p:blipFill>
          <p:spPr>
            <a:xfrm>
              <a:off x="4234815" y="2683912"/>
              <a:ext cx="3444240" cy="976026"/>
            </a:xfrm>
            <a:prstGeom prst="rect">
              <a:avLst/>
            </a:prstGeom>
          </p:spPr>
        </p:pic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630A910C-8C5D-1EE7-7675-F81060967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335" t="19131" r="8914" b="27621"/>
            <a:stretch/>
          </p:blipFill>
          <p:spPr>
            <a:xfrm>
              <a:off x="6037580" y="732407"/>
              <a:ext cx="1675130" cy="192507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A3C316-2F97-F0D1-4C58-5973519334CF}"/>
              </a:ext>
            </a:extLst>
          </p:cNvPr>
          <p:cNvGrpSpPr/>
          <p:nvPr/>
        </p:nvGrpSpPr>
        <p:grpSpPr>
          <a:xfrm>
            <a:off x="7932420" y="767907"/>
            <a:ext cx="3497580" cy="2892032"/>
            <a:chOff x="7932420" y="767907"/>
            <a:chExt cx="3497580" cy="2892032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58AAB237-3C35-173C-DEFB-BA354868D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21" t="19833" r="51376" b="27890"/>
            <a:stretch/>
          </p:blipFill>
          <p:spPr>
            <a:xfrm>
              <a:off x="7932420" y="767907"/>
              <a:ext cx="1764030" cy="1889576"/>
            </a:xfrm>
            <a:prstGeom prst="rect">
              <a:avLst/>
            </a:prstGeom>
          </p:spPr>
        </p:pic>
        <p:pic>
          <p:nvPicPr>
            <p:cNvPr id="13" name="Picture 12" descr="Chart, bar chart&#10;&#10;Description automatically generated">
              <a:extLst>
                <a:ext uri="{FF2B5EF4-FFF2-40B4-BE49-F238E27FC236}">
                  <a16:creationId xmlns:a16="http://schemas.microsoft.com/office/drawing/2014/main" id="{44CFC136-A403-6BA7-06C8-C50F8A2A5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64" t="5659" r="9514" b="1"/>
            <a:stretch/>
          </p:blipFill>
          <p:spPr>
            <a:xfrm>
              <a:off x="8017263" y="2686059"/>
              <a:ext cx="3346062" cy="973880"/>
            </a:xfrm>
            <a:prstGeom prst="rect">
              <a:avLst/>
            </a:prstGeom>
          </p:spPr>
        </p:pic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28AF2210-1800-2A24-F334-56FABFFE7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6016" t="19833" r="8607" b="27890"/>
            <a:stretch/>
          </p:blipFill>
          <p:spPr>
            <a:xfrm>
              <a:off x="9725025" y="767907"/>
              <a:ext cx="1704975" cy="1889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49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93DB4B7-5196-D923-618D-1DB3CDEDD802}"/>
              </a:ext>
            </a:extLst>
          </p:cNvPr>
          <p:cNvGrpSpPr/>
          <p:nvPr/>
        </p:nvGrpSpPr>
        <p:grpSpPr>
          <a:xfrm>
            <a:off x="4699575" y="295183"/>
            <a:ext cx="3735390" cy="3070211"/>
            <a:chOff x="4665071" y="268894"/>
            <a:chExt cx="3735390" cy="3070211"/>
          </a:xfrm>
        </p:grpSpPr>
        <p:pic>
          <p:nvPicPr>
            <p:cNvPr id="2" name="Picture 1" descr="Chart, timeline, bar chart&#10;&#10;Description automatically generated">
              <a:extLst>
                <a:ext uri="{FF2B5EF4-FFF2-40B4-BE49-F238E27FC236}">
                  <a16:creationId xmlns:a16="http://schemas.microsoft.com/office/drawing/2014/main" id="{8A6AA584-135B-EEEF-2BCA-318B0419D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9"/>
            <a:stretch/>
          </p:blipFill>
          <p:spPr>
            <a:xfrm>
              <a:off x="4665071" y="2358960"/>
              <a:ext cx="3735390" cy="9801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C78953AB-FFAA-D59F-F36E-54CBBF087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200" t="18250" r="52952" b="27523"/>
            <a:stretch/>
          </p:blipFill>
          <p:spPr>
            <a:xfrm>
              <a:off x="4665071" y="268894"/>
              <a:ext cx="1785164" cy="2042442"/>
            </a:xfrm>
            <a:prstGeom prst="rect">
              <a:avLst/>
            </a:prstGeom>
          </p:spPr>
        </p:pic>
        <p:pic>
          <p:nvPicPr>
            <p:cNvPr id="10" name="Picture 9" descr="Chart">
              <a:extLst>
                <a:ext uri="{FF2B5EF4-FFF2-40B4-BE49-F238E27FC236}">
                  <a16:creationId xmlns:a16="http://schemas.microsoft.com/office/drawing/2014/main" id="{5C081DB7-0CA0-F199-E451-F75536DD7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151" t="18250" r="8343" b="27523"/>
            <a:stretch/>
          </p:blipFill>
          <p:spPr>
            <a:xfrm>
              <a:off x="6581604" y="268894"/>
              <a:ext cx="1818857" cy="204244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528BE3-20EA-BCA6-1F13-981D3F3D00AA}"/>
              </a:ext>
            </a:extLst>
          </p:cNvPr>
          <p:cNvGrpSpPr/>
          <p:nvPr/>
        </p:nvGrpSpPr>
        <p:grpSpPr>
          <a:xfrm>
            <a:off x="521787" y="240319"/>
            <a:ext cx="3842824" cy="3122384"/>
            <a:chOff x="8712148" y="212172"/>
            <a:chExt cx="3842824" cy="3122384"/>
          </a:xfrm>
        </p:grpSpPr>
        <p:pic>
          <p:nvPicPr>
            <p:cNvPr id="5" name="Picture 4" descr="Chart, radar chart&#10;&#10;Description automatically generated">
              <a:extLst>
                <a:ext uri="{FF2B5EF4-FFF2-40B4-BE49-F238E27FC236}">
                  <a16:creationId xmlns:a16="http://schemas.microsoft.com/office/drawing/2014/main" id="{D9AAB70C-04C9-F955-2EF7-5CC1D28FA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381" t="18692" r="8552" b="27919"/>
            <a:stretch/>
          </p:blipFill>
          <p:spPr>
            <a:xfrm>
              <a:off x="10696527" y="212172"/>
              <a:ext cx="1858445" cy="2141058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6F6F076A-2CBC-ED22-DF02-B5F8DBC9F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694"/>
            <a:stretch/>
          </p:blipFill>
          <p:spPr>
            <a:xfrm>
              <a:off x="8765425" y="2383568"/>
              <a:ext cx="3789547" cy="950988"/>
            </a:xfrm>
            <a:prstGeom prst="rect">
              <a:avLst/>
            </a:prstGeom>
          </p:spPr>
        </p:pic>
        <p:pic>
          <p:nvPicPr>
            <p:cNvPr id="14" name="Picture 13" descr="Chart, radar chart">
              <a:extLst>
                <a:ext uri="{FF2B5EF4-FFF2-40B4-BE49-F238E27FC236}">
                  <a16:creationId xmlns:a16="http://schemas.microsoft.com/office/drawing/2014/main" id="{55D9202A-6950-DEAB-535F-9C840C7ED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272" t="18692" r="52373" b="27919"/>
            <a:stretch/>
          </p:blipFill>
          <p:spPr>
            <a:xfrm>
              <a:off x="8712148" y="239754"/>
              <a:ext cx="1858445" cy="212363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3A4293-5F0E-8D11-6511-FCBF8A1C09E6}"/>
              </a:ext>
            </a:extLst>
          </p:cNvPr>
          <p:cNvGrpSpPr/>
          <p:nvPr/>
        </p:nvGrpSpPr>
        <p:grpSpPr>
          <a:xfrm>
            <a:off x="8745260" y="255916"/>
            <a:ext cx="3667245" cy="3099513"/>
            <a:chOff x="8745260" y="255916"/>
            <a:chExt cx="3667245" cy="3099513"/>
          </a:xfrm>
        </p:grpSpPr>
        <p:pic>
          <p:nvPicPr>
            <p:cNvPr id="18" name="Picture 17" descr="Chart&#10;&#10;Description automatically generated">
              <a:extLst>
                <a:ext uri="{FF2B5EF4-FFF2-40B4-BE49-F238E27FC236}">
                  <a16:creationId xmlns:a16="http://schemas.microsoft.com/office/drawing/2014/main" id="{ED6C90FD-AD9C-DB2A-60E8-712E40949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514" t="19997" r="52897" b="29245"/>
            <a:stretch/>
          </p:blipFill>
          <p:spPr>
            <a:xfrm>
              <a:off x="8763548" y="264449"/>
              <a:ext cx="1739670" cy="2028538"/>
            </a:xfrm>
            <a:prstGeom prst="rect">
              <a:avLst/>
            </a:prstGeom>
          </p:spPr>
        </p:pic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E817FD56-8F71-1BAF-679E-3FBEDD786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5950" t="19997" r="8466" b="29245"/>
            <a:stretch/>
          </p:blipFill>
          <p:spPr>
            <a:xfrm>
              <a:off x="10615270" y="255916"/>
              <a:ext cx="1797235" cy="2037071"/>
            </a:xfrm>
            <a:prstGeom prst="rect">
              <a:avLst/>
            </a:prstGeom>
          </p:spPr>
        </p:pic>
        <p:pic>
          <p:nvPicPr>
            <p:cNvPr id="24" name="Picture 23" descr="Chart, bar chart&#10;&#10;Description automatically generated">
              <a:extLst>
                <a:ext uri="{FF2B5EF4-FFF2-40B4-BE49-F238E27FC236}">
                  <a16:creationId xmlns:a16="http://schemas.microsoft.com/office/drawing/2014/main" id="{AD4F31AE-56B5-2D71-E67F-6D37EFF68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9205"/>
            <a:stretch/>
          </p:blipFill>
          <p:spPr>
            <a:xfrm>
              <a:off x="8745260" y="2375284"/>
              <a:ext cx="3627990" cy="980145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39DFEF-79D9-6320-3DEB-83B721A1252D}"/>
              </a:ext>
            </a:extLst>
          </p:cNvPr>
          <p:cNvCxnSpPr>
            <a:cxnSpLocks/>
          </p:cNvCxnSpPr>
          <p:nvPr/>
        </p:nvCxnSpPr>
        <p:spPr>
          <a:xfrm>
            <a:off x="4515931" y="240319"/>
            <a:ext cx="0" cy="31151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93AD5E-17E8-0B9C-9DED-D590E1944133}"/>
              </a:ext>
            </a:extLst>
          </p:cNvPr>
          <p:cNvCxnSpPr>
            <a:cxnSpLocks/>
          </p:cNvCxnSpPr>
          <p:nvPr/>
        </p:nvCxnSpPr>
        <p:spPr>
          <a:xfrm>
            <a:off x="8563675" y="227873"/>
            <a:ext cx="0" cy="31151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0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2949BA9-1864-1E5D-07F4-E14967E24424}"/>
              </a:ext>
            </a:extLst>
          </p:cNvPr>
          <p:cNvGrpSpPr/>
          <p:nvPr/>
        </p:nvGrpSpPr>
        <p:grpSpPr>
          <a:xfrm>
            <a:off x="3959090" y="2614655"/>
            <a:ext cx="3881872" cy="3008270"/>
            <a:chOff x="4496118" y="277854"/>
            <a:chExt cx="3881872" cy="3008270"/>
          </a:xfrm>
        </p:grpSpPr>
        <p:pic>
          <p:nvPicPr>
            <p:cNvPr id="8" name="Picture 7" descr="Chart, radar chart&#10;&#10;Description automatically generated">
              <a:extLst>
                <a:ext uri="{FF2B5EF4-FFF2-40B4-BE49-F238E27FC236}">
                  <a16:creationId xmlns:a16="http://schemas.microsoft.com/office/drawing/2014/main" id="{43F40CE1-0CE5-B933-1425-2D3B097DF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963" t="18946" r="51865" b="27398"/>
            <a:stretch/>
          </p:blipFill>
          <p:spPr>
            <a:xfrm>
              <a:off x="4496118" y="277854"/>
              <a:ext cx="1941094" cy="2069681"/>
            </a:xfrm>
            <a:prstGeom prst="rect">
              <a:avLst/>
            </a:prstGeom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E2F8507-EFF6-6DD5-F523-3F3DDAE5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052"/>
            <a:stretch/>
          </p:blipFill>
          <p:spPr>
            <a:xfrm>
              <a:off x="4588443" y="2359299"/>
              <a:ext cx="3789547" cy="926825"/>
            </a:xfrm>
            <a:prstGeom prst="rect">
              <a:avLst/>
            </a:prstGeom>
          </p:spPr>
        </p:pic>
        <p:pic>
          <p:nvPicPr>
            <p:cNvPr id="12" name="Picture 11" descr="Chart, radar chart">
              <a:extLst>
                <a:ext uri="{FF2B5EF4-FFF2-40B4-BE49-F238E27FC236}">
                  <a16:creationId xmlns:a16="http://schemas.microsoft.com/office/drawing/2014/main" id="{84BCA72E-0415-62B1-3F38-2FD63B695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331" t="18946" r="8006" b="27398"/>
            <a:stretch/>
          </p:blipFill>
          <p:spPr>
            <a:xfrm>
              <a:off x="6519545" y="282617"/>
              <a:ext cx="1858445" cy="2065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330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map">
            <a:extLst>
              <a:ext uri="{FF2B5EF4-FFF2-40B4-BE49-F238E27FC236}">
                <a16:creationId xmlns:a16="http://schemas.microsoft.com/office/drawing/2014/main" id="{0C23B060-BF8E-BAE3-27FB-5CC2A51A1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6" t="2826"/>
          <a:stretch/>
        </p:blipFill>
        <p:spPr>
          <a:xfrm>
            <a:off x="2177864" y="1047565"/>
            <a:ext cx="8071035" cy="49055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77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2988096" y="1757869"/>
            <a:ext cx="429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9890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2893550" y="1364098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1364098"/>
                <a:ext cx="261032" cy="246221"/>
              </a:xfrm>
              <a:prstGeom prst="rect">
                <a:avLst/>
              </a:prstGeom>
              <a:blipFill>
                <a:blip r:embed="rId2"/>
                <a:stretch>
                  <a:fillRect l="-1190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/>
              <p:nvPr/>
            </p:nvSpPr>
            <p:spPr>
              <a:xfrm>
                <a:off x="3396976" y="2086680"/>
                <a:ext cx="1341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976" y="2086680"/>
                <a:ext cx="1341649" cy="246221"/>
              </a:xfrm>
              <a:prstGeom prst="rect">
                <a:avLst/>
              </a:prstGeom>
              <a:blipFill>
                <a:blip r:embed="rId3"/>
                <a:stretch>
                  <a:fillRect l="-2727" r="-18636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291594" y="463939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357565" y="1738749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565" y="1738749"/>
                <a:ext cx="254300" cy="246221"/>
              </a:xfrm>
              <a:prstGeom prst="rect">
                <a:avLst/>
              </a:prstGeom>
              <a:blipFill>
                <a:blip r:embed="rId4"/>
                <a:stretch>
                  <a:fillRect l="-26190" r="-16667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4598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021727" y="3741139"/>
            <a:ext cx="2150469" cy="441435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63093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32532"/>
            <a:ext cx="0" cy="26373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2883860" y="5125097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0" y="5125097"/>
                <a:ext cx="261032" cy="246221"/>
              </a:xfrm>
              <a:prstGeom prst="rect">
                <a:avLst/>
              </a:prstGeom>
              <a:blipFill>
                <a:blip r:embed="rId5"/>
                <a:stretch>
                  <a:fillRect l="-9302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230415" y="5467717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5" y="5467717"/>
                <a:ext cx="254300" cy="246221"/>
              </a:xfrm>
              <a:prstGeom prst="rect">
                <a:avLst/>
              </a:prstGeom>
              <a:blipFill>
                <a:blip r:embed="rId6"/>
                <a:stretch>
                  <a:fillRect l="-26190" r="-1666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06928" y="5454213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28" y="5454213"/>
                <a:ext cx="254300" cy="246221"/>
              </a:xfrm>
              <a:prstGeom prst="rect">
                <a:avLst/>
              </a:prstGeom>
              <a:blipFill>
                <a:blip r:embed="rId7"/>
                <a:stretch>
                  <a:fillRect l="-23810" r="-1666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BBB50E5-4C95-94DE-DBAD-B3E0A070B2D2}"/>
              </a:ext>
            </a:extLst>
          </p:cNvPr>
          <p:cNvSpPr/>
          <p:nvPr/>
        </p:nvSpPr>
        <p:spPr>
          <a:xfrm>
            <a:off x="3700639" y="45640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4385" y="3675965"/>
            <a:ext cx="5259" cy="1800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1B1C55-BE2D-65D1-AE03-C33352AA115A}"/>
              </a:ext>
            </a:extLst>
          </p:cNvPr>
          <p:cNvCxnSpPr>
            <a:cxnSpLocks/>
          </p:cNvCxnSpPr>
          <p:nvPr/>
        </p:nvCxnSpPr>
        <p:spPr>
          <a:xfrm flipH="1">
            <a:off x="4972546" y="3609295"/>
            <a:ext cx="10716" cy="18546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675965"/>
            <a:ext cx="0" cy="17935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blipFill>
                <a:blip r:embed="rId12"/>
                <a:stretch>
                  <a:fillRect l="-22222" t="-2174" r="-20635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19721" y="6407388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721" y="6407388"/>
                <a:ext cx="424678" cy="276999"/>
              </a:xfrm>
              <a:prstGeom prst="rect">
                <a:avLst/>
              </a:prstGeom>
              <a:blipFill>
                <a:blip r:embed="rId13"/>
                <a:stretch>
                  <a:fillRect l="-13043" t="-2174" r="-14493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291349" y="920989"/>
                <a:ext cx="218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49" y="920989"/>
                <a:ext cx="2187843" cy="276999"/>
              </a:xfrm>
              <a:prstGeom prst="rect">
                <a:avLst/>
              </a:prstGeom>
              <a:blipFill>
                <a:blip r:embed="rId14"/>
                <a:stretch>
                  <a:fillRect l="-1393" t="-2174" r="-3900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7286092" y="3905575"/>
                <a:ext cx="2113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2" y="3905575"/>
                <a:ext cx="2113527" cy="276999"/>
              </a:xfrm>
              <a:prstGeom prst="rect">
                <a:avLst/>
              </a:prstGeom>
              <a:blipFill>
                <a:blip r:embed="rId15"/>
                <a:stretch>
                  <a:fillRect l="-1153" t="-4444" r="-3746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47835" y="3105321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820258" y="3846306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258" y="3846306"/>
                <a:ext cx="185756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blipFill>
                <a:blip r:embed="rId17"/>
                <a:stretch>
                  <a:fillRect l="-8046" r="-10345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blipFill>
                <a:blip r:embed="rId18"/>
                <a:stretch>
                  <a:fillRect l="-8046" r="-1034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44821" y="5439346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21" y="5439346"/>
                <a:ext cx="254300" cy="246221"/>
              </a:xfrm>
              <a:prstGeom prst="rect">
                <a:avLst/>
              </a:prstGeom>
              <a:blipFill>
                <a:blip r:embed="rId19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3741139"/>
            <a:ext cx="1491530" cy="441435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 flipH="1">
            <a:off x="5154214" y="3609295"/>
            <a:ext cx="10749" cy="18602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18531" y="3609295"/>
            <a:ext cx="15436" cy="26715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FF9227-008D-CE99-06BD-61ED8C8E900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849943" y="4632398"/>
            <a:ext cx="5283" cy="8371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159241" y="4707457"/>
                <a:ext cx="342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41" y="4707457"/>
                <a:ext cx="342145" cy="246221"/>
              </a:xfrm>
              <a:prstGeom prst="rect">
                <a:avLst/>
              </a:prstGeom>
              <a:blipFill>
                <a:blip r:embed="rId20"/>
                <a:stretch>
                  <a:fillRect l="-12500" r="-5357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159199" y="5003576"/>
            <a:ext cx="369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50254" y="5462771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54" y="5462771"/>
                <a:ext cx="254300" cy="246221"/>
              </a:xfrm>
              <a:prstGeom prst="rect">
                <a:avLst/>
              </a:prstGeom>
              <a:blipFill>
                <a:blip r:embed="rId21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E1EB4-05BB-C699-18E2-794CB2633DE2}"/>
              </a:ext>
            </a:extLst>
          </p:cNvPr>
          <p:cNvCxnSpPr>
            <a:cxnSpLocks/>
          </p:cNvCxnSpPr>
          <p:nvPr/>
        </p:nvCxnSpPr>
        <p:spPr>
          <a:xfrm>
            <a:off x="3200404" y="6269863"/>
            <a:ext cx="2318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2EAEB4-5DA8-A676-2770-3EB1BECC0ACD}"/>
              </a:ext>
            </a:extLst>
          </p:cNvPr>
          <p:cNvCxnSpPr>
            <a:cxnSpLocks/>
          </p:cNvCxnSpPr>
          <p:nvPr/>
        </p:nvCxnSpPr>
        <p:spPr>
          <a:xfrm>
            <a:off x="3189889" y="2333813"/>
            <a:ext cx="1793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3813485" y="4730666"/>
                <a:ext cx="342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485" y="4730666"/>
                <a:ext cx="342145" cy="246221"/>
              </a:xfrm>
              <a:prstGeom prst="rect">
                <a:avLst/>
              </a:prstGeom>
              <a:blipFill>
                <a:blip r:embed="rId22"/>
                <a:stretch>
                  <a:fillRect l="-14286" r="-535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3683267" y="5031038"/>
            <a:ext cx="59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4972546" y="450634"/>
            <a:ext cx="0" cy="18839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4A1AF10-17D8-1FA5-A536-A507B42A27FD}"/>
              </a:ext>
            </a:extLst>
          </p:cNvPr>
          <p:cNvSpPr/>
          <p:nvPr/>
        </p:nvSpPr>
        <p:spPr>
          <a:xfrm>
            <a:off x="4972546" y="1029498"/>
            <a:ext cx="1319048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2860946" y="1757869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46" y="1757869"/>
                <a:ext cx="254300" cy="246221"/>
              </a:xfrm>
              <a:prstGeom prst="rect">
                <a:avLst/>
              </a:prstGeom>
              <a:blipFill>
                <a:blip r:embed="rId23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520227" y="1745772"/>
            <a:ext cx="1771367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453246"/>
            <a:ext cx="4280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>
            <a:off x="4394346" y="5450226"/>
            <a:ext cx="5782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5449770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7297358" y="4349616"/>
                <a:ext cx="217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358" y="4349616"/>
                <a:ext cx="2174634" cy="276999"/>
              </a:xfrm>
              <a:prstGeom prst="rect">
                <a:avLst/>
              </a:prstGeom>
              <a:blipFill>
                <a:blip r:embed="rId24"/>
                <a:stretch>
                  <a:fillRect t="-4444" r="-224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B965-C02B-8E3D-8B7C-CDC3809EA15A}"/>
                  </a:ext>
                </a:extLst>
              </p:cNvPr>
              <p:cNvSpPr txBox="1"/>
              <p:nvPr/>
            </p:nvSpPr>
            <p:spPr>
              <a:xfrm>
                <a:off x="4225834" y="5979178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𝕋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B965-C02B-8E3D-8B7C-CDC3809E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834" y="5979178"/>
                <a:ext cx="254300" cy="276999"/>
              </a:xfrm>
              <a:prstGeom prst="rect">
                <a:avLst/>
              </a:prstGeom>
              <a:blipFill>
                <a:blip r:embed="rId30"/>
                <a:stretch>
                  <a:fillRect l="-30952" r="-33333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7322619" y="4803414"/>
                <a:ext cx="271542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19" y="4803414"/>
                <a:ext cx="2715429" cy="553998"/>
              </a:xfrm>
              <a:prstGeom prst="rect">
                <a:avLst/>
              </a:prstGeom>
              <a:blipFill>
                <a:blip r:embed="rId31"/>
                <a:stretch>
                  <a:fillRect l="-2915" t="-14286" r="-3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217689" y="559969"/>
            <a:ext cx="12846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187399" y="294909"/>
                <a:ext cx="1402820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99" y="294909"/>
                <a:ext cx="1402820" cy="247825"/>
              </a:xfrm>
              <a:prstGeom prst="rect">
                <a:avLst/>
              </a:prstGeom>
              <a:blipFill>
                <a:blip r:embed="rId3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635775"/>
            <a:ext cx="697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387282" y="3355850"/>
                <a:ext cx="1402820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82" y="3355850"/>
                <a:ext cx="1402820" cy="247825"/>
              </a:xfrm>
              <a:prstGeom prst="rect">
                <a:avLst/>
              </a:prstGeom>
              <a:blipFill>
                <a:blip r:embed="rId33"/>
                <a:stretch>
                  <a:fillRect b="-2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F97FDA3-2B07-471B-A3AD-BBCB2E054A5C}"/>
              </a:ext>
            </a:extLst>
          </p:cNvPr>
          <p:cNvSpPr/>
          <p:nvPr/>
        </p:nvSpPr>
        <p:spPr>
          <a:xfrm>
            <a:off x="5530953" y="492782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81AEC-15A4-0EBF-00F7-ECA7516B6FE0}"/>
              </a:ext>
            </a:extLst>
          </p:cNvPr>
          <p:cNvSpPr/>
          <p:nvPr/>
        </p:nvSpPr>
        <p:spPr>
          <a:xfrm>
            <a:off x="5161519" y="45640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90E0C-7653-AC1E-30D0-AACC01FFC9CA}"/>
              </a:ext>
            </a:extLst>
          </p:cNvPr>
          <p:cNvSpPr/>
          <p:nvPr/>
        </p:nvSpPr>
        <p:spPr>
          <a:xfrm>
            <a:off x="4279704" y="493544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BB54-7449-A9FB-AD42-CFA9BC55D2B8}"/>
              </a:ext>
            </a:extLst>
          </p:cNvPr>
          <p:cNvSpPr/>
          <p:nvPr/>
        </p:nvSpPr>
        <p:spPr>
          <a:xfrm>
            <a:off x="3185621" y="754501"/>
            <a:ext cx="1319048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blipFill>
                <a:blip r:embed="rId34"/>
                <a:stretch>
                  <a:fillRect t="-2222" r="-7617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1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</p:cNvCxnSpPr>
          <p:nvPr/>
        </p:nvCxnSpPr>
        <p:spPr>
          <a:xfrm>
            <a:off x="2757488" y="1757869"/>
            <a:ext cx="4528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3468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blipFill>
                <a:blip r:embed="rId2"/>
                <a:stretch>
                  <a:fillRect l="-12500" r="-312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923760" y="439071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blipFill>
                <a:blip r:embed="rId3"/>
                <a:stretch>
                  <a:fillRect l="-7143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459834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75965"/>
            <a:ext cx="0" cy="17633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3101657" y="5449812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657" y="5449812"/>
                <a:ext cx="195373" cy="184666"/>
              </a:xfrm>
              <a:prstGeom prst="rect">
                <a:avLst/>
              </a:prstGeom>
              <a:blipFill>
                <a:blip r:embed="rId2"/>
                <a:stretch>
                  <a:fillRect l="-12500" r="-312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363826" y="5450477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26" y="5450477"/>
                <a:ext cx="254300" cy="184666"/>
              </a:xfrm>
              <a:prstGeom prst="rect">
                <a:avLst/>
              </a:prstGeom>
              <a:blipFill>
                <a:blip r:embed="rId4"/>
                <a:stretch>
                  <a:fillRect l="-7143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43940" y="5463633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40" y="5463633"/>
                <a:ext cx="254300" cy="184666"/>
              </a:xfrm>
              <a:prstGeom prst="rect">
                <a:avLst/>
              </a:prstGeom>
              <a:blipFill>
                <a:blip r:embed="rId5"/>
                <a:stretch>
                  <a:fillRect l="-7143" r="-2381" b="-129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9644" y="3716470"/>
            <a:ext cx="0" cy="1745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707646"/>
            <a:ext cx="0" cy="1742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blipFill>
                <a:blip r:embed="rId6"/>
                <a:stretch>
                  <a:fillRect l="-22222" t="-2174" r="-20635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317983" y="912115"/>
                <a:ext cx="218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983" y="912115"/>
                <a:ext cx="2187843" cy="276999"/>
              </a:xfrm>
              <a:prstGeom prst="rect">
                <a:avLst/>
              </a:prstGeom>
              <a:blipFill>
                <a:blip r:embed="rId7"/>
                <a:stretch>
                  <a:fillRect l="-1393" t="-4444" r="-3900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7516913" y="3905575"/>
                <a:ext cx="2113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13" y="3905575"/>
                <a:ext cx="2113527" cy="276999"/>
              </a:xfrm>
              <a:prstGeom prst="rect">
                <a:avLst/>
              </a:prstGeom>
              <a:blipFill>
                <a:blip r:embed="rId8"/>
                <a:stretch>
                  <a:fillRect l="-1153" t="-4444" r="-3746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47835" y="3105321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943178" y="4508920"/>
                <a:ext cx="142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78" y="4508920"/>
                <a:ext cx="142667" cy="215444"/>
              </a:xfrm>
              <a:prstGeom prst="rect">
                <a:avLst/>
              </a:prstGeom>
              <a:blipFill>
                <a:blip r:embed="rId9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blipFill>
                <a:blip r:embed="rId10"/>
                <a:stretch>
                  <a:fillRect l="-8046" r="-10345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blipFill>
                <a:blip r:embed="rId11"/>
                <a:stretch>
                  <a:fillRect l="-8046" r="-1034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18125" y="5453246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25" y="5453246"/>
                <a:ext cx="254300" cy="184666"/>
              </a:xfrm>
              <a:prstGeom prst="rect">
                <a:avLst/>
              </a:prstGeom>
              <a:blipFill>
                <a:blip r:embed="rId12"/>
                <a:stretch>
                  <a:fillRect l="-9524" r="-2381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>
            <a:off x="5160564" y="4248727"/>
            <a:ext cx="0" cy="1204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24755" y="4228383"/>
            <a:ext cx="9211" cy="122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901549" y="3531804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49" y="3531804"/>
                <a:ext cx="257442" cy="184666"/>
              </a:xfrm>
              <a:prstGeom prst="rect">
                <a:avLst/>
              </a:prstGeom>
              <a:blipFill>
                <a:blip r:embed="rId13"/>
                <a:stretch>
                  <a:fillRect l="-14286" r="-4762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853564" y="3764868"/>
            <a:ext cx="36942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20409" y="5449321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409" y="5449321"/>
                <a:ext cx="254300" cy="184666"/>
              </a:xfrm>
              <a:prstGeom prst="rect">
                <a:avLst/>
              </a:prstGeom>
              <a:blipFill>
                <a:blip r:embed="rId14"/>
                <a:stretch>
                  <a:fillRect l="-9756" r="-4878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4569039" y="3542614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39" y="3542614"/>
                <a:ext cx="257442" cy="184666"/>
              </a:xfrm>
              <a:prstGeom prst="rect">
                <a:avLst/>
              </a:prstGeom>
              <a:blipFill>
                <a:blip r:embed="rId15"/>
                <a:stretch>
                  <a:fillRect l="-14286" r="-4762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4393328" y="3765915"/>
            <a:ext cx="5918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5555524" y="1164492"/>
            <a:ext cx="0" cy="5979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blipFill>
                <a:blip r:embed="rId16"/>
                <a:stretch>
                  <a:fillRect l="-9756" r="-4878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520227" y="683734"/>
            <a:ext cx="240353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453246"/>
            <a:ext cx="4280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 flipV="1">
            <a:off x="4394262" y="3902566"/>
            <a:ext cx="595350" cy="300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3916570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7492668" y="4349616"/>
                <a:ext cx="217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668" y="4349616"/>
                <a:ext cx="2174634" cy="276999"/>
              </a:xfrm>
              <a:prstGeom prst="rect">
                <a:avLst/>
              </a:prstGeom>
              <a:blipFill>
                <a:blip r:embed="rId17"/>
                <a:stretch>
                  <a:fillRect t="-4444" r="-224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7313741" y="4821166"/>
                <a:ext cx="28500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741" y="4821166"/>
                <a:ext cx="2850081" cy="553998"/>
              </a:xfrm>
              <a:prstGeom prst="rect">
                <a:avLst/>
              </a:prstGeom>
              <a:blipFill>
                <a:blip r:embed="rId18"/>
                <a:stretch>
                  <a:fillRect l="-857" t="-14286" r="-5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178805" y="507108"/>
            <a:ext cx="1335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303132" y="251763"/>
                <a:ext cx="1022198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132" y="251763"/>
                <a:ext cx="1022198" cy="247825"/>
              </a:xfrm>
              <a:prstGeom prst="rect">
                <a:avLst/>
              </a:prstGeom>
              <a:blipFill>
                <a:blip r:embed="rId19"/>
                <a:stretch>
                  <a:fillRect l="-4762" b="-170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765202"/>
            <a:ext cx="6971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454218" y="3459241"/>
                <a:ext cx="933694" cy="212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2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18" y="3459241"/>
                <a:ext cx="933694" cy="212494"/>
              </a:xfrm>
              <a:prstGeom prst="rect">
                <a:avLst/>
              </a:prstGeom>
              <a:blipFill>
                <a:blip r:embed="rId20"/>
                <a:stretch>
                  <a:fillRect l="-5882" b="-2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blipFill>
                <a:blip r:embed="rId21"/>
                <a:stretch>
                  <a:fillRect t="-2222" r="-7617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E5B49-0347-80B5-9892-D86FC2AC9735}"/>
              </a:ext>
            </a:extLst>
          </p:cNvPr>
          <p:cNvCxnSpPr>
            <a:cxnSpLocks/>
          </p:cNvCxnSpPr>
          <p:nvPr/>
        </p:nvCxnSpPr>
        <p:spPr>
          <a:xfrm flipV="1">
            <a:off x="4064800" y="711915"/>
            <a:ext cx="1389850" cy="5025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A03D66-BAD5-76E7-7BA9-951DC7FA4E0D}"/>
              </a:ext>
            </a:extLst>
          </p:cNvPr>
          <p:cNvCxnSpPr>
            <a:cxnSpLocks/>
          </p:cNvCxnSpPr>
          <p:nvPr/>
        </p:nvCxnSpPr>
        <p:spPr>
          <a:xfrm>
            <a:off x="3154582" y="1486871"/>
            <a:ext cx="102360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/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blipFill>
                <a:blip r:embed="rId22"/>
                <a:stretch>
                  <a:fillRect l="-3750" b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CBD440-29AF-8CA0-ADC5-21CF94D2C108}"/>
              </a:ext>
            </a:extLst>
          </p:cNvPr>
          <p:cNvCxnSpPr>
            <a:cxnSpLocks/>
          </p:cNvCxnSpPr>
          <p:nvPr/>
        </p:nvCxnSpPr>
        <p:spPr>
          <a:xfrm>
            <a:off x="4178208" y="1486871"/>
            <a:ext cx="0" cy="270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/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blipFill>
                <a:blip r:embed="rId23"/>
                <a:stretch>
                  <a:fillRect l="-2222" r="-20741" b="-10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B0648C-D13B-8E8F-CB8F-16B1D13E5E1E}"/>
              </a:ext>
            </a:extLst>
          </p:cNvPr>
          <p:cNvCxnSpPr>
            <a:cxnSpLocks/>
          </p:cNvCxnSpPr>
          <p:nvPr/>
        </p:nvCxnSpPr>
        <p:spPr>
          <a:xfrm flipV="1">
            <a:off x="4007644" y="3925425"/>
            <a:ext cx="698422" cy="2800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BCF8A7-42CE-64BC-BEAD-3C6CABFDB399}"/>
              </a:ext>
            </a:extLst>
          </p:cNvPr>
          <p:cNvCxnSpPr>
            <a:cxnSpLocks/>
          </p:cNvCxnSpPr>
          <p:nvPr/>
        </p:nvCxnSpPr>
        <p:spPr>
          <a:xfrm flipV="1">
            <a:off x="5347743" y="3945747"/>
            <a:ext cx="692200" cy="259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/>
              <p:nvPr/>
            </p:nvSpPr>
            <p:spPr>
              <a:xfrm>
                <a:off x="5712389" y="295227"/>
                <a:ext cx="2939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89" y="295227"/>
                <a:ext cx="293990" cy="215444"/>
              </a:xfrm>
              <a:prstGeom prst="rect">
                <a:avLst/>
              </a:prstGeom>
              <a:blipFill>
                <a:blip r:embed="rId24"/>
                <a:stretch>
                  <a:fillRect l="-14583" r="-4167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EDDECDB-38F6-98F9-E9A7-7974DB257386}"/>
              </a:ext>
            </a:extLst>
          </p:cNvPr>
          <p:cNvCxnSpPr>
            <a:cxnSpLocks/>
          </p:cNvCxnSpPr>
          <p:nvPr/>
        </p:nvCxnSpPr>
        <p:spPr>
          <a:xfrm>
            <a:off x="4520227" y="507108"/>
            <a:ext cx="24035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DEE70C-5FC8-14AE-97C4-5EFC71B07153}"/>
              </a:ext>
            </a:extLst>
          </p:cNvPr>
          <p:cNvCxnSpPr>
            <a:cxnSpLocks/>
          </p:cNvCxnSpPr>
          <p:nvPr/>
        </p:nvCxnSpPr>
        <p:spPr>
          <a:xfrm>
            <a:off x="3699644" y="4245552"/>
            <a:ext cx="59875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2553B2-5825-0312-48A3-4251ACBF97C7}"/>
              </a:ext>
            </a:extLst>
          </p:cNvPr>
          <p:cNvCxnSpPr>
            <a:cxnSpLocks/>
          </p:cNvCxnSpPr>
          <p:nvPr/>
        </p:nvCxnSpPr>
        <p:spPr>
          <a:xfrm>
            <a:off x="5161519" y="4245552"/>
            <a:ext cx="372447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CDD096-870F-DE3F-B5DA-D27D2D29CA6F}"/>
              </a:ext>
            </a:extLst>
          </p:cNvPr>
          <p:cNvCxnSpPr>
            <a:cxnSpLocks/>
          </p:cNvCxnSpPr>
          <p:nvPr/>
        </p:nvCxnSpPr>
        <p:spPr>
          <a:xfrm>
            <a:off x="3201465" y="4977072"/>
            <a:ext cx="231706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6DADD1-347C-79A7-7A3E-DA6AE486CA65}"/>
              </a:ext>
            </a:extLst>
          </p:cNvPr>
          <p:cNvCxnSpPr>
            <a:cxnSpLocks/>
          </p:cNvCxnSpPr>
          <p:nvPr/>
        </p:nvCxnSpPr>
        <p:spPr>
          <a:xfrm>
            <a:off x="3154582" y="1273414"/>
            <a:ext cx="240425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/>
              <p:nvPr/>
            </p:nvSpPr>
            <p:spPr>
              <a:xfrm>
                <a:off x="2392511" y="1385722"/>
                <a:ext cx="64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511" y="1385722"/>
                <a:ext cx="641420" cy="184666"/>
              </a:xfrm>
              <a:prstGeom prst="rect">
                <a:avLst/>
              </a:prstGeom>
              <a:blipFill>
                <a:blip r:embed="rId25"/>
                <a:stretch>
                  <a:fillRect l="-8491" t="-25806" r="-3774" b="-483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/>
              <p:nvPr/>
            </p:nvSpPr>
            <p:spPr>
              <a:xfrm>
                <a:off x="2183403" y="1164492"/>
                <a:ext cx="90308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403" y="1164492"/>
                <a:ext cx="903084" cy="184666"/>
              </a:xfrm>
              <a:prstGeom prst="rect">
                <a:avLst/>
              </a:prstGeom>
              <a:blipFill>
                <a:blip r:embed="rId26"/>
                <a:stretch>
                  <a:fillRect l="-8108" t="-26667" b="-5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/>
              <p:nvPr/>
            </p:nvSpPr>
            <p:spPr>
              <a:xfrm>
                <a:off x="2426938" y="5074088"/>
                <a:ext cx="64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38" y="5074088"/>
                <a:ext cx="641420" cy="184666"/>
              </a:xfrm>
              <a:prstGeom prst="rect">
                <a:avLst/>
              </a:prstGeom>
              <a:blipFill>
                <a:blip r:embed="rId27"/>
                <a:stretch>
                  <a:fillRect l="-8571" t="-25806" r="-4762" b="-483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/>
              <p:nvPr/>
            </p:nvSpPr>
            <p:spPr>
              <a:xfrm>
                <a:off x="1635634" y="4869447"/>
                <a:ext cx="14800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634" y="4869447"/>
                <a:ext cx="1480004" cy="184666"/>
              </a:xfrm>
              <a:prstGeom prst="rect">
                <a:avLst/>
              </a:prstGeom>
              <a:blipFill>
                <a:blip r:embed="rId28"/>
                <a:stretch>
                  <a:fillRect l="-4938" t="-26667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/>
              <p:nvPr/>
            </p:nvSpPr>
            <p:spPr>
              <a:xfrm>
                <a:off x="2439519" y="3799122"/>
                <a:ext cx="69631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2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19" y="3799122"/>
                <a:ext cx="696312" cy="184666"/>
              </a:xfrm>
              <a:prstGeom prst="rect">
                <a:avLst/>
              </a:prstGeom>
              <a:blipFill>
                <a:blip r:embed="rId29"/>
                <a:stretch>
                  <a:fillRect l="-7895" t="-25806" b="-483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/>
              <p:nvPr/>
            </p:nvSpPr>
            <p:spPr>
              <a:xfrm>
                <a:off x="1626756" y="4131390"/>
                <a:ext cx="14893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𝑓𝑒𝑎𝑠𝑖𝑏𝑙𝑒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756" y="4131390"/>
                <a:ext cx="1489358" cy="184666"/>
              </a:xfrm>
              <a:prstGeom prst="rect">
                <a:avLst/>
              </a:prstGeom>
              <a:blipFill>
                <a:blip r:embed="rId30"/>
                <a:stretch>
                  <a:fillRect l="-4918" t="-26667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E0B2E0-5098-E785-26EC-289913184FC3}"/>
              </a:ext>
            </a:extLst>
          </p:cNvPr>
          <p:cNvCxnSpPr>
            <a:cxnSpLocks/>
          </p:cNvCxnSpPr>
          <p:nvPr/>
        </p:nvCxnSpPr>
        <p:spPr>
          <a:xfrm>
            <a:off x="4995248" y="3707646"/>
            <a:ext cx="0" cy="711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/>
              <p:nvPr/>
            </p:nvSpPr>
            <p:spPr>
              <a:xfrm>
                <a:off x="2380432" y="590209"/>
                <a:ext cx="68060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2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32" y="590209"/>
                <a:ext cx="680603" cy="184666"/>
              </a:xfrm>
              <a:prstGeom prst="rect">
                <a:avLst/>
              </a:prstGeom>
              <a:blipFill>
                <a:blip r:embed="rId31"/>
                <a:stretch>
                  <a:fillRect l="-8036" t="-26667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815DFD-8905-A80B-18CD-1295173C07FE}"/>
              </a:ext>
            </a:extLst>
          </p:cNvPr>
          <p:cNvCxnSpPr>
            <a:cxnSpLocks/>
          </p:cNvCxnSpPr>
          <p:nvPr/>
        </p:nvCxnSpPr>
        <p:spPr>
          <a:xfrm>
            <a:off x="5847835" y="3731102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9DC007-630B-7CAD-BC9B-94956B7E3FB0}"/>
              </a:ext>
            </a:extLst>
          </p:cNvPr>
          <p:cNvCxnSpPr>
            <a:cxnSpLocks/>
          </p:cNvCxnSpPr>
          <p:nvPr/>
        </p:nvCxnSpPr>
        <p:spPr>
          <a:xfrm>
            <a:off x="6224660" y="3735874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E26D17C-C726-80F4-A4F6-958FE7F28B12}"/>
              </a:ext>
            </a:extLst>
          </p:cNvPr>
          <p:cNvCxnSpPr>
            <a:cxnSpLocks/>
          </p:cNvCxnSpPr>
          <p:nvPr/>
        </p:nvCxnSpPr>
        <p:spPr>
          <a:xfrm>
            <a:off x="4180100" y="5182248"/>
            <a:ext cx="0" cy="271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/>
              <p:nvPr/>
            </p:nvSpPr>
            <p:spPr>
              <a:xfrm>
                <a:off x="5391381" y="5461696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381" y="5461696"/>
                <a:ext cx="254300" cy="184666"/>
              </a:xfrm>
              <a:prstGeom prst="rect">
                <a:avLst/>
              </a:prstGeom>
              <a:blipFill>
                <a:blip r:embed="rId32"/>
                <a:stretch>
                  <a:fillRect l="-19048" r="-2857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F0E3C6-9223-6B5E-7CC8-4F3AAEA3331F}"/>
              </a:ext>
            </a:extLst>
          </p:cNvPr>
          <p:cNvCxnSpPr>
            <a:cxnSpLocks/>
          </p:cNvCxnSpPr>
          <p:nvPr/>
        </p:nvCxnSpPr>
        <p:spPr>
          <a:xfrm>
            <a:off x="3199343" y="5182248"/>
            <a:ext cx="9788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199344" y="4434633"/>
            <a:ext cx="1972852" cy="276999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51092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4434634"/>
            <a:ext cx="1491530" cy="277000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DEE8F4-E40B-9E2B-FA27-CA1D67962D7D}"/>
              </a:ext>
            </a:extLst>
          </p:cNvPr>
          <p:cNvGrpSpPr/>
          <p:nvPr/>
        </p:nvGrpSpPr>
        <p:grpSpPr>
          <a:xfrm>
            <a:off x="3874254" y="5471636"/>
            <a:ext cx="405168" cy="173467"/>
            <a:chOff x="3898390" y="5457506"/>
            <a:chExt cx="405168" cy="17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/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blipFill>
                  <a:blip r:embed="rId33"/>
                  <a:stretch>
                    <a:fillRect l="-21429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/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10345" r="-3448" b="-148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/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7391" r="-17391" b="-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1EE0A14-498F-A424-F121-9262CBD77787}"/>
                  </a:ext>
                </a:extLst>
              </p:cNvPr>
              <p:cNvSpPr txBox="1"/>
              <p:nvPr/>
            </p:nvSpPr>
            <p:spPr>
              <a:xfrm>
                <a:off x="5342489" y="5788557"/>
                <a:ext cx="37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1EE0A14-498F-A424-F121-9262CBD77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5788557"/>
                <a:ext cx="375359" cy="276999"/>
              </a:xfrm>
              <a:prstGeom prst="rect">
                <a:avLst/>
              </a:prstGeom>
              <a:blipFill>
                <a:blip r:embed="rId36"/>
                <a:stretch>
                  <a:fillRect l="-20968" t="-4444" r="-20968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6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31E390E-2491-C470-7CFA-9A5BFDF2E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4" t="48905" r="1236"/>
          <a:stretch/>
        </p:blipFill>
        <p:spPr>
          <a:xfrm>
            <a:off x="4096139" y="3429000"/>
            <a:ext cx="5187821" cy="3263483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792410E-2044-FEEA-B422-3CDC0B26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1" r="2569" b="55916"/>
          <a:stretch/>
        </p:blipFill>
        <p:spPr>
          <a:xfrm>
            <a:off x="4180114" y="608725"/>
            <a:ext cx="5103846" cy="28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3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A6B5D-A675-F39E-8538-F1CA606C0A50}"/>
              </a:ext>
            </a:extLst>
          </p:cNvPr>
          <p:cNvSpPr/>
          <p:nvPr/>
        </p:nvSpPr>
        <p:spPr>
          <a:xfrm>
            <a:off x="3200033" y="1588869"/>
            <a:ext cx="740980" cy="1366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9D49F-BBCF-720C-70E2-736072F92034}"/>
              </a:ext>
            </a:extLst>
          </p:cNvPr>
          <p:cNvSpPr/>
          <p:nvPr/>
        </p:nvSpPr>
        <p:spPr>
          <a:xfrm>
            <a:off x="3200033" y="679344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192C3-2A04-457D-6E59-73ED75598FDB}"/>
              </a:ext>
            </a:extLst>
          </p:cNvPr>
          <p:cNvCxnSpPr>
            <a:cxnSpLocks/>
          </p:cNvCxnSpPr>
          <p:nvPr/>
        </p:nvCxnSpPr>
        <p:spPr>
          <a:xfrm>
            <a:off x="3200033" y="541053"/>
            <a:ext cx="214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F80DB-F1EF-0EC5-781C-4210920D932C}"/>
              </a:ext>
            </a:extLst>
          </p:cNvPr>
          <p:cNvCxnSpPr>
            <a:cxnSpLocks/>
          </p:cNvCxnSpPr>
          <p:nvPr/>
        </p:nvCxnSpPr>
        <p:spPr>
          <a:xfrm>
            <a:off x="3200033" y="1452792"/>
            <a:ext cx="740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/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blipFill>
                <a:blip r:embed="rId2"/>
                <a:stretch>
                  <a:fillRect l="-4701" b="-22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EC37-9AEA-498D-2F65-2B2ABEF895FB}"/>
              </a:ext>
            </a:extLst>
          </p:cNvPr>
          <p:cNvCxnSpPr>
            <a:cxnSpLocks/>
          </p:cNvCxnSpPr>
          <p:nvPr/>
        </p:nvCxnSpPr>
        <p:spPr>
          <a:xfrm>
            <a:off x="1762859" y="2024315"/>
            <a:ext cx="653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/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blipFill>
                <a:blip r:embed="rId3"/>
                <a:stretch>
                  <a:fillRect l="-2174" b="-1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26F578-626A-1754-D03C-B026ECF2D568}"/>
              </a:ext>
            </a:extLst>
          </p:cNvPr>
          <p:cNvCxnSpPr>
            <a:cxnSpLocks/>
          </p:cNvCxnSpPr>
          <p:nvPr/>
        </p:nvCxnSpPr>
        <p:spPr>
          <a:xfrm flipV="1">
            <a:off x="1864311" y="5064399"/>
            <a:ext cx="2752077" cy="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00362-C21C-1C47-D5ED-9C127EE60403}"/>
              </a:ext>
            </a:extLst>
          </p:cNvPr>
          <p:cNvCxnSpPr>
            <a:cxnSpLocks/>
          </p:cNvCxnSpPr>
          <p:nvPr/>
        </p:nvCxnSpPr>
        <p:spPr>
          <a:xfrm flipV="1">
            <a:off x="1864311" y="2371725"/>
            <a:ext cx="0" cy="269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FB2321-FBD5-30AB-7B89-7B849C388089}"/>
              </a:ext>
            </a:extLst>
          </p:cNvPr>
          <p:cNvCxnSpPr>
            <a:cxnSpLocks/>
          </p:cNvCxnSpPr>
          <p:nvPr/>
        </p:nvCxnSpPr>
        <p:spPr>
          <a:xfrm>
            <a:off x="2384389" y="4059704"/>
            <a:ext cx="0" cy="10046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D799C0-D1C5-020C-EB4A-985F0F65B630}"/>
                  </a:ext>
                </a:extLst>
              </p:cNvPr>
              <p:cNvSpPr txBox="1"/>
              <p:nvPr/>
            </p:nvSpPr>
            <p:spPr>
              <a:xfrm>
                <a:off x="2241219" y="5048726"/>
                <a:ext cx="2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D799C0-D1C5-020C-EB4A-985F0F65B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19" y="5048726"/>
                <a:ext cx="294568" cy="276999"/>
              </a:xfrm>
              <a:prstGeom prst="rect">
                <a:avLst/>
              </a:prstGeom>
              <a:blipFill>
                <a:blip r:embed="rId4"/>
                <a:stretch>
                  <a:fillRect l="-12500" r="-2083" b="-10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35535-F727-53E9-A7AD-99A5809CABD1}"/>
              </a:ext>
            </a:extLst>
          </p:cNvPr>
          <p:cNvCxnSpPr>
            <a:cxnSpLocks/>
          </p:cNvCxnSpPr>
          <p:nvPr/>
        </p:nvCxnSpPr>
        <p:spPr>
          <a:xfrm>
            <a:off x="2375897" y="4690652"/>
            <a:ext cx="1352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46377F-3CF0-8A09-3C87-EDF755913ED5}"/>
                  </a:ext>
                </a:extLst>
              </p:cNvPr>
              <p:cNvSpPr txBox="1"/>
              <p:nvPr/>
            </p:nvSpPr>
            <p:spPr>
              <a:xfrm>
                <a:off x="2677524" y="4389471"/>
                <a:ext cx="8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46377F-3CF0-8A09-3C87-EDF75591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24" y="4389471"/>
                <a:ext cx="828432" cy="276999"/>
              </a:xfrm>
              <a:prstGeom prst="rect">
                <a:avLst/>
              </a:prstGeom>
              <a:blipFill>
                <a:blip r:embed="rId5"/>
                <a:stretch>
                  <a:fillRect l="-6618" r="-35294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E8E372-1317-FBCE-85CF-59419EFD771A}"/>
              </a:ext>
            </a:extLst>
          </p:cNvPr>
          <p:cNvCxnSpPr>
            <a:cxnSpLocks/>
          </p:cNvCxnSpPr>
          <p:nvPr/>
        </p:nvCxnSpPr>
        <p:spPr>
          <a:xfrm>
            <a:off x="3728679" y="2689135"/>
            <a:ext cx="0" cy="23976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6B525B-6890-9B34-667A-23AF39FFE974}"/>
                  </a:ext>
                </a:extLst>
              </p:cNvPr>
              <p:cNvSpPr txBox="1"/>
              <p:nvPr/>
            </p:nvSpPr>
            <p:spPr>
              <a:xfrm>
                <a:off x="1061991" y="3791933"/>
                <a:ext cx="715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6B525B-6890-9B34-667A-23AF39FF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91" y="3791933"/>
                <a:ext cx="715131" cy="276999"/>
              </a:xfrm>
              <a:prstGeom prst="rect">
                <a:avLst/>
              </a:prstGeom>
              <a:blipFill>
                <a:blip r:embed="rId6"/>
                <a:stretch>
                  <a:fillRect l="-4237" r="-3390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E87055-3426-26E4-4B88-FCE55E85729C}"/>
              </a:ext>
            </a:extLst>
          </p:cNvPr>
          <p:cNvCxnSpPr>
            <a:cxnSpLocks/>
          </p:cNvCxnSpPr>
          <p:nvPr/>
        </p:nvCxnSpPr>
        <p:spPr>
          <a:xfrm flipV="1">
            <a:off x="1871446" y="2628900"/>
            <a:ext cx="1933196" cy="1933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283913-77F3-54D8-D199-A6B0BCE770EF}"/>
              </a:ext>
            </a:extLst>
          </p:cNvPr>
          <p:cNvCxnSpPr>
            <a:cxnSpLocks/>
          </p:cNvCxnSpPr>
          <p:nvPr/>
        </p:nvCxnSpPr>
        <p:spPr>
          <a:xfrm>
            <a:off x="1864311" y="4050595"/>
            <a:ext cx="5200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D590A7-A8C3-2E2F-B28E-68A93EB843B9}"/>
              </a:ext>
            </a:extLst>
          </p:cNvPr>
          <p:cNvCxnSpPr>
            <a:cxnSpLocks/>
          </p:cNvCxnSpPr>
          <p:nvPr/>
        </p:nvCxnSpPr>
        <p:spPr>
          <a:xfrm>
            <a:off x="1858545" y="2689135"/>
            <a:ext cx="188250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C0C38D-CAD0-2128-F523-DABD9F07B5D6}"/>
              </a:ext>
            </a:extLst>
          </p:cNvPr>
          <p:cNvCxnSpPr>
            <a:cxnSpLocks/>
          </p:cNvCxnSpPr>
          <p:nvPr/>
        </p:nvCxnSpPr>
        <p:spPr>
          <a:xfrm flipV="1">
            <a:off x="5984334" y="5078311"/>
            <a:ext cx="2752077" cy="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69454B-717A-012B-3670-21ABADDA1D06}"/>
              </a:ext>
            </a:extLst>
          </p:cNvPr>
          <p:cNvCxnSpPr>
            <a:cxnSpLocks/>
          </p:cNvCxnSpPr>
          <p:nvPr/>
        </p:nvCxnSpPr>
        <p:spPr>
          <a:xfrm flipV="1">
            <a:off x="5984334" y="2390207"/>
            <a:ext cx="0" cy="2692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AE45AF-DA27-1C2E-15CF-1BAE61197323}"/>
                  </a:ext>
                </a:extLst>
              </p:cNvPr>
              <p:cNvSpPr txBox="1"/>
              <p:nvPr/>
            </p:nvSpPr>
            <p:spPr>
              <a:xfrm>
                <a:off x="5057923" y="4059704"/>
                <a:ext cx="739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AE45AF-DA27-1C2E-15CF-1BAE6119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23" y="4059704"/>
                <a:ext cx="739305" cy="276999"/>
              </a:xfrm>
              <a:prstGeom prst="rect">
                <a:avLst/>
              </a:prstGeom>
              <a:blipFill>
                <a:blip r:embed="rId7"/>
                <a:stretch>
                  <a:fillRect t="-2222" r="-107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0EED47D-BD1A-7DE5-1F64-90BE752860E2}"/>
              </a:ext>
            </a:extLst>
          </p:cNvPr>
          <p:cNvCxnSpPr>
            <a:cxnSpLocks/>
          </p:cNvCxnSpPr>
          <p:nvPr/>
        </p:nvCxnSpPr>
        <p:spPr>
          <a:xfrm flipV="1">
            <a:off x="5991469" y="2871412"/>
            <a:ext cx="1933196" cy="1933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C75AEE-8108-6766-D24A-856467DAF9C4}"/>
              </a:ext>
            </a:extLst>
          </p:cNvPr>
          <p:cNvCxnSpPr>
            <a:cxnSpLocks/>
          </p:cNvCxnSpPr>
          <p:nvPr/>
        </p:nvCxnSpPr>
        <p:spPr>
          <a:xfrm>
            <a:off x="5974654" y="4231707"/>
            <a:ext cx="58700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BD4151-7B2B-5857-7774-36B1C8B61A9A}"/>
              </a:ext>
            </a:extLst>
          </p:cNvPr>
          <p:cNvCxnSpPr>
            <a:cxnSpLocks/>
          </p:cNvCxnSpPr>
          <p:nvPr/>
        </p:nvCxnSpPr>
        <p:spPr>
          <a:xfrm>
            <a:off x="5974654" y="3166495"/>
            <a:ext cx="165831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60866E-CB5E-943C-519A-471DECD1158D}"/>
              </a:ext>
            </a:extLst>
          </p:cNvPr>
          <p:cNvGrpSpPr/>
          <p:nvPr/>
        </p:nvGrpSpPr>
        <p:grpSpPr>
          <a:xfrm>
            <a:off x="9063925" y="1168045"/>
            <a:ext cx="1037288" cy="284746"/>
            <a:chOff x="1608959" y="1135117"/>
            <a:chExt cx="2111255" cy="441435"/>
          </a:xfrm>
        </p:grpSpPr>
        <p:cxnSp>
          <p:nvCxnSpPr>
            <p:cNvPr id="69" name="Elbow Connector 35">
              <a:extLst>
                <a:ext uri="{FF2B5EF4-FFF2-40B4-BE49-F238E27FC236}">
                  <a16:creationId xmlns:a16="http://schemas.microsoft.com/office/drawing/2014/main" id="{15004233-96DF-70B2-CDE6-9C98B9F06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959" y="1135117"/>
              <a:ext cx="1796393" cy="441435"/>
            </a:xfrm>
            <a:prstGeom prst="bentConnector3">
              <a:avLst>
                <a:gd name="adj1" fmla="val 4188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36">
              <a:extLst>
                <a:ext uri="{FF2B5EF4-FFF2-40B4-BE49-F238E27FC236}">
                  <a16:creationId xmlns:a16="http://schemas.microsoft.com/office/drawing/2014/main" id="{9DD15FB6-F156-F950-7C4B-193C60E84B3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462009" cy="441435"/>
            </a:xfrm>
            <a:prstGeom prst="bentConnector3">
              <a:avLst>
                <a:gd name="adj1" fmla="val 5532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9A33B1B-F522-B8C5-21B8-7D22B97E4F66}"/>
              </a:ext>
            </a:extLst>
          </p:cNvPr>
          <p:cNvGrpSpPr/>
          <p:nvPr/>
        </p:nvGrpSpPr>
        <p:grpSpPr>
          <a:xfrm>
            <a:off x="10101213" y="1168488"/>
            <a:ext cx="1107440" cy="284304"/>
            <a:chOff x="1934615" y="1135117"/>
            <a:chExt cx="3946316" cy="441435"/>
          </a:xfrm>
        </p:grpSpPr>
        <p:cxnSp>
          <p:nvCxnSpPr>
            <p:cNvPr id="78" name="Elbow Connector 35">
              <a:extLst>
                <a:ext uri="{FF2B5EF4-FFF2-40B4-BE49-F238E27FC236}">
                  <a16:creationId xmlns:a16="http://schemas.microsoft.com/office/drawing/2014/main" id="{52C3ED83-93CB-1BF3-FAE3-BD2B391BE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4615" y="1135117"/>
              <a:ext cx="804142" cy="441435"/>
            </a:xfrm>
            <a:prstGeom prst="bentConnector3">
              <a:avLst>
                <a:gd name="adj1" fmla="val 1407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36">
              <a:extLst>
                <a:ext uri="{FF2B5EF4-FFF2-40B4-BE49-F238E27FC236}">
                  <a16:creationId xmlns:a16="http://schemas.microsoft.com/office/drawing/2014/main" id="{5311FFC1-E843-C704-E9B5-A5F2F6AE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731137" y="1135117"/>
              <a:ext cx="3149794" cy="436684"/>
            </a:xfrm>
            <a:prstGeom prst="bentConnector3">
              <a:avLst>
                <a:gd name="adj1" fmla="val 19109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2997B6-71E3-969C-561A-0D16D153D159}"/>
              </a:ext>
            </a:extLst>
          </p:cNvPr>
          <p:cNvCxnSpPr>
            <a:cxnSpLocks/>
          </p:cNvCxnSpPr>
          <p:nvPr/>
        </p:nvCxnSpPr>
        <p:spPr>
          <a:xfrm>
            <a:off x="7142272" y="3666557"/>
            <a:ext cx="0" cy="14085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45DBE4-67F0-1613-5972-0579C880DCBD}"/>
              </a:ext>
            </a:extLst>
          </p:cNvPr>
          <p:cNvCxnSpPr>
            <a:cxnSpLocks/>
          </p:cNvCxnSpPr>
          <p:nvPr/>
        </p:nvCxnSpPr>
        <p:spPr>
          <a:xfrm>
            <a:off x="7261495" y="3542732"/>
            <a:ext cx="0" cy="15264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DF41B8-CCA0-B3DC-DD3E-E88DBF87AA9F}"/>
              </a:ext>
            </a:extLst>
          </p:cNvPr>
          <p:cNvCxnSpPr>
            <a:cxnSpLocks/>
          </p:cNvCxnSpPr>
          <p:nvPr/>
        </p:nvCxnSpPr>
        <p:spPr>
          <a:xfrm>
            <a:off x="7632970" y="3166495"/>
            <a:ext cx="0" cy="19350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AB5E18-FC57-1797-8539-FA1DC3D9402A}"/>
              </a:ext>
            </a:extLst>
          </p:cNvPr>
          <p:cNvCxnSpPr>
            <a:cxnSpLocks/>
          </p:cNvCxnSpPr>
          <p:nvPr/>
        </p:nvCxnSpPr>
        <p:spPr>
          <a:xfrm>
            <a:off x="5989616" y="3661794"/>
            <a:ext cx="114948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6CEC2B-03FD-B36C-2DF7-EB53F842E4EA}"/>
              </a:ext>
            </a:extLst>
          </p:cNvPr>
          <p:cNvCxnSpPr>
            <a:cxnSpLocks/>
          </p:cNvCxnSpPr>
          <p:nvPr/>
        </p:nvCxnSpPr>
        <p:spPr>
          <a:xfrm>
            <a:off x="5974706" y="3542732"/>
            <a:ext cx="127716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89E023-03FC-5E13-5BC2-03D99427AB3C}"/>
              </a:ext>
            </a:extLst>
          </p:cNvPr>
          <p:cNvCxnSpPr>
            <a:cxnSpLocks/>
          </p:cNvCxnSpPr>
          <p:nvPr/>
        </p:nvCxnSpPr>
        <p:spPr>
          <a:xfrm>
            <a:off x="6561655" y="4231707"/>
            <a:ext cx="0" cy="8326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4892D83-C966-0E66-F55F-6906559FC34B}"/>
                  </a:ext>
                </a:extLst>
              </p:cNvPr>
              <p:cNvSpPr txBox="1"/>
              <p:nvPr/>
            </p:nvSpPr>
            <p:spPr>
              <a:xfrm>
                <a:off x="6434505" y="5086809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4892D83-C966-0E66-F55F-6906559F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05" y="5086809"/>
                <a:ext cx="254300" cy="276999"/>
              </a:xfrm>
              <a:prstGeom prst="rect">
                <a:avLst/>
              </a:prstGeom>
              <a:blipFill>
                <a:blip r:embed="rId8"/>
                <a:stretch>
                  <a:fillRect l="-31707" r="-4390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B90501B-7B37-876C-F43B-64E6B6343A97}"/>
                  </a:ext>
                </a:extLst>
              </p:cNvPr>
              <p:cNvSpPr txBox="1"/>
              <p:nvPr/>
            </p:nvSpPr>
            <p:spPr>
              <a:xfrm>
                <a:off x="7143255" y="5101544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B90501B-7B37-876C-F43B-64E6B6343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55" y="5101544"/>
                <a:ext cx="254300" cy="276999"/>
              </a:xfrm>
              <a:prstGeom prst="rect">
                <a:avLst/>
              </a:prstGeom>
              <a:blipFill>
                <a:blip r:embed="rId9"/>
                <a:stretch>
                  <a:fillRect l="-30952" r="-4047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6AF3DB0-F2CB-1FC1-E54B-AE2783F34357}"/>
                  </a:ext>
                </a:extLst>
              </p:cNvPr>
              <p:cNvSpPr txBox="1"/>
              <p:nvPr/>
            </p:nvSpPr>
            <p:spPr>
              <a:xfrm>
                <a:off x="5044769" y="3404233"/>
                <a:ext cx="739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6AF3DB0-F2CB-1FC1-E54B-AE2783F3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69" y="3404233"/>
                <a:ext cx="739305" cy="276999"/>
              </a:xfrm>
              <a:prstGeom prst="rect">
                <a:avLst/>
              </a:prstGeom>
              <a:blipFill>
                <a:blip r:embed="rId10"/>
                <a:stretch>
                  <a:fillRect t="-2174" r="-1074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919AC8-6D35-AF83-EEC7-487D2B181984}"/>
                  </a:ext>
                </a:extLst>
              </p:cNvPr>
              <p:cNvSpPr txBox="1"/>
              <p:nvPr/>
            </p:nvSpPr>
            <p:spPr>
              <a:xfrm>
                <a:off x="6688251" y="4287544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919AC8-6D35-AF83-EEC7-487D2B18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51" y="4287544"/>
                <a:ext cx="380745" cy="276999"/>
              </a:xfrm>
              <a:prstGeom prst="rect">
                <a:avLst/>
              </a:prstGeom>
              <a:blipFill>
                <a:blip r:embed="rId11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0CCD58-45A1-1ADE-913B-D26EF53C31FB}"/>
              </a:ext>
            </a:extLst>
          </p:cNvPr>
          <p:cNvCxnSpPr>
            <a:cxnSpLocks/>
          </p:cNvCxnSpPr>
          <p:nvPr/>
        </p:nvCxnSpPr>
        <p:spPr>
          <a:xfrm>
            <a:off x="6561655" y="4578272"/>
            <a:ext cx="577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931012-27FD-7B8C-699B-E8AD7B9EE5F6}"/>
              </a:ext>
            </a:extLst>
          </p:cNvPr>
          <p:cNvCxnSpPr>
            <a:cxnSpLocks/>
          </p:cNvCxnSpPr>
          <p:nvPr/>
        </p:nvCxnSpPr>
        <p:spPr>
          <a:xfrm>
            <a:off x="1864311" y="2689135"/>
            <a:ext cx="0" cy="136146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3AE0F-41B7-3E75-8C6A-4B380C06D197}"/>
              </a:ext>
            </a:extLst>
          </p:cNvPr>
          <p:cNvCxnSpPr>
            <a:cxnSpLocks/>
          </p:cNvCxnSpPr>
          <p:nvPr/>
        </p:nvCxnSpPr>
        <p:spPr>
          <a:xfrm>
            <a:off x="5984334" y="3666557"/>
            <a:ext cx="0" cy="56515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0BD637-622B-7681-21EB-996E6D7EE055}"/>
              </a:ext>
            </a:extLst>
          </p:cNvPr>
          <p:cNvCxnSpPr>
            <a:cxnSpLocks/>
          </p:cNvCxnSpPr>
          <p:nvPr/>
        </p:nvCxnSpPr>
        <p:spPr>
          <a:xfrm>
            <a:off x="5984334" y="3164907"/>
            <a:ext cx="0" cy="37782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084E0-4FAA-E049-3814-FCF7F330FF2B}"/>
                  </a:ext>
                </a:extLst>
              </p:cNvPr>
              <p:cNvSpPr txBox="1"/>
              <p:nvPr/>
            </p:nvSpPr>
            <p:spPr>
              <a:xfrm>
                <a:off x="7259698" y="4279588"/>
                <a:ext cx="38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084E0-4FAA-E049-3814-FCF7F33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98" y="4279588"/>
                <a:ext cx="386068" cy="276999"/>
              </a:xfrm>
              <a:prstGeom prst="rect">
                <a:avLst/>
              </a:prstGeom>
              <a:blipFill>
                <a:blip r:embed="rId12"/>
                <a:stretch>
                  <a:fillRect l="-14286" r="-6349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900EAD-CE17-29F8-7327-4FCBB4FEB730}"/>
              </a:ext>
            </a:extLst>
          </p:cNvPr>
          <p:cNvCxnSpPr>
            <a:cxnSpLocks/>
          </p:cNvCxnSpPr>
          <p:nvPr/>
        </p:nvCxnSpPr>
        <p:spPr>
          <a:xfrm>
            <a:off x="7259656" y="4577612"/>
            <a:ext cx="369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18C6AC-97B3-E7C1-D470-DB622CEE6BA0}"/>
              </a:ext>
            </a:extLst>
          </p:cNvPr>
          <p:cNvCxnSpPr>
            <a:cxnSpLocks/>
          </p:cNvCxnSpPr>
          <p:nvPr/>
        </p:nvCxnSpPr>
        <p:spPr>
          <a:xfrm flipH="1">
            <a:off x="6419483" y="5083132"/>
            <a:ext cx="13525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8E567E-0123-1514-841D-756140E4F27F}"/>
                  </a:ext>
                </a:extLst>
              </p:cNvPr>
              <p:cNvSpPr txBox="1"/>
              <p:nvPr/>
            </p:nvSpPr>
            <p:spPr>
              <a:xfrm>
                <a:off x="1516458" y="2289535"/>
                <a:ext cx="3021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8E567E-0123-1514-841D-756140E4F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58" y="2289535"/>
                <a:ext cx="302198" cy="298928"/>
              </a:xfrm>
              <a:prstGeom prst="rect">
                <a:avLst/>
              </a:prstGeom>
              <a:blipFill>
                <a:blip r:embed="rId13"/>
                <a:stretch>
                  <a:fillRect l="-12245" r="-8163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1232-9517-B1AA-8EEA-3226B1C61A68}"/>
                  </a:ext>
                </a:extLst>
              </p:cNvPr>
              <p:cNvSpPr txBox="1"/>
              <p:nvPr/>
            </p:nvSpPr>
            <p:spPr>
              <a:xfrm>
                <a:off x="5632975" y="2390207"/>
                <a:ext cx="3021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1232-9517-B1AA-8EEA-3226B1C61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75" y="2390207"/>
                <a:ext cx="302198" cy="298928"/>
              </a:xfrm>
              <a:prstGeom prst="rect">
                <a:avLst/>
              </a:prstGeom>
              <a:blipFill>
                <a:blip r:embed="rId14"/>
                <a:stretch>
                  <a:fillRect l="-12000" r="-6000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49E72-5048-02E1-2F18-16C9B9FD850D}"/>
                  </a:ext>
                </a:extLst>
              </p:cNvPr>
              <p:cNvSpPr txBox="1"/>
              <p:nvPr/>
            </p:nvSpPr>
            <p:spPr>
              <a:xfrm>
                <a:off x="8445071" y="5101544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49E72-5048-02E1-2F18-16C9B9FD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71" y="5101544"/>
                <a:ext cx="299377" cy="276999"/>
              </a:xfrm>
              <a:prstGeom prst="rect">
                <a:avLst/>
              </a:prstGeom>
              <a:blipFill>
                <a:blip r:embed="rId15"/>
                <a:stretch>
                  <a:fillRect l="-20408" r="-4082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DB99BD-E5DA-BBF6-42B2-E9ABBE6E863B}"/>
                  </a:ext>
                </a:extLst>
              </p:cNvPr>
              <p:cNvSpPr txBox="1"/>
              <p:nvPr/>
            </p:nvSpPr>
            <p:spPr>
              <a:xfrm>
                <a:off x="4315831" y="5075106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DB99BD-E5DA-BBF6-42B2-E9ABBE6E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31" y="5075106"/>
                <a:ext cx="299377" cy="276999"/>
              </a:xfrm>
              <a:prstGeom prst="rect">
                <a:avLst/>
              </a:prstGeom>
              <a:blipFill>
                <a:blip r:embed="rId16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68D8B4-BB81-802A-A404-EF44D2D9FA2A}"/>
              </a:ext>
            </a:extLst>
          </p:cNvPr>
          <p:cNvCxnSpPr>
            <a:cxnSpLocks/>
          </p:cNvCxnSpPr>
          <p:nvPr/>
        </p:nvCxnSpPr>
        <p:spPr>
          <a:xfrm flipH="1">
            <a:off x="2388503" y="5072019"/>
            <a:ext cx="13525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958F82F-0E30-51F9-7831-15007C56D842}"/>
                  </a:ext>
                </a:extLst>
              </p:cNvPr>
              <p:cNvSpPr txBox="1"/>
              <p:nvPr/>
            </p:nvSpPr>
            <p:spPr>
              <a:xfrm>
                <a:off x="2728706" y="572921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958F82F-0E30-51F9-7831-15007C56D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06" y="5729219"/>
                <a:ext cx="379143" cy="276999"/>
              </a:xfrm>
              <a:prstGeom prst="rect">
                <a:avLst/>
              </a:prstGeom>
              <a:blipFill>
                <a:blip r:embed="rId17"/>
                <a:stretch>
                  <a:fillRect l="-22581" t="-2222" r="-2258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DE7E77-A364-4F7A-0659-FEAE08114A9C}"/>
                  </a:ext>
                </a:extLst>
              </p:cNvPr>
              <p:cNvSpPr txBox="1"/>
              <p:nvPr/>
            </p:nvSpPr>
            <p:spPr>
              <a:xfrm>
                <a:off x="6735983" y="5701647"/>
                <a:ext cx="37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DE7E77-A364-4F7A-0659-FEAE08114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983" y="5701647"/>
                <a:ext cx="375359" cy="276999"/>
              </a:xfrm>
              <a:prstGeom prst="rect">
                <a:avLst/>
              </a:prstGeom>
              <a:blipFill>
                <a:blip r:embed="rId18"/>
                <a:stretch>
                  <a:fillRect l="-20968" t="-2174" r="-20968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EB2700-6486-6EC6-978E-65DEA2B3BBD6}"/>
                  </a:ext>
                </a:extLst>
              </p:cNvPr>
              <p:cNvSpPr txBox="1"/>
              <p:nvPr/>
            </p:nvSpPr>
            <p:spPr>
              <a:xfrm>
                <a:off x="6996612" y="1368046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EB2700-6486-6EC6-978E-65DEA2B3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12" y="1368046"/>
                <a:ext cx="293285" cy="276999"/>
              </a:xfrm>
              <a:prstGeom prst="rect">
                <a:avLst/>
              </a:prstGeom>
              <a:blipFill>
                <a:blip r:embed="rId19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45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A6B5D-A675-F39E-8538-F1CA606C0A50}"/>
              </a:ext>
            </a:extLst>
          </p:cNvPr>
          <p:cNvSpPr/>
          <p:nvPr/>
        </p:nvSpPr>
        <p:spPr>
          <a:xfrm>
            <a:off x="3200033" y="1588869"/>
            <a:ext cx="740980" cy="1366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9D49F-BBCF-720C-70E2-736072F92034}"/>
              </a:ext>
            </a:extLst>
          </p:cNvPr>
          <p:cNvSpPr/>
          <p:nvPr/>
        </p:nvSpPr>
        <p:spPr>
          <a:xfrm>
            <a:off x="3200033" y="679344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192C3-2A04-457D-6E59-73ED75598FDB}"/>
              </a:ext>
            </a:extLst>
          </p:cNvPr>
          <p:cNvCxnSpPr>
            <a:cxnSpLocks/>
          </p:cNvCxnSpPr>
          <p:nvPr/>
        </p:nvCxnSpPr>
        <p:spPr>
          <a:xfrm>
            <a:off x="3200033" y="541053"/>
            <a:ext cx="214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F80DB-F1EF-0EC5-781C-4210920D932C}"/>
              </a:ext>
            </a:extLst>
          </p:cNvPr>
          <p:cNvCxnSpPr>
            <a:cxnSpLocks/>
          </p:cNvCxnSpPr>
          <p:nvPr/>
        </p:nvCxnSpPr>
        <p:spPr>
          <a:xfrm>
            <a:off x="3200033" y="1452792"/>
            <a:ext cx="740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/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blipFill>
                <a:blip r:embed="rId2"/>
                <a:stretch>
                  <a:fillRect l="-442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EC37-9AEA-498D-2F65-2B2ABEF895FB}"/>
              </a:ext>
            </a:extLst>
          </p:cNvPr>
          <p:cNvCxnSpPr>
            <a:cxnSpLocks/>
          </p:cNvCxnSpPr>
          <p:nvPr/>
        </p:nvCxnSpPr>
        <p:spPr>
          <a:xfrm>
            <a:off x="2366540" y="1944416"/>
            <a:ext cx="653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/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blipFill>
                <a:blip r:embed="rId3"/>
                <a:stretch>
                  <a:fillRect l="-180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7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99DE5-2474-9055-D549-F331092E1A16}"/>
              </a:ext>
            </a:extLst>
          </p:cNvPr>
          <p:cNvSpPr/>
          <p:nvPr/>
        </p:nvSpPr>
        <p:spPr>
          <a:xfrm>
            <a:off x="2426883" y="2643352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DF7A9-E96A-AB79-AE3E-9150FAF5AB39}"/>
              </a:ext>
            </a:extLst>
          </p:cNvPr>
          <p:cNvSpPr/>
          <p:nvPr/>
        </p:nvSpPr>
        <p:spPr>
          <a:xfrm>
            <a:off x="3787973" y="2643352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5E3E4C-7258-3E8C-81A5-4C0DF261D94F}"/>
              </a:ext>
            </a:extLst>
          </p:cNvPr>
          <p:cNvSpPr/>
          <p:nvPr/>
        </p:nvSpPr>
        <p:spPr>
          <a:xfrm>
            <a:off x="5078207" y="2702478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C7C2CA-A650-605F-344D-DB32FB09D659}"/>
              </a:ext>
            </a:extLst>
          </p:cNvPr>
          <p:cNvSpPr/>
          <p:nvPr/>
        </p:nvSpPr>
        <p:spPr>
          <a:xfrm>
            <a:off x="6733586" y="2702478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130F25-E750-A93C-CC40-BD10A8E23DCA}"/>
              </a:ext>
            </a:extLst>
          </p:cNvPr>
          <p:cNvSpPr/>
          <p:nvPr/>
        </p:nvSpPr>
        <p:spPr>
          <a:xfrm>
            <a:off x="5913779" y="1950989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A15B4E-1A68-E128-E6AD-25B1567CC4BA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794745" y="2827283"/>
            <a:ext cx="99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992A44-631A-6AF0-182E-DE9C0FB457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446069" y="2886409"/>
            <a:ext cx="1287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38DAB3-DA7D-9E42-9608-F655A00E578D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5392197" y="2134920"/>
            <a:ext cx="521582" cy="62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DDCC11-7CE1-6432-48EE-C6377089EEE6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6281641" y="2134920"/>
            <a:ext cx="505817" cy="62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F2317A-E688-6D08-852B-E9842FD98AD0}"/>
                  </a:ext>
                </a:extLst>
              </p:cNvPr>
              <p:cNvSpPr txBox="1"/>
              <p:nvPr/>
            </p:nvSpPr>
            <p:spPr>
              <a:xfrm>
                <a:off x="5913779" y="261785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F2317A-E688-6D08-852B-E9842FD98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779" y="2617850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D5DCC-9D4C-CA06-05ED-1FF7F84F87B1}"/>
                  </a:ext>
                </a:extLst>
              </p:cNvPr>
              <p:cNvSpPr txBox="1"/>
              <p:nvPr/>
            </p:nvSpPr>
            <p:spPr>
              <a:xfrm>
                <a:off x="5423066" y="2241549"/>
                <a:ext cx="199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D5DCC-9D4C-CA06-05ED-1FF7F84F8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66" y="2241549"/>
                <a:ext cx="199350" cy="276999"/>
              </a:xfrm>
              <a:prstGeom prst="rect">
                <a:avLst/>
              </a:prstGeom>
              <a:blipFill>
                <a:blip r:embed="rId3"/>
                <a:stretch>
                  <a:fillRect l="-43750" r="-375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A6BD8-A8DA-AB84-E7C1-70A9EC4AD868}"/>
                  </a:ext>
                </a:extLst>
              </p:cNvPr>
              <p:cNvSpPr txBox="1"/>
              <p:nvPr/>
            </p:nvSpPr>
            <p:spPr>
              <a:xfrm>
                <a:off x="6569355" y="219501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A6BD8-A8DA-AB84-E7C1-70A9EC4AD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355" y="2195014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512E-0BD1-C9AD-23FF-B67AD16277A2}"/>
                  </a:ext>
                </a:extLst>
              </p:cNvPr>
              <p:cNvSpPr txBox="1"/>
              <p:nvPr/>
            </p:nvSpPr>
            <p:spPr>
              <a:xfrm>
                <a:off x="3096923" y="2550284"/>
                <a:ext cx="430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512E-0BD1-C9AD-23FF-B67AD162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923" y="2550284"/>
                <a:ext cx="430759" cy="276999"/>
              </a:xfrm>
              <a:prstGeom prst="rect">
                <a:avLst/>
              </a:prstGeom>
              <a:blipFill>
                <a:blip r:embed="rId5"/>
                <a:stretch>
                  <a:fillRect l="-5714" r="-1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58008-9602-CB58-22ED-9E6F6AEB971E}"/>
                  </a:ext>
                </a:extLst>
              </p:cNvPr>
              <p:cNvSpPr txBox="1"/>
              <p:nvPr/>
            </p:nvSpPr>
            <p:spPr>
              <a:xfrm>
                <a:off x="2519146" y="266569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58008-9602-CB58-22ED-9E6F6AEB9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46" y="2665692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CD679-AA02-8344-B54A-D18F8E388B6D}"/>
                  </a:ext>
                </a:extLst>
              </p:cNvPr>
              <p:cNvSpPr txBox="1"/>
              <p:nvPr/>
            </p:nvSpPr>
            <p:spPr>
              <a:xfrm>
                <a:off x="3880754" y="2671153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CD679-AA02-8344-B54A-D18F8E38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54" y="2671153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F7565-5B7B-5EBB-B959-A4C811517CB3}"/>
                  </a:ext>
                </a:extLst>
              </p:cNvPr>
              <p:cNvSpPr txBox="1"/>
              <p:nvPr/>
            </p:nvSpPr>
            <p:spPr>
              <a:xfrm>
                <a:off x="5163265" y="2737059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F7565-5B7B-5EBB-B959-A4C81151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65" y="2737059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9324CB-6661-4323-0022-54D8C48A0EC8}"/>
                  </a:ext>
                </a:extLst>
              </p:cNvPr>
              <p:cNvSpPr txBox="1"/>
              <p:nvPr/>
            </p:nvSpPr>
            <p:spPr>
              <a:xfrm>
                <a:off x="6826213" y="2726889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9324CB-6661-4323-0022-54D8C48A0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13" y="2726889"/>
                <a:ext cx="184666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20899-2CD5-2D0D-00DE-0DDB5A069A7A}"/>
                  </a:ext>
                </a:extLst>
              </p:cNvPr>
              <p:cNvSpPr txBox="1"/>
              <p:nvPr/>
            </p:nvSpPr>
            <p:spPr>
              <a:xfrm>
                <a:off x="6005377" y="199608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20899-2CD5-2D0D-00DE-0DDB5A06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77" y="1996080"/>
                <a:ext cx="184666" cy="276999"/>
              </a:xfrm>
              <a:prstGeom prst="rect">
                <a:avLst/>
              </a:prstGeom>
              <a:blipFill>
                <a:blip r:embed="rId10"/>
                <a:stretch>
                  <a:fillRect l="-12500" t="-8333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55178F-2E8A-F604-AE77-41296E26463F}"/>
                  </a:ext>
                </a:extLst>
              </p:cNvPr>
              <p:cNvSpPr txBox="1"/>
              <p:nvPr/>
            </p:nvSpPr>
            <p:spPr>
              <a:xfrm>
                <a:off x="2465168" y="3033554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55178F-2E8A-F604-AE77-41296E26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168" y="3033554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3704" r="-370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6F2F9-93F6-644A-F529-05FFB89462D6}"/>
                  </a:ext>
                </a:extLst>
              </p:cNvPr>
              <p:cNvSpPr txBox="1"/>
              <p:nvPr/>
            </p:nvSpPr>
            <p:spPr>
              <a:xfrm>
                <a:off x="5118231" y="307034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6F2F9-93F6-644A-F529-05FFB894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31" y="3070340"/>
                <a:ext cx="329577" cy="276999"/>
              </a:xfrm>
              <a:prstGeom prst="rect">
                <a:avLst/>
              </a:prstGeom>
              <a:blipFill>
                <a:blip r:embed="rId12"/>
                <a:stretch>
                  <a:fillRect l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03644-BED9-9977-C4CD-EDA7E452EE6C}"/>
                  </a:ext>
                </a:extLst>
              </p:cNvPr>
              <p:cNvSpPr txBox="1"/>
              <p:nvPr/>
            </p:nvSpPr>
            <p:spPr>
              <a:xfrm>
                <a:off x="5925038" y="1662990"/>
                <a:ext cx="659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03644-BED9-9977-C4CD-EDA7E452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38" y="1662990"/>
                <a:ext cx="659155" cy="276999"/>
              </a:xfrm>
              <a:prstGeom prst="rect">
                <a:avLst/>
              </a:prstGeom>
              <a:blipFill>
                <a:blip r:embed="rId13"/>
                <a:stretch>
                  <a:fillRect l="-3774" r="-75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C99DEA-C3E3-69D2-AFD4-EAFED152FE20}"/>
              </a:ext>
            </a:extLst>
          </p:cNvPr>
          <p:cNvCxnSpPr>
            <a:cxnSpLocks/>
          </p:cNvCxnSpPr>
          <p:nvPr/>
        </p:nvCxnSpPr>
        <p:spPr>
          <a:xfrm>
            <a:off x="4540469" y="1397876"/>
            <a:ext cx="0" cy="212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D8CBB-E8D1-1F93-8F6E-EC38890DE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" t="14031" r="6373" b="15636"/>
          <a:stretch/>
        </p:blipFill>
        <p:spPr>
          <a:xfrm>
            <a:off x="2963916" y="147144"/>
            <a:ext cx="7018283" cy="36876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33E64E-2565-0599-D3F6-6D6F4AD78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9" t="4868" r="6423" b="2817"/>
          <a:stretch/>
        </p:blipFill>
        <p:spPr>
          <a:xfrm>
            <a:off x="2963915" y="3834821"/>
            <a:ext cx="7018283" cy="55112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288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F41BA6-84CB-6FB6-82D5-6914310CF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17393" r="6637" b="18584"/>
          <a:stretch/>
        </p:blipFill>
        <p:spPr>
          <a:xfrm>
            <a:off x="977462" y="1292772"/>
            <a:ext cx="6999890" cy="3636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9358DB-4862-82D4-963E-1C485D6F8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6781" r="5795" b="2998"/>
          <a:stretch/>
        </p:blipFill>
        <p:spPr>
          <a:xfrm>
            <a:off x="977462" y="4929352"/>
            <a:ext cx="6999890" cy="3510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05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66634</TotalTime>
  <Words>385</Words>
  <Application>Microsoft Office PowerPoint</Application>
  <PresentationFormat>Widescreen</PresentationFormat>
  <Paragraphs>124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Dahiya</dc:creator>
  <cp:lastModifiedBy>Abhinav Dahiya</cp:lastModifiedBy>
  <cp:revision>29</cp:revision>
  <dcterms:created xsi:type="dcterms:W3CDTF">2023-01-11T13:30:47Z</dcterms:created>
  <dcterms:modified xsi:type="dcterms:W3CDTF">2023-04-03T16:33:25Z</dcterms:modified>
</cp:coreProperties>
</file>