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8086-1B0E-921A-96FB-FAC301C3D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CFEAB-80C2-1B01-7653-7C3249E02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F8F54-1FAA-18C1-47A5-F7ED4F3D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2890-1B48-029F-0C87-08D06200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EA7C-A6EA-6EE1-49EB-D710C472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C9EE-1125-1247-9339-283A682E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8EA16-9E3F-5B19-4B4E-349EB83AA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42E2-EA32-D64D-2826-4CCD6970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B440-7D61-B336-226C-3FCE0F83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5F7E-FB24-A62E-E169-1AB023FA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2391E-FBD2-4A5E-4C6E-4B839E22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82893-228C-A07A-DA96-6DD337F6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254D-999C-193C-BA77-C7976EE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4455-D97C-B82E-6607-CD182162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27BFB-5428-EADE-B002-2BDD2E8F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0CC-D54F-37AE-83AA-E2D2F22B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54DF-BA62-CF84-8C96-AEC4CAF1A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CCA6-6F13-0E92-2B94-4DFA278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C21A-9835-21E1-58D5-0732C3F1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18C7E-266F-72DC-D537-8C8019B9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2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A99-D079-871D-08FC-46022226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F04E-9A93-B522-5AF6-CCCDA6815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FE91-3CA7-42D8-9E96-4AC9F36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4AC9-2DA2-15BF-562D-5CE6D58D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7D2E-A762-E6C5-B635-FEE3AFA6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C69A-FECC-9C5C-6F26-06E704DC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7FC7-C3B6-AB19-6C25-1387E442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C83CA-1EB6-5C0D-7943-C65C38437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89211-41F7-AC26-D673-21510A44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8F21C-3902-AE8E-01FA-CC6B344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23AA-6582-E0D2-1627-0B345E42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6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6EA6-9149-E838-B00A-D5660078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894A4-D2AC-8FB8-BADC-CAA8E0A6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4828-7F95-7B3E-1A3D-24FFF3A0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762A3-7F7D-6919-35FB-D3F61CD47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A640B-17D2-C549-C5C2-C66B64561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22BC8-5C39-D860-1C6C-56016323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39784-F040-5CB3-5E48-36407C31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C55DA-695D-DC0E-2366-22A24356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3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B5D-8D44-308E-69AB-1B248623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8DAAEF-407A-0681-5684-A1BC788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807DD-6902-B2B2-AA36-34C3C161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32640-5497-782F-22B8-66D1D144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34BCF-6CEC-C5B3-6076-3A6B3194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66378-A8C4-BC0B-3ED0-BFAC8544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FC61-2E6B-12FC-16A7-E7F20AF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697C-7EC8-A656-FACF-F207A611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C3B0-3F39-ABEE-835E-0521F655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73A6-1AB7-FF89-3AF3-ECD70750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1F085-FF08-5F6E-2169-8E01EA44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0A46-CEE0-DADF-841F-FDB914B3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4AF23-6BA7-5818-A94F-09DEBFD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E7E3-922A-E7FD-18E1-6C343836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1002D-FBA3-B8F6-B180-1ECB13BEC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80510-C09C-3FC6-A66F-619A0C2F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56AD-D14F-2386-3CC4-F0C6A1F1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BB041-A0D7-FF2D-0386-227C96F3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90C3-BE24-1931-EBD3-629C517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1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9E898-5BDF-4549-F513-8B0A515B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F402-9425-512C-CFF8-638626841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DAB0-2924-D139-B23D-92FD51777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8065A-5B33-7E4B-B382-D0D657F627F0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5C50-4CB1-E74D-4101-9A204C4D4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B141-41E6-A50E-F495-8E9C8D0FF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8AEA-4889-D44F-8890-712CA84DD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7ABB54-7449-A9FB-AD42-CFA9BC55D2B8}"/>
              </a:ext>
            </a:extLst>
          </p:cNvPr>
          <p:cNvSpPr/>
          <p:nvPr/>
        </p:nvSpPr>
        <p:spPr>
          <a:xfrm>
            <a:off x="3195145" y="1440301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5B7411-883A-E67F-7EA3-51FD5420090A}"/>
              </a:ext>
            </a:extLst>
          </p:cNvPr>
          <p:cNvCxnSpPr>
            <a:cxnSpLocks/>
          </p:cNvCxnSpPr>
          <p:nvPr/>
        </p:nvCxnSpPr>
        <p:spPr>
          <a:xfrm>
            <a:off x="3189889" y="1077696"/>
            <a:ext cx="5256" cy="13607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/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B4D91E-AFD9-E64C-0920-1EF3E16A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50" y="2049898"/>
                <a:ext cx="254300" cy="276999"/>
              </a:xfrm>
              <a:prstGeom prst="rect">
                <a:avLst/>
              </a:prstGeom>
              <a:blipFill>
                <a:blip r:embed="rId2"/>
                <a:stretch>
                  <a:fillRect l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/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424197-D00C-13EB-BAD9-7EECD463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01" y="4751808"/>
                <a:ext cx="386068" cy="276999"/>
              </a:xfrm>
              <a:prstGeom prst="rect">
                <a:avLst/>
              </a:prstGeom>
              <a:blipFill>
                <a:blip r:embed="rId3"/>
                <a:stretch>
                  <a:fillRect l="-12500" r="-312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A373D7-BA3E-73F5-B5F7-6BAF33EBA4B4}"/>
              </a:ext>
            </a:extLst>
          </p:cNvPr>
          <p:cNvCxnSpPr>
            <a:cxnSpLocks/>
          </p:cNvCxnSpPr>
          <p:nvPr/>
        </p:nvCxnSpPr>
        <p:spPr>
          <a:xfrm>
            <a:off x="3195145" y="2380591"/>
            <a:ext cx="13137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/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C55159-B595-3F10-5573-DF77C2FEE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25" y="2070534"/>
                <a:ext cx="828432" cy="276999"/>
              </a:xfrm>
              <a:prstGeom prst="rect">
                <a:avLst/>
              </a:prstGeom>
              <a:blipFill>
                <a:blip r:embed="rId4"/>
                <a:stretch>
                  <a:fillRect l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/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47F87C-A52B-FDC8-3624-0D3D1733D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77" y="1370118"/>
                <a:ext cx="680443" cy="276999"/>
              </a:xfrm>
              <a:prstGeom prst="rect">
                <a:avLst/>
              </a:prstGeom>
              <a:blipFill>
                <a:blip r:embed="rId5"/>
                <a:stretch>
                  <a:fillRect l="-5556" r="-740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4AAFE7D-ADF1-18FC-D326-C5BD00FEFBDD}"/>
              </a:ext>
            </a:extLst>
          </p:cNvPr>
          <p:cNvSpPr/>
          <p:nvPr/>
        </p:nvSpPr>
        <p:spPr>
          <a:xfrm>
            <a:off x="4508938" y="1697805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7958A-9565-EB91-C840-B5C399EDEA67}"/>
              </a:ext>
            </a:extLst>
          </p:cNvPr>
          <p:cNvCxnSpPr>
            <a:cxnSpLocks/>
          </p:cNvCxnSpPr>
          <p:nvPr/>
        </p:nvCxnSpPr>
        <p:spPr>
          <a:xfrm>
            <a:off x="5339256" y="1145634"/>
            <a:ext cx="0" cy="129276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685B2B-0F85-FBE5-F82D-027BB8E2DA30}"/>
              </a:ext>
            </a:extLst>
          </p:cNvPr>
          <p:cNvCxnSpPr>
            <a:cxnSpLocks/>
          </p:cNvCxnSpPr>
          <p:nvPr/>
        </p:nvCxnSpPr>
        <p:spPr>
          <a:xfrm>
            <a:off x="6653049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/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E803F94-38AD-1574-AD3B-7039B932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54" y="2049897"/>
                <a:ext cx="254300" cy="276999"/>
              </a:xfrm>
              <a:prstGeom prst="rect">
                <a:avLst/>
              </a:prstGeom>
              <a:blipFill>
                <a:blip r:embed="rId6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/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A617FF-361D-04BA-D350-71C12FA7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623" y="2049897"/>
                <a:ext cx="254300" cy="276999"/>
              </a:xfrm>
              <a:prstGeom prst="rect">
                <a:avLst/>
              </a:prstGeom>
              <a:blipFill>
                <a:blip r:embed="rId7"/>
                <a:stretch>
                  <a:fillRect l="-28571" r="-2857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0962C1-2779-AA93-6908-23CF2048013E}"/>
              </a:ext>
            </a:extLst>
          </p:cNvPr>
          <p:cNvCxnSpPr>
            <a:cxnSpLocks/>
          </p:cNvCxnSpPr>
          <p:nvPr/>
        </p:nvCxnSpPr>
        <p:spPr>
          <a:xfrm>
            <a:off x="4514193" y="1145634"/>
            <a:ext cx="0" cy="129276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A99FCA-0EA0-BBC2-89EF-8849A7085BA5}"/>
              </a:ext>
            </a:extLst>
          </p:cNvPr>
          <p:cNvGrpSpPr/>
          <p:nvPr/>
        </p:nvGrpSpPr>
        <p:grpSpPr>
          <a:xfrm>
            <a:off x="3021727" y="4009688"/>
            <a:ext cx="2732688" cy="441435"/>
            <a:chOff x="2049517" y="1135117"/>
            <a:chExt cx="2732688" cy="441435"/>
          </a:xfrm>
        </p:grpSpPr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44AB0D2B-12C6-376F-C6E1-11B5461E7AE1}"/>
                </a:ext>
              </a:extLst>
            </p:cNvPr>
            <p:cNvCxnSpPr/>
            <p:nvPr/>
          </p:nvCxnSpPr>
          <p:spPr>
            <a:xfrm flipV="1">
              <a:off x="2049517" y="1135117"/>
              <a:ext cx="1355835" cy="441435"/>
            </a:xfrm>
            <a:prstGeom prst="bentConnector3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30B3534-1395-D54F-E646-F97904A4D889}"/>
                </a:ext>
              </a:extLst>
            </p:cNvPr>
            <p:cNvCxnSpPr>
              <a:cxnSpLocks/>
            </p:cNvCxnSpPr>
            <p:nvPr/>
          </p:nvCxnSpPr>
          <p:spPr>
            <a:xfrm>
              <a:off x="3258205" y="1135117"/>
              <a:ext cx="1524000" cy="441435"/>
            </a:xfrm>
            <a:prstGeom prst="bentConnector3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50F292-C1B1-23A8-5573-F248BEEC093A}"/>
              </a:ext>
            </a:extLst>
          </p:cNvPr>
          <p:cNvCxnSpPr>
            <a:cxnSpLocks/>
          </p:cNvCxnSpPr>
          <p:nvPr/>
        </p:nvCxnSpPr>
        <p:spPr>
          <a:xfrm>
            <a:off x="3200404" y="3631316"/>
            <a:ext cx="0" cy="25277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/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819FC7E-EF11-3CCC-F7ED-1913E6C9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60" y="5810897"/>
                <a:ext cx="254300" cy="276999"/>
              </a:xfrm>
              <a:prstGeom prst="rect">
                <a:avLst/>
              </a:prstGeom>
              <a:blipFill>
                <a:blip r:embed="rId8"/>
                <a:stretch>
                  <a:fillRect l="-190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/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873339-1022-0D4F-3AED-274661D3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94" y="4760836"/>
                <a:ext cx="380745" cy="276999"/>
              </a:xfrm>
              <a:prstGeom prst="rect">
                <a:avLst/>
              </a:prstGeom>
              <a:blipFill>
                <a:blip r:embed="rId9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073729-9494-EE83-4BF7-6B8A91CEE9A2}"/>
              </a:ext>
            </a:extLst>
          </p:cNvPr>
          <p:cNvCxnSpPr/>
          <p:nvPr/>
        </p:nvCxnSpPr>
        <p:spPr>
          <a:xfrm>
            <a:off x="3200404" y="5071230"/>
            <a:ext cx="499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/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2A6E7B-0797-1813-6D75-414AF123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36" y="5180107"/>
                <a:ext cx="680443" cy="276999"/>
              </a:xfrm>
              <a:prstGeom prst="rect">
                <a:avLst/>
              </a:prstGeom>
              <a:blipFill>
                <a:blip r:embed="rId10"/>
                <a:stretch>
                  <a:fillRect l="-3636" r="-7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/>
              <p:nvPr/>
            </p:nvSpPr>
            <p:spPr>
              <a:xfrm>
                <a:off x="4429070" y="5811090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8893A6B-C19A-F58C-32CF-379EF67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070" y="5811090"/>
                <a:ext cx="254300" cy="276999"/>
              </a:xfrm>
              <a:prstGeom prst="rect">
                <a:avLst/>
              </a:prstGeom>
              <a:blipFill>
                <a:blip r:embed="rId11"/>
                <a:stretch>
                  <a:fillRect l="-23810" r="-33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/>
              <p:nvPr/>
            </p:nvSpPr>
            <p:spPr>
              <a:xfrm>
                <a:off x="5037688" y="5832136"/>
                <a:ext cx="2543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CA26AD-5751-33D2-84C5-FAEE8BCCF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88" y="5832136"/>
                <a:ext cx="254300" cy="276999"/>
              </a:xfrm>
              <a:prstGeom prst="rect">
                <a:avLst/>
              </a:prstGeom>
              <a:blipFill>
                <a:blip r:embed="rId12"/>
                <a:stretch>
                  <a:fillRect l="-28571" r="-33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ABBB50E5-4C95-94DE-DBAD-B3E0A070B2D2}"/>
              </a:ext>
            </a:extLst>
          </p:cNvPr>
          <p:cNvSpPr/>
          <p:nvPr/>
        </p:nvSpPr>
        <p:spPr>
          <a:xfrm>
            <a:off x="3700639" y="5249891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F2542C-A985-7C15-D5B7-790B7976242A}"/>
              </a:ext>
            </a:extLst>
          </p:cNvPr>
          <p:cNvCxnSpPr>
            <a:cxnSpLocks/>
          </p:cNvCxnSpPr>
          <p:nvPr/>
        </p:nvCxnSpPr>
        <p:spPr>
          <a:xfrm>
            <a:off x="3694385" y="4361765"/>
            <a:ext cx="5259" cy="1800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6D90E0C-7653-AC1E-30D0-AACC01FFC9CA}"/>
              </a:ext>
            </a:extLst>
          </p:cNvPr>
          <p:cNvSpPr/>
          <p:nvPr/>
        </p:nvSpPr>
        <p:spPr>
          <a:xfrm>
            <a:off x="4279704" y="5537427"/>
            <a:ext cx="693707" cy="13661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D1B1C55-BE2D-65D1-AE03-C33352AA115A}"/>
              </a:ext>
            </a:extLst>
          </p:cNvPr>
          <p:cNvCxnSpPr>
            <a:cxnSpLocks/>
          </p:cNvCxnSpPr>
          <p:nvPr/>
        </p:nvCxnSpPr>
        <p:spPr>
          <a:xfrm flipH="1">
            <a:off x="4972546" y="3647843"/>
            <a:ext cx="14610" cy="25285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FD46CF-9AAF-5DED-124E-773D3B1A1CE3}"/>
              </a:ext>
            </a:extLst>
          </p:cNvPr>
          <p:cNvCxnSpPr>
            <a:cxnSpLocks/>
          </p:cNvCxnSpPr>
          <p:nvPr/>
        </p:nvCxnSpPr>
        <p:spPr>
          <a:xfrm flipH="1">
            <a:off x="4393328" y="4783194"/>
            <a:ext cx="1018" cy="137213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23E5E5D-CBB1-EB29-6727-AB1BB0B68FE0}"/>
              </a:ext>
            </a:extLst>
          </p:cNvPr>
          <p:cNvCxnSpPr>
            <a:cxnSpLocks/>
          </p:cNvCxnSpPr>
          <p:nvPr/>
        </p:nvCxnSpPr>
        <p:spPr>
          <a:xfrm>
            <a:off x="4395333" y="5071230"/>
            <a:ext cx="591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/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32111-3E4B-B8CE-5A97-77C70DB8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489" y="2833689"/>
                <a:ext cx="379143" cy="276999"/>
              </a:xfrm>
              <a:prstGeom prst="rect">
                <a:avLst/>
              </a:prstGeom>
              <a:blipFill>
                <a:blip r:embed="rId13"/>
                <a:stretch>
                  <a:fillRect l="-19355" t="-4545" r="-1935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/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5288D3-5241-DBC7-C9BD-E3EA7FF38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37" y="6468553"/>
                <a:ext cx="424678" cy="276999"/>
              </a:xfrm>
              <a:prstGeom prst="rect">
                <a:avLst/>
              </a:prstGeom>
              <a:blipFill>
                <a:blip r:embed="rId14"/>
                <a:stretch>
                  <a:fillRect l="-11429" t="-4348" r="-114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/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B3E79D-8B46-D0C8-B698-127982836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223" y="868635"/>
                <a:ext cx="2336794" cy="276999"/>
              </a:xfrm>
              <a:prstGeom prst="rect">
                <a:avLst/>
              </a:prstGeom>
              <a:blipFill>
                <a:blip r:embed="rId15"/>
                <a:stretch>
                  <a:fillRect l="-1081" t="-8696" r="-32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/>
              <p:nvPr/>
            </p:nvSpPr>
            <p:spPr>
              <a:xfrm>
                <a:off x="6635625" y="3991897"/>
                <a:ext cx="2456506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50BD83C-C6D8-6617-BC9B-293CAA2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25" y="3991897"/>
                <a:ext cx="2456506" cy="298928"/>
              </a:xfrm>
              <a:prstGeom prst="rect">
                <a:avLst/>
              </a:prstGeom>
              <a:blipFill>
                <a:blip r:embed="rId16"/>
                <a:stretch>
                  <a:fillRect l="-1031" t="-8333" r="-309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/>
              <p:nvPr/>
            </p:nvSpPr>
            <p:spPr>
              <a:xfrm>
                <a:off x="6532264" y="4388360"/>
                <a:ext cx="291765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F7AC930-36BC-8BA8-DA9C-1EE937339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264" y="4388360"/>
                <a:ext cx="2917658" cy="298928"/>
              </a:xfrm>
              <a:prstGeom prst="rect">
                <a:avLst/>
              </a:prstGeom>
              <a:blipFill>
                <a:blip r:embed="rId17"/>
                <a:stretch>
                  <a:fillRect l="-1739" t="-8000" r="-26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/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52493B0-095A-932B-1F3F-D8EDB64E3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63" y="1208543"/>
                <a:ext cx="1272271" cy="276999"/>
              </a:xfrm>
              <a:prstGeom prst="rect">
                <a:avLst/>
              </a:prstGeom>
              <a:blipFill>
                <a:blip r:embed="rId18"/>
                <a:stretch>
                  <a:fillRect l="-3960" r="-9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/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CA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6A041F-5162-2DC5-13A2-A15114205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093" y="1552852"/>
                <a:ext cx="2220929" cy="276999"/>
              </a:xfrm>
              <a:prstGeom prst="rect">
                <a:avLst/>
              </a:prstGeom>
              <a:blipFill>
                <a:blip r:embed="rId19"/>
                <a:stretch>
                  <a:fillRect l="-3409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/>
              <p:nvPr/>
            </p:nvSpPr>
            <p:spPr>
              <a:xfrm>
                <a:off x="6490224" y="4783194"/>
                <a:ext cx="127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BC31DD4-8E36-4B9F-B102-D60D986D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24" y="4783194"/>
                <a:ext cx="1273875" cy="276999"/>
              </a:xfrm>
              <a:prstGeom prst="rect">
                <a:avLst/>
              </a:prstGeom>
              <a:blipFill>
                <a:blip r:embed="rId20"/>
                <a:stretch>
                  <a:fillRect l="-3960" r="-495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/>
              <p:nvPr/>
            </p:nvSpPr>
            <p:spPr>
              <a:xfrm>
                <a:off x="6490224" y="5127503"/>
                <a:ext cx="178837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B76C9EB-6B35-BA27-1AA0-39E1754F0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24" y="5127503"/>
                <a:ext cx="1788375" cy="298928"/>
              </a:xfrm>
              <a:prstGeom prst="rect">
                <a:avLst/>
              </a:prstGeom>
              <a:blipFill>
                <a:blip r:embed="rId21"/>
                <a:stretch>
                  <a:fillRect l="-2837" r="-70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47B295-13B9-E10F-9EB1-7ECAF57F1787}"/>
              </a:ext>
            </a:extLst>
          </p:cNvPr>
          <p:cNvCxnSpPr>
            <a:cxnSpLocks/>
          </p:cNvCxnSpPr>
          <p:nvPr/>
        </p:nvCxnSpPr>
        <p:spPr>
          <a:xfrm>
            <a:off x="2366540" y="3421120"/>
            <a:ext cx="67181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/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DF804F-D045-1219-3959-BC8786EE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471" y="4168868"/>
                <a:ext cx="185756" cy="276999"/>
              </a:xfrm>
              <a:prstGeom prst="rect">
                <a:avLst/>
              </a:prstGeom>
              <a:blipFill>
                <a:blip r:embed="rId22"/>
                <a:stretch>
                  <a:fillRect l="-25000" r="-25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F62AFD1-CC20-862C-94D6-0A63CB049FDB}"/>
              </a:ext>
            </a:extLst>
          </p:cNvPr>
          <p:cNvCxnSpPr>
            <a:cxnSpLocks/>
          </p:cNvCxnSpPr>
          <p:nvPr/>
        </p:nvCxnSpPr>
        <p:spPr>
          <a:xfrm flipV="1">
            <a:off x="3100556" y="2428462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/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C17A9C2-2435-2CD5-6B0F-D7294568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197" y="2460953"/>
                <a:ext cx="530851" cy="276999"/>
              </a:xfrm>
              <a:prstGeom prst="rect">
                <a:avLst/>
              </a:prstGeom>
              <a:blipFill>
                <a:blip r:embed="rId23"/>
                <a:stretch>
                  <a:fillRect l="-9524" r="-95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DFFD36-DDB9-6A3B-324A-CCCDE288D6F6}"/>
              </a:ext>
            </a:extLst>
          </p:cNvPr>
          <p:cNvCxnSpPr>
            <a:cxnSpLocks/>
          </p:cNvCxnSpPr>
          <p:nvPr/>
        </p:nvCxnSpPr>
        <p:spPr>
          <a:xfrm flipV="1">
            <a:off x="3105812" y="6143856"/>
            <a:ext cx="4185537" cy="1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/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29C4F6-B69C-1198-FC9E-F7A5364C4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453" y="6176347"/>
                <a:ext cx="530851" cy="276999"/>
              </a:xfrm>
              <a:prstGeom prst="rect">
                <a:avLst/>
              </a:prstGeom>
              <a:blipFill>
                <a:blip r:embed="rId24"/>
                <a:stretch>
                  <a:fillRect l="-6977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7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CA6B5D-A675-F39E-8538-F1CA606C0A50}"/>
              </a:ext>
            </a:extLst>
          </p:cNvPr>
          <p:cNvSpPr/>
          <p:nvPr/>
        </p:nvSpPr>
        <p:spPr>
          <a:xfrm>
            <a:off x="3200033" y="1588869"/>
            <a:ext cx="740980" cy="136634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9D49F-BBCF-720C-70E2-736072F92034}"/>
              </a:ext>
            </a:extLst>
          </p:cNvPr>
          <p:cNvSpPr/>
          <p:nvPr/>
        </p:nvSpPr>
        <p:spPr>
          <a:xfrm>
            <a:off x="3200033" y="679344"/>
            <a:ext cx="2144111" cy="13663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8192C3-2A04-457D-6E59-73ED75598FDB}"/>
              </a:ext>
            </a:extLst>
          </p:cNvPr>
          <p:cNvCxnSpPr>
            <a:cxnSpLocks/>
          </p:cNvCxnSpPr>
          <p:nvPr/>
        </p:nvCxnSpPr>
        <p:spPr>
          <a:xfrm>
            <a:off x="3200033" y="541053"/>
            <a:ext cx="21441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2F80DB-F1EF-0EC5-781C-4210920D932C}"/>
              </a:ext>
            </a:extLst>
          </p:cNvPr>
          <p:cNvCxnSpPr>
            <a:cxnSpLocks/>
          </p:cNvCxnSpPr>
          <p:nvPr/>
        </p:nvCxnSpPr>
        <p:spPr>
          <a:xfrm>
            <a:off x="3200033" y="1452792"/>
            <a:ext cx="740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/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EED5-87B6-91D3-5C2B-6641710B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58" y="1098743"/>
                <a:ext cx="1424942" cy="318677"/>
              </a:xfrm>
              <a:prstGeom prst="rect">
                <a:avLst/>
              </a:prstGeom>
              <a:blipFill>
                <a:blip r:embed="rId2"/>
                <a:stretch>
                  <a:fillRect l="-442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9BEC37-9AEA-498D-2F65-2B2ABEF895FB}"/>
              </a:ext>
            </a:extLst>
          </p:cNvPr>
          <p:cNvCxnSpPr>
            <a:cxnSpLocks/>
          </p:cNvCxnSpPr>
          <p:nvPr/>
        </p:nvCxnSpPr>
        <p:spPr>
          <a:xfrm>
            <a:off x="2366540" y="1944416"/>
            <a:ext cx="6535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/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box>
                        <m:box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89937-AA51-82A9-0527-57F77846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73" y="226149"/>
                <a:ext cx="1402820" cy="318677"/>
              </a:xfrm>
              <a:prstGeom prst="rect">
                <a:avLst/>
              </a:prstGeom>
              <a:blipFill>
                <a:blip r:embed="rId3"/>
                <a:stretch>
                  <a:fillRect l="-1802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7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7112</TotalTime>
  <Words>102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Dahiya</dc:creator>
  <cp:lastModifiedBy>Abhinav Dahiya</cp:lastModifiedBy>
  <cp:revision>22</cp:revision>
  <dcterms:created xsi:type="dcterms:W3CDTF">2023-01-11T13:30:47Z</dcterms:created>
  <dcterms:modified xsi:type="dcterms:W3CDTF">2023-01-16T12:03:04Z</dcterms:modified>
</cp:coreProperties>
</file>