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Quattrocento"/>
      <p:regular r:id="rId17"/>
      <p:bold r:id="rId18"/>
    </p:embeddedFont>
    <p:embeddedFont>
      <p:font typeface="Economica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Saira Condensed"/>
      <p:regular r:id="rId27"/>
      <p:bold r:id="rId28"/>
    </p:embeddedFont>
    <p:embeddedFont>
      <p:font typeface="Roboto Slab Regular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SairaCondensed-bold.fntdata"/><Relationship Id="rId27" Type="http://schemas.openxmlformats.org/officeDocument/2006/relationships/font" Target="fonts/Saira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Regula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SlabRegula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-regular.fntdata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font" Target="fonts/Quattrocen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58bba8eef5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58bba8eef5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58bba8ee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58bba8ee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12c563f3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12c563f3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58bba8eef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58bba8eef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64cb1007b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64cb1007b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d4f833ca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d4f833ca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58bba8eef5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58bba8eef5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58bba8eef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58bba8eef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d4f833ca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d4f833ca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OPENING TITLE">
  <p:cSld name="CUSTOM_7">
    <p:bg>
      <p:bgPr>
        <a:solidFill>
          <a:srgbClr val="CFD9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rect b="b" l="l" r="r" t="t"/>
              <a:pathLst>
                <a:path extrusionOk="0" h="13657" w="18879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rect b="b" l="l" r="r" t="t"/>
              <a:pathLst>
                <a:path extrusionOk="0" h="14415" w="14692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rect b="b" l="l" r="r" t="t"/>
              <a:pathLst>
                <a:path extrusionOk="0" h="4336" w="3238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rect b="b" l="l" r="r" t="t"/>
              <a:pathLst>
                <a:path extrusionOk="0" h="4532" w="6294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rect b="b" l="l" r="r" t="t"/>
              <a:pathLst>
                <a:path extrusionOk="0" h="4775" w="8283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rect b="b" l="l" r="r" t="t"/>
              <a:pathLst>
                <a:path extrusionOk="0" h="3873" w="5164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rect b="b" l="l" r="r" t="t"/>
              <a:pathLst>
                <a:path extrusionOk="0" h="3873" w="520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rect b="b" l="l" r="r" t="t"/>
              <a:pathLst>
                <a:path extrusionOk="0" h="23589" w="3961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rect b="b" l="l" r="r" t="t"/>
              <a:pathLst>
                <a:path extrusionOk="0" h="23589" w="3952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rect b="b" l="l" r="r" t="t"/>
              <a:pathLst>
                <a:path extrusionOk="0" h="1927" w="5164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rect b="b" l="l" r="r" t="t"/>
              <a:pathLst>
                <a:path extrusionOk="0" h="1927" w="520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rect b="b" l="l" r="r" t="t"/>
              <a:pathLst>
                <a:path extrusionOk="0" h="21066" w="7794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rect b="b" l="l" r="r" t="t"/>
              <a:pathLst>
                <a:path extrusionOk="0" h="23056" w="6927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rect b="b" l="l" r="r" t="t"/>
              <a:pathLst>
                <a:path extrusionOk="0" h="23056" w="9494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rect b="b" l="l" r="r" t="t"/>
              <a:pathLst>
                <a:path extrusionOk="0" h="905" w="1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rect b="b" l="l" r="r" t="t"/>
              <a:pathLst>
                <a:path extrusionOk="0" h="263" w="1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rect b="b" l="l" r="r" t="t"/>
              <a:pathLst>
                <a:path extrusionOk="0" h="978" w="1809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rect b="b" l="l" r="r" t="t"/>
              <a:pathLst>
                <a:path extrusionOk="0" h="2405" w="1276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rect b="b" l="l" r="r" t="t"/>
              <a:pathLst>
                <a:path extrusionOk="0" h="1191" w="715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rect b="b" l="l" r="r" t="t"/>
              <a:pathLst>
                <a:path extrusionOk="0" h="874" w="227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rect b="b" l="l" r="r" t="t"/>
              <a:pathLst>
                <a:path extrusionOk="0" h="905" w="1167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rect b="b" l="l" r="r" t="t"/>
              <a:pathLst>
                <a:path extrusionOk="0" h="1655" w="905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rect b="b" l="l" r="r" t="t"/>
              <a:pathLst>
                <a:path extrusionOk="0" h="1131" w="643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rect b="b" l="l" r="r" t="t"/>
              <a:pathLst>
                <a:path extrusionOk="0" h="869" w="227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rect b="b" l="l" r="r" t="t"/>
              <a:pathLst>
                <a:path extrusionOk="0" h="8337" w="9458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rect b="b" l="l" r="r" t="t"/>
              <a:pathLst>
                <a:path extrusionOk="0" h="1634" w="1321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rect b="b" l="l" r="r" t="t"/>
              <a:pathLst>
                <a:path extrusionOk="0" h="811" w="525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rect b="b" l="l" r="r" t="t"/>
              <a:pathLst>
                <a:path extrusionOk="0" h="1168" w="715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rect b="b" l="l" r="r" t="t"/>
              <a:pathLst>
                <a:path extrusionOk="0" h="220" w="372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rect b="b" l="l" r="r" t="t"/>
              <a:pathLst>
                <a:path extrusionOk="0" h="344" w="1095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rect b="b" l="l" r="r" t="t"/>
              <a:pathLst>
                <a:path extrusionOk="0" h="837" w="299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rect b="b" l="l" r="r" t="t"/>
              <a:pathLst>
                <a:path extrusionOk="0" h="833" w="263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rect b="b" l="l" r="r" t="t"/>
              <a:pathLst>
                <a:path extrusionOk="0" h="459" w="1131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rect b="b" l="l" r="r" t="t"/>
              <a:pathLst>
                <a:path extrusionOk="0" h="683" w="1131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rect b="b" l="l" r="r" t="t"/>
              <a:pathLst>
                <a:path extrusionOk="0" h="4871" w="5317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rect b="b" l="l" r="r" t="t"/>
              <a:pathLst>
                <a:path extrusionOk="0" h="1583" w="1358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rect b="b" l="l" r="r" t="t"/>
              <a:pathLst>
                <a:path extrusionOk="0" h="299" w="109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rect b="b" l="l" r="r" t="t"/>
              <a:pathLst>
                <a:path extrusionOk="0" h="797" w="525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rect b="b" l="l" r="r" t="t"/>
              <a:pathLst>
                <a:path extrusionOk="0" h="10172" w="2035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rect b="b" l="l" r="r" t="t"/>
              <a:pathLst>
                <a:path extrusionOk="0" h="9982" w="199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rect b="b" l="l" r="r" t="t"/>
              <a:pathLst>
                <a:path extrusionOk="0" h="1059" w="941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rect b="b" l="l" r="r" t="t"/>
              <a:pathLst>
                <a:path extrusionOk="0" h="1023" w="49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rect b="b" l="l" r="r" t="t"/>
              <a:pathLst>
                <a:path extrusionOk="0" h="227" w="336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rect b="b" l="l" r="r" t="t"/>
              <a:pathLst>
                <a:path extrusionOk="0" h="372" w="824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rect b="b" l="l" r="r" t="t"/>
              <a:pathLst>
                <a:path extrusionOk="0" h="417" w="1501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rect b="b" l="l" r="r" t="t"/>
              <a:pathLst>
                <a:path extrusionOk="0" h="1203" w="189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rect b="b" l="l" r="r" t="t"/>
              <a:pathLst>
                <a:path extrusionOk="0" h="1203" w="2036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rect b="b" l="l" r="r" t="t"/>
              <a:pathLst>
                <a:path extrusionOk="0" h="3355" w="3355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rect b="b" l="l" r="r" t="t"/>
              <a:pathLst>
                <a:path extrusionOk="0" h="3392" w="3355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rect b="b" l="l" r="r" t="t"/>
              <a:pathLst>
                <a:path extrusionOk="0" h="941" w="5155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rect b="b" l="l" r="r" t="t"/>
              <a:pathLst>
                <a:path extrusionOk="0" h="1014" w="5163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rect b="b" l="l" r="r" t="t"/>
              <a:pathLst>
                <a:path extrusionOk="0" h="1845" w="2035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rect b="b" l="l" r="r" t="t"/>
              <a:pathLst>
                <a:path extrusionOk="0" h="3405" w="2939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rect b="b" l="l" r="r" t="t"/>
              <a:pathLst>
                <a:path extrusionOk="0" h="3745" w="143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rect b="b" l="l" r="r" t="t"/>
              <a:pathLst>
                <a:path extrusionOk="0" h="3819" w="2225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rect b="b" l="l" r="r" t="t"/>
              <a:pathLst>
                <a:path extrusionOk="0" h="10588" w="8744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rect b="b" l="l" r="r" t="t"/>
              <a:pathLst>
                <a:path extrusionOk="0" h="1239" w="4901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rect b="b" l="l" r="r" t="t"/>
              <a:pathLst>
                <a:path extrusionOk="0" h="715" w="3735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rect b="b" l="l" r="r" t="t"/>
              <a:pathLst>
                <a:path extrusionOk="0" h="2994" w="3653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rect b="b" l="l" r="r" t="t"/>
              <a:pathLst>
                <a:path extrusionOk="0" h="4105" w="859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rect b="b" l="l" r="r" t="t"/>
              <a:pathLst>
                <a:path extrusionOk="0" h="2071" w="1321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2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S + TEXT 2">
  <p:cSld name="CUSTOM_14_1_1_4">
    <p:bg>
      <p:bgPr>
        <a:solidFill>
          <a:srgbClr val="CFD9E0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1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rect b="b" l="l" r="r" t="t"/>
            <a:pathLst>
              <a:path extrusionOk="0" h="5010" w="3876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rect b="b" l="l" r="r" t="t"/>
            <a:pathLst>
              <a:path extrusionOk="0" h="14415" w="14692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rect b="b" l="l" r="r" t="t"/>
            <a:pathLst>
              <a:path extrusionOk="0" h="4336" w="3238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rect b="b" l="l" r="r" t="t"/>
            <a:pathLst>
              <a:path extrusionOk="0" h="4532" w="6294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rect b="b" l="l" r="r" t="t"/>
            <a:pathLst>
              <a:path extrusionOk="0" h="4775" w="8283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rect b="b" l="l" r="r" t="t"/>
            <a:pathLst>
              <a:path extrusionOk="0" h="3873" w="5164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rect b="b" l="l" r="r" t="t"/>
            <a:pathLst>
              <a:path extrusionOk="0" h="3873" w="520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rect b="b" l="l" r="r" t="t"/>
            <a:pathLst>
              <a:path extrusionOk="0" h="23589" w="3961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rect b="b" l="l" r="r" t="t"/>
            <a:pathLst>
              <a:path extrusionOk="0" h="23589" w="3952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rect b="b" l="l" r="r" t="t"/>
            <a:pathLst>
              <a:path extrusionOk="0" h="1927" w="5164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rect b="b" l="l" r="r" t="t"/>
            <a:pathLst>
              <a:path extrusionOk="0" h="1927" w="520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rect b="b" l="l" r="r" t="t"/>
            <a:pathLst>
              <a:path extrusionOk="0" h="21066" w="7794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rect b="b" l="l" r="r" t="t"/>
            <a:pathLst>
              <a:path extrusionOk="0" h="23056" w="6927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rect b="b" l="l" r="r" t="t"/>
            <a:pathLst>
              <a:path extrusionOk="0" h="23056" w="9494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rect b="b" l="l" r="r" t="t"/>
            <a:pathLst>
              <a:path extrusionOk="0" h="905" w="1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rect b="b" l="l" r="r" t="t"/>
            <a:pathLst>
              <a:path extrusionOk="0" h="263" w="1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rect b="b" l="l" r="r" t="t"/>
            <a:pathLst>
              <a:path extrusionOk="0" h="978" w="1809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rect b="b" l="l" r="r" t="t"/>
            <a:pathLst>
              <a:path extrusionOk="0" h="2405" w="1276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rect b="b" l="l" r="r" t="t"/>
            <a:pathLst>
              <a:path extrusionOk="0" h="1191" w="715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rect b="b" l="l" r="r" t="t"/>
            <a:pathLst>
              <a:path extrusionOk="0" h="874" w="227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rect b="b" l="l" r="r" t="t"/>
            <a:pathLst>
              <a:path extrusionOk="0" h="905" w="1167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rect b="b" l="l" r="r" t="t"/>
            <a:pathLst>
              <a:path extrusionOk="0" h="1655" w="905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rect b="b" l="l" r="r" t="t"/>
            <a:pathLst>
              <a:path extrusionOk="0" h="1131" w="643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rect b="b" l="l" r="r" t="t"/>
            <a:pathLst>
              <a:path extrusionOk="0" h="869" w="227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rect b="b" l="l" r="r" t="t"/>
            <a:pathLst>
              <a:path extrusionOk="0" h="8337" w="9458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rect b="b" l="l" r="r" t="t"/>
            <a:pathLst>
              <a:path extrusionOk="0" h="1634" w="1321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rect b="b" l="l" r="r" t="t"/>
            <a:pathLst>
              <a:path extrusionOk="0" h="811" w="525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rect b="b" l="l" r="r" t="t"/>
            <a:pathLst>
              <a:path extrusionOk="0" h="1168" w="715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rect b="b" l="l" r="r" t="t"/>
            <a:pathLst>
              <a:path extrusionOk="0" h="220" w="372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rect b="b" l="l" r="r" t="t"/>
            <a:pathLst>
              <a:path extrusionOk="0" h="344" w="1095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rect b="b" l="l" r="r" t="t"/>
            <a:pathLst>
              <a:path extrusionOk="0" h="837" w="299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rect b="b" l="l" r="r" t="t"/>
            <a:pathLst>
              <a:path extrusionOk="0" h="833" w="263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rect b="b" l="l" r="r" t="t"/>
            <a:pathLst>
              <a:path extrusionOk="0" h="459" w="1131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rect b="b" l="l" r="r" t="t"/>
            <a:pathLst>
              <a:path extrusionOk="0" h="683" w="1131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rect b="b" l="l" r="r" t="t"/>
            <a:pathLst>
              <a:path extrusionOk="0" h="4871" w="5317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rect b="b" l="l" r="r" t="t"/>
            <a:pathLst>
              <a:path extrusionOk="0" h="1583" w="1358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rect b="b" l="l" r="r" t="t"/>
            <a:pathLst>
              <a:path extrusionOk="0" h="299" w="109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rect b="b" l="l" r="r" t="t"/>
            <a:pathLst>
              <a:path extrusionOk="0" h="797" w="525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rect b="b" l="l" r="r" t="t"/>
            <a:pathLst>
              <a:path extrusionOk="0" h="10172" w="2035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rect b="b" l="l" r="r" t="t"/>
            <a:pathLst>
              <a:path extrusionOk="0" h="9982" w="199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rect b="b" l="l" r="r" t="t"/>
            <a:pathLst>
              <a:path extrusionOk="0" h="1059" w="941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rect b="b" l="l" r="r" t="t"/>
            <a:pathLst>
              <a:path extrusionOk="0" h="1023" w="49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rect b="b" l="l" r="r" t="t"/>
            <a:pathLst>
              <a:path extrusionOk="0" h="227" w="336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rect b="b" l="l" r="r" t="t"/>
            <a:pathLst>
              <a:path extrusionOk="0" h="372" w="824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rect b="b" l="l" r="r" t="t"/>
            <a:pathLst>
              <a:path extrusionOk="0" h="417" w="1501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rect b="b" l="l" r="r" t="t"/>
            <a:pathLst>
              <a:path extrusionOk="0" h="1203" w="189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rect b="b" l="l" r="r" t="t"/>
            <a:pathLst>
              <a:path extrusionOk="0" h="1203" w="2036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rect b="b" l="l" r="r" t="t"/>
            <a:pathLst>
              <a:path extrusionOk="0" h="3355" w="3355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rect b="b" l="l" r="r" t="t"/>
            <a:pathLst>
              <a:path extrusionOk="0" h="3392" w="3355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rect b="b" l="l" r="r" t="t"/>
            <a:pathLst>
              <a:path extrusionOk="0" h="941" w="5155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rect b="b" l="l" r="r" t="t"/>
            <a:pathLst>
              <a:path extrusionOk="0" h="1014" w="5163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rect b="b" l="l" r="r" t="t"/>
            <a:pathLst>
              <a:path extrusionOk="0" h="1845" w="2035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rect b="b" l="l" r="r" t="t"/>
            <a:pathLst>
              <a:path extrusionOk="0" h="3405" w="2939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rect b="b" l="l" r="r" t="t"/>
            <a:pathLst>
              <a:path extrusionOk="0" h="3745" w="143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rect b="b" l="l" r="r" t="t"/>
            <a:pathLst>
              <a:path extrusionOk="0" h="3819" w="2225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rect b="b" l="l" r="r" t="t"/>
            <a:pathLst>
              <a:path extrusionOk="0" h="10588" w="8744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rect b="b" l="l" r="r" t="t"/>
            <a:pathLst>
              <a:path extrusionOk="0" h="1239" w="4901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rect b="b" l="l" r="r" t="t"/>
            <a:pathLst>
              <a:path extrusionOk="0" h="715" w="3735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rect b="b" l="l" r="r" t="t"/>
            <a:pathLst>
              <a:path extrusionOk="0" h="2994" w="3653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rect b="b" l="l" r="r" t="t"/>
            <a:pathLst>
              <a:path extrusionOk="0" h="4105" w="859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rect b="b" l="l" r="r" t="t"/>
            <a:pathLst>
              <a:path extrusionOk="0" h="2071" w="1321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rect b="b" l="l" r="r" t="t"/>
                <a:pathLst>
                  <a:path extrusionOk="0" h="10474" w="16763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rect b="b" l="l" r="r" t="t"/>
                <a:pathLst>
                  <a:path extrusionOk="0" h="4404" w="4297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rect b="b" l="l" r="r" t="t"/>
                <a:pathLst>
                  <a:path extrusionOk="0" h="4597" w="6104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rect b="b" l="l" r="r" t="t"/>
                <a:pathLst>
                  <a:path extrusionOk="0" h="4369" w="6221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rect b="b" l="l" r="r" t="t"/>
                <a:pathLst>
                  <a:path extrusionOk="0" h="4762" w="3427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rect b="b" l="l" r="r" t="t"/>
                <a:pathLst>
                  <a:path extrusionOk="0" h="24900" w="9756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rect b="b" l="l" r="r" t="t"/>
                <a:pathLst>
                  <a:path extrusionOk="0" h="2751" w="6221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rect b="b" l="l" r="r" t="t"/>
                <a:pathLst>
                  <a:path extrusionOk="0" h="2706" w="4449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rect b="b" l="l" r="r" t="t"/>
                <a:pathLst>
                  <a:path extrusionOk="0" h="10850" w="9422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rect b="b" l="l" r="r" t="t"/>
                <a:pathLst>
                  <a:path extrusionOk="0" h="7151" w="8961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rect b="b" l="l" r="r" t="t"/>
                <a:pathLst>
                  <a:path extrusionOk="0" h="6465" w="9603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rect b="b" l="l" r="r" t="t"/>
                <a:pathLst>
                  <a:path extrusionOk="0" h="16692" w="14385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rect b="b" l="l" r="r" t="t"/>
                <a:pathLst>
                  <a:path extrusionOk="0" h="4784" w="4784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rect b="b" l="l" r="r" t="t"/>
                <a:pathLst>
                  <a:path extrusionOk="0" h="2885" w="3464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rect b="b" l="l" r="r" t="t"/>
                <a:pathLst>
                  <a:path extrusionOk="0" h="2569" w="2858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rect b="b" l="l" r="r" t="t"/>
                <a:pathLst>
                  <a:path extrusionOk="0" h="905" w="73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rect b="b" l="l" r="r" t="t"/>
                <a:pathLst>
                  <a:path extrusionOk="0" h="263" w="1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rect b="b" l="l" r="r" t="t"/>
                <a:pathLst>
                  <a:path extrusionOk="0" h="1095" w="1917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rect b="b" l="l" r="r" t="t"/>
                <a:pathLst>
                  <a:path extrusionOk="0" h="7286" w="10362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rect b="b" l="l" r="r" t="t"/>
                <a:pathLst>
                  <a:path extrusionOk="0" h="2197" w="1312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rect b="b" l="l" r="r" t="t"/>
                <a:pathLst>
                  <a:path extrusionOk="0" h="1305" w="571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rect b="b" l="l" r="r" t="t"/>
                <a:pathLst>
                  <a:path extrusionOk="0" h="824" w="299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rect b="b" l="l" r="r" t="t"/>
                <a:pathLst>
                  <a:path extrusionOk="0" h="7883" w="7993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rect b="b" l="l" r="r" t="t"/>
                <a:pathLst>
                  <a:path extrusionOk="0" h="947" w="299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rect b="b" l="l" r="r" t="t"/>
                <a:pathLst>
                  <a:path extrusionOk="0" h="909" w="308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rect b="b" l="l" r="r" t="t"/>
                <a:pathLst>
                  <a:path extrusionOk="0" h="857" w="1511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rect b="b" l="l" r="r" t="t"/>
                <a:pathLst>
                  <a:path extrusionOk="0" h="683" w="1394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rect b="b" l="l" r="r" t="t"/>
                <a:pathLst>
                  <a:path extrusionOk="0" h="816" w="869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rect b="b" l="l" r="r" t="t"/>
                <a:pathLst>
                  <a:path extrusionOk="0" h="214" w="227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rect b="b" l="l" r="r" t="t"/>
                <a:pathLst>
                  <a:path extrusionOk="0" h="399" w="977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rect b="b" l="l" r="r" t="t"/>
                <a:pathLst>
                  <a:path extrusionOk="0" h="869" w="954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rect b="b" l="l" r="r" t="t"/>
                <a:pathLst>
                  <a:path extrusionOk="0" h="724" w="797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rect b="b" l="l" r="r" t="t"/>
                <a:pathLst>
                  <a:path extrusionOk="0" h="227" w="191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rect b="b" l="l" r="r" t="t"/>
                <a:pathLst>
                  <a:path extrusionOk="0" h="1393" w="869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rect b="b" l="l" r="r" t="t"/>
                <a:pathLst>
                  <a:path extrusionOk="0" h="1248" w="526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rect b="b" l="l" r="r" t="t"/>
                <a:pathLst>
                  <a:path extrusionOk="0" h="824" w="263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rect b="b" l="l" r="r" t="t"/>
                <a:pathLst>
                  <a:path extrusionOk="0" h="1240" w="1583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rect b="b" l="l" r="r" t="t"/>
                <a:pathLst>
                  <a:path extrusionOk="0" h="1204" w="162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rect b="b" l="l" r="r" t="t"/>
                <a:pathLst>
                  <a:path extrusionOk="0" h="4476" w="4973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rect b="b" l="l" r="r" t="t"/>
                <a:pathLst>
                  <a:path extrusionOk="0" h="489" w="308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rect b="b" l="l" r="r" t="t"/>
                <a:pathLst>
                  <a:path extrusionOk="0" h="5550" w="5615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rect b="b" l="l" r="r" t="t"/>
                <a:pathLst>
                  <a:path extrusionOk="0" h="2285" w="1954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rect b="b" l="l" r="r" t="t"/>
                <a:pathLst>
                  <a:path extrusionOk="0" h="1330" w="1284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rect b="b" l="l" r="r" t="t"/>
                <a:pathLst>
                  <a:path extrusionOk="0" h="869" w="453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rect b="b" l="l" r="r" t="t"/>
                <a:pathLst>
                  <a:path extrusionOk="0" h="1429" w="1547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rect b="b" l="l" r="r" t="t"/>
                <a:pathLst>
                  <a:path extrusionOk="0" h="1285" w="1248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rect b="b" l="l" r="r" t="t"/>
                <a:pathLst>
                  <a:path extrusionOk="0" h="833" w="453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rect b="b" l="l" r="r" t="t"/>
                <a:pathLst>
                  <a:path extrusionOk="0" h="1853" w="10742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rect b="b" l="l" r="r" t="t"/>
                <a:pathLst>
                  <a:path extrusionOk="0" h="12206" w="10814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rect b="b" l="l" r="r" t="t"/>
                <a:pathLst>
                  <a:path extrusionOk="0" h="8590" w="7315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rect b="b" l="l" r="r" t="t"/>
                <a:pathLst>
                  <a:path extrusionOk="0" h="3535" w="1809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rect b="b" l="l" r="r" t="t"/>
                <a:pathLst>
                  <a:path extrusionOk="0" h="3916" w="1502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rect b="b" l="l" r="r" t="t"/>
                <a:pathLst>
                  <a:path extrusionOk="0" h="2596" w="2604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rect b="b" l="l" r="r" t="t"/>
                <a:pathLst>
                  <a:path extrusionOk="0" h="1204" w="1248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rect b="b" l="l" r="r" t="t"/>
                <a:pathLst>
                  <a:path extrusionOk="0" h="6140" w="526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rect b="b" l="l" r="r" t="t"/>
                <a:pathLst>
                  <a:path extrusionOk="0" h="3322" w="1846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rect b="b" l="l" r="r" t="t"/>
                <a:pathLst>
                  <a:path extrusionOk="0" h="3758" w="2532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rect b="b" l="l" r="r" t="t"/>
                <a:pathLst>
                  <a:path extrusionOk="0" h="3625" w="2909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rect b="b" l="l" r="r" t="t"/>
                <a:pathLst>
                  <a:path extrusionOk="0" h="607" w="761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rect b="b" l="l" r="r" t="t"/>
                <a:pathLst>
                  <a:path extrusionOk="0" h="571" w="752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rect b="b" l="l" r="r" t="t"/>
                <a:pathLst>
                  <a:path extrusionOk="0" h="4045" w="5046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1"/>
          <p:cNvSpPr txBox="1"/>
          <p:nvPr>
            <p:ph idx="1" type="subTitle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6" name="Google Shape;686;p11"/>
          <p:cNvSpPr txBox="1"/>
          <p:nvPr>
            <p:ph idx="2" type="subTitle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7" name="Google Shape;687;p11"/>
          <p:cNvSpPr txBox="1"/>
          <p:nvPr>
            <p:ph idx="3" type="subTitle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8" name="Google Shape;688;p11"/>
          <p:cNvSpPr txBox="1"/>
          <p:nvPr>
            <p:ph idx="4" type="subTitle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89" name="Google Shape;689;p11"/>
          <p:cNvSpPr txBox="1"/>
          <p:nvPr>
            <p:ph idx="5" type="subTitle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0" name="Google Shape;690;p11"/>
          <p:cNvSpPr txBox="1"/>
          <p:nvPr>
            <p:ph idx="6" type="subTitle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691" name="Google Shape;691;p1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4_1_1_4_1">
    <p:bg>
      <p:bgPr>
        <a:solidFill>
          <a:srgbClr val="CFD9E0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2"/>
          <p:cNvSpPr txBox="1"/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rect b="b" l="l" r="r" t="t"/>
              <a:pathLst>
                <a:path extrusionOk="0" h="14349" w="12586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rect b="b" l="l" r="r" t="t"/>
              <a:pathLst>
                <a:path extrusionOk="0" h="14349" w="7948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rect b="b" l="l" r="r" t="t"/>
              <a:pathLst>
                <a:path extrusionOk="0" h="1059" w="2072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rect b="b" l="l" r="r" t="t"/>
              <a:pathLst>
                <a:path extrusionOk="0" h="1023" w="2108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rect b="b" l="l" r="r" t="t"/>
              <a:pathLst>
                <a:path extrusionOk="0" h="1927" w="4141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rect b="b" l="l" r="r" t="t"/>
              <a:pathLst>
                <a:path extrusionOk="0" h="2822" w="633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rect b="b" l="l" r="r" t="t"/>
              <a:pathLst>
                <a:path extrusionOk="0" h="2867" w="6329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rect b="b" l="l" r="r" t="t"/>
              <a:pathLst>
                <a:path extrusionOk="0" h="2821" w="633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rect b="b" l="l" r="r" t="t"/>
              <a:pathLst>
                <a:path extrusionOk="0" h="2830" w="633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rect b="b" l="l" r="r" t="t"/>
              <a:pathLst>
                <a:path extrusionOk="0" h="2831" w="633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rect b="b" l="l" r="r" t="t"/>
              <a:pathLst>
                <a:path extrusionOk="0" h="2831" w="6329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rect b="b" l="l" r="r" t="t"/>
              <a:pathLst>
                <a:path extrusionOk="0" h="2867" w="6293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rect b="b" l="l" r="r" t="t"/>
              <a:pathLst>
                <a:path extrusionOk="0" h="2858" w="6294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rect b="b" l="l" r="r" t="t"/>
              <a:pathLst>
                <a:path extrusionOk="0" h="1918" w="4178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rect b="b" l="l" r="r" t="t"/>
              <a:pathLst>
                <a:path extrusionOk="0" h="14015" w="11944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rect b="b" l="l" r="r" t="t"/>
              <a:pathLst>
                <a:path extrusionOk="0" h="11303" w="11944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rect b="b" l="l" r="r" t="t"/>
              <a:pathLst>
                <a:path extrusionOk="0" h="905" w="2144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rect b="b" l="l" r="r" t="t"/>
              <a:pathLst>
                <a:path extrusionOk="0" h="905" w="2153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rect b="b" l="l" r="r" t="t"/>
              <a:pathLst>
                <a:path extrusionOk="0" h="1620" w="4296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rect b="b" l="l" r="r" t="t"/>
              <a:pathLst>
                <a:path extrusionOk="0" h="2343" w="6474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rect b="b" l="l" r="r" t="t"/>
              <a:pathLst>
                <a:path extrusionOk="0" h="2379" w="6483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rect b="b" l="l" r="r" t="t"/>
              <a:pathLst>
                <a:path extrusionOk="0" h="2370" w="6484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rect b="b" l="l" r="r" t="t"/>
              <a:pathLst>
                <a:path extrusionOk="0" h="2334" w="6483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rect b="b" l="l" r="r" t="t"/>
              <a:pathLst>
                <a:path extrusionOk="0" h="2334" w="6484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rect b="b" l="l" r="r" t="t"/>
              <a:pathLst>
                <a:path extrusionOk="0" h="2334" w="652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rect b="b" l="l" r="r" t="t"/>
              <a:pathLst>
                <a:path extrusionOk="0" h="2343" w="6483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rect b="b" l="l" r="r" t="t"/>
              <a:pathLst>
                <a:path extrusionOk="0" h="1584" w="4259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rect b="b" l="l" r="r" t="t"/>
              <a:pathLst>
                <a:path extrusionOk="0" h="15226" w="13336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rect b="b" l="l" r="r" t="t"/>
              <a:pathLst>
                <a:path extrusionOk="0" h="7152" w="8436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rect b="b" l="l" r="r" t="t"/>
              <a:pathLst>
                <a:path extrusionOk="0" h="8174" w="6176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rect b="b" l="l" r="r" t="t"/>
              <a:pathLst>
                <a:path extrusionOk="0" h="716" w="1547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rect b="b" l="l" r="r" t="t"/>
              <a:pathLst>
                <a:path extrusionOk="0" h="2189" w="6022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rect b="b" l="l" r="r" t="t"/>
              <a:pathLst>
                <a:path extrusionOk="0" h="2081" w="5579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rect b="b" l="l" r="r" t="t"/>
              <a:pathLst>
                <a:path extrusionOk="0" h="1050" w="2524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rect b="b" l="l" r="r" t="t"/>
              <a:pathLst>
                <a:path extrusionOk="0" h="2379" w="6438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rect b="b" l="l" r="r" t="t"/>
              <a:pathLst>
                <a:path extrusionOk="0" h="1240" w="3057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rect b="b" l="l" r="r" t="t"/>
              <a:pathLst>
                <a:path extrusionOk="0" h="1357" w="3508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rect b="b" l="l" r="r" t="t"/>
              <a:pathLst>
                <a:path extrusionOk="0" h="1538" w="407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rect b="b" l="l" r="r" t="t"/>
              <a:pathLst>
                <a:path extrusionOk="0" h="1728" w="4603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rect b="b" l="l" r="r" t="t"/>
              <a:pathLst>
                <a:path extrusionOk="0" h="1891" w="5054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rect b="b" l="l" r="r" t="t"/>
              <a:pathLst>
                <a:path extrusionOk="0" h="869" w="1999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rect b="b" l="l" r="r" t="t"/>
              <a:pathLst>
                <a:path extrusionOk="0" h="15441" w="13381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rect b="b" l="l" r="r" t="t"/>
              <a:pathLst>
                <a:path extrusionOk="0" h="14087" w="1209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rect b="b" l="l" r="r" t="t"/>
              <a:pathLst>
                <a:path extrusionOk="0" h="14087" w="8138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rect b="b" l="l" r="r" t="t"/>
              <a:pathLst>
                <a:path extrusionOk="0" h="3521" w="6556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rect b="b" l="l" r="r" t="t"/>
              <a:pathLst>
                <a:path extrusionOk="0" h="2560" w="5543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rect b="b" l="l" r="r" t="t"/>
              <a:pathLst>
                <a:path extrusionOk="0" h="2225" w="5426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rect b="b" l="l" r="r" t="t"/>
              <a:pathLst>
                <a:path extrusionOk="0" h="3093" w="3988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rect b="b" l="l" r="r" t="t"/>
              <a:pathLst>
                <a:path extrusionOk="0" h="2838" w="2632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rect b="b" l="l" r="r" t="t"/>
              <a:pathLst>
                <a:path extrusionOk="0" h="1724" w="1584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rect b="b" l="l" r="r" t="t"/>
              <a:pathLst>
                <a:path extrusionOk="0" h="941" w="2144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rect b="b" l="l" r="r" t="t"/>
              <a:pathLst>
                <a:path extrusionOk="0" h="679" w="1438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rect b="b" l="l" r="r" t="t"/>
              <a:pathLst>
                <a:path extrusionOk="0" h="643" w="1438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rect b="b" l="l" r="r" t="t"/>
              <a:pathLst>
                <a:path extrusionOk="0" h="680" w="1438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rect b="b" l="l" r="r" t="t"/>
              <a:pathLst>
                <a:path extrusionOk="0" h="941" w="2143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rect b="b" l="l" r="r" t="t"/>
              <a:pathLst>
                <a:path extrusionOk="0" h="1655" w="4259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rect b="b" l="l" r="r" t="t"/>
              <a:pathLst>
                <a:path extrusionOk="0" h="2451" w="6474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rect b="b" l="l" r="r" t="t"/>
              <a:pathLst>
                <a:path extrusionOk="0" h="2442" w="6439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rect b="b" l="l" r="r" t="t"/>
              <a:pathLst>
                <a:path extrusionOk="0" h="2442" w="6438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rect b="b" l="l" r="r" t="t"/>
              <a:pathLst>
                <a:path extrusionOk="0" h="1701" w="4259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12"/>
          <p:cNvSpPr txBox="1"/>
          <p:nvPr>
            <p:ph hasCustomPrompt="1" idx="2" type="title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/>
          <p:nvPr>
            <p:ph idx="1" type="subTitle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788" name="Google Shape;788;p12"/>
          <p:cNvSpPr txBox="1"/>
          <p:nvPr>
            <p:ph hasCustomPrompt="1" idx="3" type="title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/>
          <p:nvPr>
            <p:ph idx="4" type="subTitle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3">
  <p:cSld name="CUSTOM_14_1_1_3">
    <p:bg>
      <p:bgPr>
        <a:solidFill>
          <a:srgbClr val="CFD9E0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4" name="Google Shape;79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5" name="Google Shape;80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4" name="Google Shape;81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5" name="Google Shape;815;p1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18" name="Google Shape;818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13"/>
          <p:cNvSpPr/>
          <p:nvPr/>
        </p:nvSpPr>
        <p:spPr>
          <a:xfrm>
            <a:off x="2967409" y="934402"/>
            <a:ext cx="5445041" cy="3402217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3"/>
          <p:cNvSpPr txBox="1"/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1" name="Google Shape;821;p13"/>
          <p:cNvSpPr txBox="1"/>
          <p:nvPr>
            <p:ph idx="1" type="subTitle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22" name="Google Shape;822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13"/>
            <p:cNvSpPr/>
            <p:nvPr/>
          </p:nvSpPr>
          <p:spPr>
            <a:xfrm>
              <a:off x="3421225" y="2071125"/>
              <a:ext cx="56525" cy="2075"/>
            </a:xfrm>
            <a:custGeom>
              <a:rect b="b" l="l" r="r" t="t"/>
              <a:pathLst>
                <a:path extrusionOk="0" h="83" w="2261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458075" y="2079725"/>
              <a:ext cx="27375" cy="1825"/>
            </a:xfrm>
            <a:custGeom>
              <a:rect b="b" l="l" r="r" t="t"/>
              <a:pathLst>
                <a:path extrusionOk="0" h="73" w="1095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3305500" y="2071125"/>
              <a:ext cx="57425" cy="2075"/>
            </a:xfrm>
            <a:custGeom>
              <a:rect b="b" l="l" r="r" t="t"/>
              <a:pathLst>
                <a:path extrusionOk="0" h="83" w="2297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342125" y="2079725"/>
              <a:ext cx="28275" cy="1825"/>
            </a:xfrm>
            <a:custGeom>
              <a:rect b="b" l="l" r="r" t="t"/>
              <a:pathLst>
                <a:path extrusionOk="0" h="73" w="1131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37600" y="2159725"/>
              <a:ext cx="27150" cy="950"/>
            </a:xfrm>
            <a:custGeom>
              <a:rect b="b" l="l" r="r" t="t"/>
              <a:pathLst>
                <a:path extrusionOk="0" h="38" w="1086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6850" y="2166300"/>
              <a:ext cx="10425" cy="1825"/>
            </a:xfrm>
            <a:custGeom>
              <a:rect b="b" l="l" r="r" t="t"/>
              <a:pathLst>
                <a:path extrusionOk="0" h="73" w="417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988150" y="2484525"/>
              <a:ext cx="553800" cy="64225"/>
            </a:xfrm>
            <a:custGeom>
              <a:rect b="b" l="l" r="r" t="t"/>
              <a:pathLst>
                <a:path extrusionOk="0" h="2569" w="22152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043750" y="2494925"/>
              <a:ext cx="469050" cy="925"/>
            </a:xfrm>
            <a:custGeom>
              <a:rect b="b" l="l" r="r" t="t"/>
              <a:pathLst>
                <a:path extrusionOk="0" h="37" w="18762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339400" y="2254000"/>
              <a:ext cx="61275" cy="236200"/>
            </a:xfrm>
            <a:custGeom>
              <a:rect b="b" l="l" r="r" t="t"/>
              <a:pathLst>
                <a:path extrusionOk="0" h="9448" w="2451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311150" y="2449725"/>
              <a:ext cx="74375" cy="81175"/>
            </a:xfrm>
            <a:custGeom>
              <a:rect b="b" l="l" r="r" t="t"/>
              <a:pathLst>
                <a:path extrusionOk="0" h="3247" w="2975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407200" y="2254300"/>
              <a:ext cx="56550" cy="235900"/>
            </a:xfrm>
            <a:custGeom>
              <a:rect b="b" l="l" r="r" t="t"/>
              <a:pathLst>
                <a:path extrusionOk="0" h="9436" w="2262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92975" y="2462950"/>
              <a:ext cx="74600" cy="68850"/>
            </a:xfrm>
            <a:custGeom>
              <a:rect b="b" l="l" r="r" t="t"/>
              <a:pathLst>
                <a:path extrusionOk="0" h="2754" w="2984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318600" y="2139850"/>
              <a:ext cx="169550" cy="215800"/>
            </a:xfrm>
            <a:custGeom>
              <a:rect b="b" l="l" r="r" t="t"/>
              <a:pathLst>
                <a:path extrusionOk="0" h="8632" w="6782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11150" y="2506225"/>
              <a:ext cx="74375" cy="24675"/>
            </a:xfrm>
            <a:custGeom>
              <a:rect b="b" l="l" r="r" t="t"/>
              <a:pathLst>
                <a:path extrusionOk="0" h="987" w="2975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92975" y="2504425"/>
              <a:ext cx="74600" cy="27375"/>
            </a:xfrm>
            <a:custGeom>
              <a:rect b="b" l="l" r="r" t="t"/>
              <a:pathLst>
                <a:path extrusionOk="0" h="1095" w="2984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87325" y="1835400"/>
              <a:ext cx="65125" cy="55850"/>
            </a:xfrm>
            <a:custGeom>
              <a:rect b="b" l="l" r="r" t="t"/>
              <a:pathLst>
                <a:path extrusionOk="0" h="2234" w="2605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465525" y="2205900"/>
              <a:ext cx="59475" cy="318825"/>
            </a:xfrm>
            <a:custGeom>
              <a:rect b="b" l="l" r="r" t="t"/>
              <a:pathLst>
                <a:path extrusionOk="0" h="12753" w="2379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461900" y="2203125"/>
              <a:ext cx="65800" cy="68450"/>
            </a:xfrm>
            <a:custGeom>
              <a:rect b="b" l="l" r="r" t="t"/>
              <a:pathLst>
                <a:path extrusionOk="0" h="2738" w="2632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8475" y="2507125"/>
              <a:ext cx="14925" cy="20825"/>
            </a:xfrm>
            <a:custGeom>
              <a:rect b="b" l="l" r="r" t="t"/>
              <a:pathLst>
                <a:path extrusionOk="0" h="833" w="597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8475" y="2174875"/>
              <a:ext cx="46125" cy="57450"/>
            </a:xfrm>
            <a:custGeom>
              <a:rect b="b" l="l" r="r" t="t"/>
              <a:pathLst>
                <a:path extrusionOk="0" h="2298" w="1845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135075" y="1974175"/>
              <a:ext cx="72575" cy="54800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322450" y="1868850"/>
              <a:ext cx="121400" cy="75275"/>
            </a:xfrm>
            <a:custGeom>
              <a:rect b="b" l="l" r="r" t="t"/>
              <a:pathLst>
                <a:path extrusionOk="0" h="3011" w="4856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322450" y="1939375"/>
              <a:ext cx="12225" cy="18775"/>
            </a:xfrm>
            <a:custGeom>
              <a:rect b="b" l="l" r="r" t="t"/>
              <a:pathLst>
                <a:path extrusionOk="0" h="751" w="489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4250" y="1939375"/>
              <a:ext cx="12250" cy="19675"/>
            </a:xfrm>
            <a:custGeom>
              <a:rect b="b" l="l" r="r" t="t"/>
              <a:pathLst>
                <a:path extrusionOk="0" h="787" w="49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9000" y="1943200"/>
              <a:ext cx="5675" cy="12225"/>
            </a:xfrm>
            <a:custGeom>
              <a:rect b="b" l="l" r="r" t="t"/>
              <a:pathLst>
                <a:path extrusionOk="0" h="489" w="227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44150" y="1975075"/>
              <a:ext cx="99700" cy="68800"/>
            </a:xfrm>
            <a:custGeom>
              <a:rect b="b" l="l" r="r" t="t"/>
              <a:pathLst>
                <a:path extrusionOk="0" h="2752" w="3988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219825" y="2007175"/>
              <a:ext cx="291825" cy="195925"/>
            </a:xfrm>
            <a:custGeom>
              <a:rect b="b" l="l" r="r" t="t"/>
              <a:pathLst>
                <a:path extrusionOk="0" h="7837" w="11673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78050" y="2007175"/>
              <a:ext cx="40475" cy="47125"/>
            </a:xfrm>
            <a:custGeom>
              <a:rect b="b" l="l" r="r" t="t"/>
              <a:pathLst>
                <a:path extrusionOk="0" h="1885" w="1619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349800" y="2008975"/>
              <a:ext cx="28275" cy="42925"/>
            </a:xfrm>
            <a:custGeom>
              <a:rect b="b" l="l" r="r" t="t"/>
              <a:pathLst>
                <a:path extrusionOk="0" h="1717" w="1131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424175" y="2009875"/>
              <a:ext cx="22625" cy="73500"/>
            </a:xfrm>
            <a:custGeom>
              <a:rect b="b" l="l" r="r" t="t"/>
              <a:pathLst>
                <a:path extrusionOk="0" h="2940" w="905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48575" y="2083350"/>
              <a:ext cx="925" cy="1150"/>
            </a:xfrm>
            <a:custGeom>
              <a:rect b="b" l="l" r="r" t="t"/>
              <a:pathLst>
                <a:path extrusionOk="0" h="46" w="37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327200" y="2017575"/>
              <a:ext cx="14950" cy="79125"/>
            </a:xfrm>
            <a:custGeom>
              <a:rect b="b" l="l" r="r" t="t"/>
              <a:pathLst>
                <a:path extrusionOk="0" h="3165" w="598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33650" y="2074975"/>
              <a:ext cx="13150" cy="124350"/>
            </a:xfrm>
            <a:custGeom>
              <a:rect b="b" l="l" r="r" t="t"/>
              <a:pathLst>
                <a:path extrusionOk="0" h="4974" w="526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9900" y="2183250"/>
              <a:ext cx="130000" cy="19850"/>
            </a:xfrm>
            <a:custGeom>
              <a:rect b="b" l="l" r="r" t="t"/>
              <a:pathLst>
                <a:path extrusionOk="0" h="794" w="520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80675" y="2179400"/>
              <a:ext cx="29175" cy="12425"/>
            </a:xfrm>
            <a:custGeom>
              <a:rect b="b" l="l" r="r" t="t"/>
              <a:pathLst>
                <a:path extrusionOk="0" h="497" w="1167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10775" y="2026825"/>
              <a:ext cx="136525" cy="104875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089875" y="2056225"/>
              <a:ext cx="6575" cy="7475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89875" y="2035425"/>
              <a:ext cx="47025" cy="5652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193400" y="2042875"/>
              <a:ext cx="90425" cy="101825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226400" y="2042875"/>
              <a:ext cx="41375" cy="36875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053025" y="2513400"/>
              <a:ext cx="84800" cy="20200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057775" y="2464425"/>
              <a:ext cx="76425" cy="5877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925" y="2487225"/>
              <a:ext cx="82975" cy="40250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91675" y="2494925"/>
              <a:ext cx="14275" cy="11325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1275" y="2497875"/>
              <a:ext cx="14275" cy="8375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127400" y="2495825"/>
              <a:ext cx="9500" cy="20825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198150" y="2510975"/>
              <a:ext cx="83875" cy="22625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087825" y="2143025"/>
              <a:ext cx="98125" cy="334875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200850" y="2459225"/>
              <a:ext cx="76425" cy="66175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198150" y="2483850"/>
              <a:ext cx="81825" cy="43525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32050" y="2494350"/>
              <a:ext cx="15150" cy="10100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222550" y="2498375"/>
              <a:ext cx="15175" cy="787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179375" y="2171950"/>
              <a:ext cx="92250" cy="306050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68650" y="2489275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20825" y="2150750"/>
              <a:ext cx="48175" cy="32725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06500" y="2172850"/>
              <a:ext cx="52925" cy="304250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79375" y="2171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179375" y="2171950"/>
              <a:ext cx="31000" cy="46125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233850" y="2173750"/>
              <a:ext cx="2050" cy="33925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13275" y="2172850"/>
              <a:ext cx="22625" cy="41600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09450" y="2172850"/>
              <a:ext cx="3850" cy="42525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118125" y="2142775"/>
              <a:ext cx="64000" cy="74400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113375" y="2142775"/>
              <a:ext cx="68750" cy="74400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47275" y="2150250"/>
              <a:ext cx="21725" cy="66025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03875" y="1840325"/>
              <a:ext cx="130900" cy="76450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11575" y="1914700"/>
              <a:ext cx="15850" cy="2815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15175" y="1920600"/>
              <a:ext cx="11325" cy="18775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25575" y="1960150"/>
              <a:ext cx="104675" cy="69650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7225" y="1919850"/>
              <a:ext cx="10200" cy="19525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0825" y="1925125"/>
              <a:ext cx="4775" cy="10425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090775" y="1990225"/>
              <a:ext cx="175200" cy="212925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215100" y="2055075"/>
              <a:ext cx="12225" cy="142425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101175" y="2176700"/>
              <a:ext cx="139250" cy="26450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143450" y="1990225"/>
              <a:ext cx="67825" cy="43800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219825" y="2035425"/>
              <a:ext cx="46150" cy="38675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64225" y="2096350"/>
              <a:ext cx="101750" cy="54075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135075" y="2120175"/>
              <a:ext cx="79125" cy="49075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090775" y="2039275"/>
              <a:ext cx="35725" cy="41375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87750" y="1966700"/>
              <a:ext cx="25" cy="9300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187750" y="1975975"/>
              <a:ext cx="25" cy="1150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61300" y="1966700"/>
              <a:ext cx="26475" cy="12250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22875" y="1864425"/>
              <a:ext cx="103550" cy="104300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58575" y="1914950"/>
              <a:ext cx="14050" cy="14050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56775" y="1914450"/>
              <a:ext cx="11325" cy="14925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66050" y="1926250"/>
              <a:ext cx="3850" cy="1825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7675" y="1928050"/>
              <a:ext cx="16075" cy="7750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44350" y="1913825"/>
              <a:ext cx="2950" cy="10425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81175" y="1912025"/>
              <a:ext cx="3875" cy="9500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35975" y="1897525"/>
              <a:ext cx="13150" cy="8875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75525" y="1892575"/>
              <a:ext cx="16075" cy="652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19025" y="1855425"/>
              <a:ext cx="106475" cy="61350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32150" y="1928050"/>
              <a:ext cx="23525" cy="14050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76450" y="1924225"/>
              <a:ext cx="22625" cy="14250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212575" y="1907850"/>
              <a:ext cx="26050" cy="31575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220750" y="1913825"/>
              <a:ext cx="14025" cy="20825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20750" y="1912925"/>
              <a:ext cx="10400" cy="21725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2550" y="1921125"/>
              <a:ext cx="3875" cy="1080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121750" y="2013725"/>
              <a:ext cx="7700" cy="76425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02875" y="2030675"/>
              <a:ext cx="24450" cy="44325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973925" y="2025525"/>
              <a:ext cx="63075" cy="44725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74200" y="1989325"/>
              <a:ext cx="25" cy="9275"/>
            </a:xfrm>
            <a:custGeom>
              <a:rect b="b" l="l" r="r" t="t"/>
              <a:pathLst>
                <a:path extrusionOk="0" h="371" w="1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374200" y="1986375"/>
              <a:ext cx="25575" cy="12225"/>
            </a:xfrm>
            <a:custGeom>
              <a:rect b="b" l="l" r="r" t="t"/>
              <a:pathLst>
                <a:path extrusionOk="0" h="489" w="1023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31950" y="1881050"/>
              <a:ext cx="102625" cy="108500"/>
            </a:xfrm>
            <a:custGeom>
              <a:rect b="b" l="l" r="r" t="t"/>
              <a:pathLst>
                <a:path extrusionOk="0" h="4340" w="4105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59075" y="1950675"/>
              <a:ext cx="18100" cy="14025"/>
            </a:xfrm>
            <a:custGeom>
              <a:rect b="b" l="l" r="r" t="t"/>
              <a:pathLst>
                <a:path extrusionOk="0" h="561" w="724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61100" y="1955950"/>
              <a:ext cx="14950" cy="8750"/>
            </a:xfrm>
            <a:custGeom>
              <a:rect b="b" l="l" r="r" t="t"/>
              <a:pathLst>
                <a:path extrusionOk="0" h="350" w="598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67650" y="1944600"/>
              <a:ext cx="3875" cy="2250"/>
            </a:xfrm>
            <a:custGeom>
              <a:rect b="b" l="l" r="r" t="t"/>
              <a:pathLst>
                <a:path extrusionOk="0" h="90" w="155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59075" y="1933700"/>
              <a:ext cx="7700" cy="14050"/>
            </a:xfrm>
            <a:custGeom>
              <a:rect b="b" l="l" r="r" t="t"/>
              <a:pathLst>
                <a:path extrusionOk="0" h="562" w="308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46850" y="1933700"/>
              <a:ext cx="3875" cy="11350"/>
            </a:xfrm>
            <a:custGeom>
              <a:rect b="b" l="l" r="r" t="t"/>
              <a:pathLst>
                <a:path extrusionOk="0" h="454" w="155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82800" y="1931900"/>
              <a:ext cx="2725" cy="10200"/>
            </a:xfrm>
            <a:custGeom>
              <a:rect b="b" l="l" r="r" t="t"/>
              <a:pathLst>
                <a:path extrusionOk="0" h="408" w="109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36475" y="1915850"/>
              <a:ext cx="13350" cy="10425"/>
            </a:xfrm>
            <a:custGeom>
              <a:rect b="b" l="l" r="r" t="t"/>
              <a:pathLst>
                <a:path extrusionOk="0" h="417" w="534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75125" y="1910200"/>
              <a:ext cx="16975" cy="7675"/>
            </a:xfrm>
            <a:custGeom>
              <a:rect b="b" l="l" r="r" t="t"/>
              <a:pathLst>
                <a:path extrusionOk="0" h="307" w="679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62900" y="1875000"/>
              <a:ext cx="76425" cy="60550"/>
            </a:xfrm>
            <a:custGeom>
              <a:rect b="b" l="l" r="r" t="t"/>
              <a:pathLst>
                <a:path extrusionOk="0" h="2422" w="3057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426875" y="1922400"/>
              <a:ext cx="24650" cy="33950"/>
            </a:xfrm>
            <a:custGeom>
              <a:rect b="b" l="l" r="r" t="t"/>
              <a:pathLst>
                <a:path extrusionOk="0" h="1358" w="986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432525" y="1928050"/>
              <a:ext cx="15175" cy="23550"/>
            </a:xfrm>
            <a:custGeom>
              <a:rect b="b" l="l" r="r" t="t"/>
              <a:pathLst>
                <a:path extrusionOk="0" h="942" w="607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32525" y="1928050"/>
              <a:ext cx="9525" cy="21725"/>
            </a:xfrm>
            <a:custGeom>
              <a:rect b="b" l="l" r="r" t="t"/>
              <a:pathLst>
                <a:path extrusionOk="0" h="869" w="381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5475" y="1935150"/>
              <a:ext cx="3850" cy="12600"/>
            </a:xfrm>
            <a:custGeom>
              <a:rect b="b" l="l" r="r" t="t"/>
              <a:pathLst>
                <a:path extrusionOk="0" h="504" w="154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360200" y="1933700"/>
              <a:ext cx="13125" cy="14050"/>
            </a:xfrm>
            <a:custGeom>
              <a:rect b="b" l="l" r="r" t="t"/>
              <a:pathLst>
                <a:path extrusionOk="0" h="562" w="525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367650" y="1945025"/>
              <a:ext cx="3875" cy="1825"/>
            </a:xfrm>
            <a:custGeom>
              <a:rect b="b" l="l" r="r" t="t"/>
              <a:pathLst>
                <a:path extrusionOk="0" h="73" w="155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59075" y="1933700"/>
              <a:ext cx="6800" cy="14050"/>
            </a:xfrm>
            <a:custGeom>
              <a:rect b="b" l="l" r="r" t="t"/>
              <a:pathLst>
                <a:path extrusionOk="0" h="562" w="272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39400" y="1948850"/>
              <a:ext cx="17875" cy="13150"/>
            </a:xfrm>
            <a:custGeom>
              <a:rect b="b" l="l" r="r" t="t"/>
              <a:pathLst>
                <a:path extrusionOk="0" h="526" w="715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80775" y="1945025"/>
              <a:ext cx="19900" cy="15150"/>
            </a:xfrm>
            <a:custGeom>
              <a:rect b="b" l="l" r="r" t="t"/>
              <a:pathLst>
                <a:path extrusionOk="0" h="606" w="796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43250" y="1943200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46850" y="1944100"/>
              <a:ext cx="6600" cy="3425"/>
            </a:xfrm>
            <a:custGeom>
              <a:rect b="b" l="l" r="r" t="t"/>
              <a:pathLst>
                <a:path extrusionOk="0" h="137" w="264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78950" y="1941175"/>
              <a:ext cx="6575" cy="6575"/>
            </a:xfrm>
            <a:custGeom>
              <a:rect b="b" l="l" r="r" t="t"/>
              <a:pathLst>
                <a:path extrusionOk="0" h="263" w="263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81675" y="1941175"/>
              <a:ext cx="9525" cy="4250"/>
            </a:xfrm>
            <a:custGeom>
              <a:rect b="b" l="l" r="r" t="t"/>
              <a:pathLst>
                <a:path extrusionOk="0" h="170" w="381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189550" y="1978925"/>
              <a:ext cx="18100" cy="4145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135075" y="1982750"/>
              <a:ext cx="17875" cy="46225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31225" y="2013725"/>
              <a:ext cx="30100" cy="31225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8700" y="2022325"/>
              <a:ext cx="15150" cy="14025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86825" y="2018325"/>
              <a:ext cx="22650" cy="3920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85025" y="2037750"/>
              <a:ext cx="29750" cy="44775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74150" y="2035875"/>
              <a:ext cx="34400" cy="42700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71700" y="2068425"/>
              <a:ext cx="8600" cy="7475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08525" y="2074075"/>
              <a:ext cx="8400" cy="6575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93400" y="2093925"/>
              <a:ext cx="48150" cy="38500"/>
            </a:xfrm>
            <a:custGeom>
              <a:rect b="b" l="l" r="r" t="t"/>
              <a:pathLst>
                <a:path extrusionOk="0" h="1540" w="1926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13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960" name="Google Shape;960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4_1_1_3_1">
    <p:bg>
      <p:bgPr>
        <a:solidFill>
          <a:srgbClr val="CFD9E0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3" name="Google Shape;963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5" name="Google Shape;965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6" name="Google Shape;966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4" name="Google Shape;974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6" name="Google Shape;976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7" name="Google Shape;977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5" name="Google Shape;985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6" name="Google Shape;986;p1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1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9" name="Google Shape;989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0" name="Google Shape;990;p14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991" name="Google Shape;991;p14"/>
            <p:cNvSpPr/>
            <p:nvPr/>
          </p:nvSpPr>
          <p:spPr>
            <a:xfrm>
              <a:off x="4570350" y="4704100"/>
              <a:ext cx="1412050" cy="154375"/>
            </a:xfrm>
            <a:custGeom>
              <a:rect b="b" l="l" r="r" t="t"/>
              <a:pathLst>
                <a:path extrusionOk="0" h="6175" w="56482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084425" y="4700975"/>
              <a:ext cx="157275" cy="106300"/>
            </a:xfrm>
            <a:custGeom>
              <a:rect b="b" l="l" r="r" t="t"/>
              <a:pathLst>
                <a:path extrusionOk="0" h="4252" w="6291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96950" y="4700975"/>
              <a:ext cx="157950" cy="106300"/>
            </a:xfrm>
            <a:custGeom>
              <a:rect b="b" l="l" r="r" t="t"/>
              <a:pathLst>
                <a:path extrusionOk="0" h="4252" w="6318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84425" y="4754150"/>
              <a:ext cx="156250" cy="53125"/>
            </a:xfrm>
            <a:custGeom>
              <a:rect b="b" l="l" r="r" t="t"/>
              <a:pathLst>
                <a:path extrusionOk="0" h="2125" w="625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298000" y="4754150"/>
              <a:ext cx="156900" cy="53125"/>
            </a:xfrm>
            <a:custGeom>
              <a:rect b="b" l="l" r="r" t="t"/>
              <a:pathLst>
                <a:path extrusionOk="0" h="2125" w="6276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84950" y="4070825"/>
              <a:ext cx="100150" cy="667200"/>
            </a:xfrm>
            <a:custGeom>
              <a:rect b="b" l="l" r="r" t="t"/>
              <a:pathLst>
                <a:path extrusionOk="0" h="26688" w="4006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150425" y="4070825"/>
              <a:ext cx="99875" cy="667200"/>
            </a:xfrm>
            <a:custGeom>
              <a:rect b="b" l="l" r="r" t="t"/>
              <a:pathLst>
                <a:path extrusionOk="0" h="26688" w="3995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284950" y="4070825"/>
              <a:ext cx="93625" cy="51125"/>
            </a:xfrm>
            <a:custGeom>
              <a:rect b="b" l="l" r="r" t="t"/>
              <a:pathLst>
                <a:path extrusionOk="0" h="2045" w="3745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284950" y="4070825"/>
              <a:ext cx="96750" cy="121800"/>
            </a:xfrm>
            <a:custGeom>
              <a:rect b="b" l="l" r="r" t="t"/>
              <a:pathLst>
                <a:path extrusionOk="0" h="4872" w="387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56950" y="4097950"/>
              <a:ext cx="93350" cy="77200"/>
            </a:xfrm>
            <a:custGeom>
              <a:rect b="b" l="l" r="r" t="t"/>
              <a:pathLst>
                <a:path extrusionOk="0" h="3088" w="3734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153575" y="4070825"/>
              <a:ext cx="96725" cy="118400"/>
            </a:xfrm>
            <a:custGeom>
              <a:rect b="b" l="l" r="r" t="t"/>
              <a:pathLst>
                <a:path extrusionOk="0" h="4736" w="3869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081875" y="3877850"/>
              <a:ext cx="127250" cy="172250"/>
            </a:xfrm>
            <a:custGeom>
              <a:rect b="b" l="l" r="r" t="t"/>
              <a:pathLst>
                <a:path extrusionOk="0" h="6890" w="509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5298000" y="3872175"/>
              <a:ext cx="128300" cy="177925"/>
            </a:xfrm>
            <a:custGeom>
              <a:rect b="b" l="l" r="r" t="t"/>
              <a:pathLst>
                <a:path extrusionOk="0" h="7117" w="5132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5087350" y="3397875"/>
              <a:ext cx="370500" cy="338775"/>
            </a:xfrm>
            <a:custGeom>
              <a:rect b="b" l="l" r="r" t="t"/>
              <a:pathLst>
                <a:path extrusionOk="0" h="13551" w="1482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130875" y="3553950"/>
              <a:ext cx="49825" cy="58450"/>
            </a:xfrm>
            <a:custGeom>
              <a:rect b="b" l="l" r="r" t="t"/>
              <a:pathLst>
                <a:path extrusionOk="0" h="2338" w="1993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177550" y="3672700"/>
              <a:ext cx="174950" cy="119300"/>
            </a:xfrm>
            <a:custGeom>
              <a:rect b="b" l="l" r="r" t="t"/>
              <a:pathLst>
                <a:path extrusionOk="0" h="4772" w="6998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136350" y="3566875"/>
              <a:ext cx="29225" cy="40175"/>
            </a:xfrm>
            <a:custGeom>
              <a:rect b="b" l="l" r="r" t="t"/>
              <a:pathLst>
                <a:path extrusionOk="0" h="1607" w="1169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362125" y="3553950"/>
              <a:ext cx="52175" cy="61075"/>
            </a:xfrm>
            <a:custGeom>
              <a:rect b="b" l="l" r="r" t="t"/>
              <a:pathLst>
                <a:path extrusionOk="0" h="2443" w="2087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76200" y="3566875"/>
              <a:ext cx="32625" cy="39150"/>
            </a:xfrm>
            <a:custGeom>
              <a:rect b="b" l="l" r="r" t="t"/>
              <a:pathLst>
                <a:path extrusionOk="0" h="1566" w="1305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162425" y="3629975"/>
              <a:ext cx="207300" cy="172625"/>
            </a:xfrm>
            <a:custGeom>
              <a:rect b="b" l="l" r="r" t="t"/>
              <a:pathLst>
                <a:path extrusionOk="0" h="6905" w="8292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239325" y="3682125"/>
              <a:ext cx="25" cy="11750"/>
            </a:xfrm>
            <a:custGeom>
              <a:rect b="b" l="l" r="r" t="t"/>
              <a:pathLst>
                <a:path extrusionOk="0" h="470" w="1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39325" y="3658125"/>
              <a:ext cx="53475" cy="37050"/>
            </a:xfrm>
            <a:custGeom>
              <a:rect b="b" l="l" r="r" t="t"/>
              <a:pathLst>
                <a:path extrusionOk="0" h="1482" w="2139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078750" y="3706875"/>
              <a:ext cx="367100" cy="240150"/>
            </a:xfrm>
            <a:custGeom>
              <a:rect b="b" l="l" r="r" t="t"/>
              <a:pathLst>
                <a:path extrusionOk="0" h="9606" w="14684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139475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149400" y="3574450"/>
              <a:ext cx="13050" cy="22950"/>
            </a:xfrm>
            <a:custGeom>
              <a:rect b="b" l="l" r="r" t="t"/>
              <a:pathLst>
                <a:path extrusionOk="0" h="918" w="522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376200" y="3566875"/>
              <a:ext cx="25075" cy="38100"/>
            </a:xfrm>
            <a:custGeom>
              <a:rect b="b" l="l" r="r" t="t"/>
              <a:pathLst>
                <a:path extrusionOk="0" h="1524" w="1003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378550" y="3574450"/>
              <a:ext cx="13075" cy="22950"/>
            </a:xfrm>
            <a:custGeom>
              <a:rect b="b" l="l" r="r" t="t"/>
              <a:pathLst>
                <a:path extrusionOk="0" h="918" w="523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159050" y="3432000"/>
              <a:ext cx="223700" cy="228175"/>
            </a:xfrm>
            <a:custGeom>
              <a:rect b="b" l="l" r="r" t="t"/>
              <a:pathLst>
                <a:path extrusionOk="0" h="9127" w="8948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255750" y="3545250"/>
              <a:ext cx="29225" cy="32600"/>
            </a:xfrm>
            <a:custGeom>
              <a:rect b="b" l="l" r="r" t="t"/>
              <a:pathLst>
                <a:path extrusionOk="0" h="1304" w="1169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078750" y="3878700"/>
              <a:ext cx="120450" cy="43300"/>
            </a:xfrm>
            <a:custGeom>
              <a:rect b="b" l="l" r="r" t="t"/>
              <a:pathLst>
                <a:path extrusionOk="0" h="1732" w="4818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253675" y="3544700"/>
              <a:ext cx="20625" cy="31850"/>
            </a:xfrm>
            <a:custGeom>
              <a:rect b="b" l="l" r="r" t="t"/>
              <a:pathLst>
                <a:path extrusionOk="0" h="1274" w="825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71925" y="3569575"/>
              <a:ext cx="9925" cy="7500"/>
            </a:xfrm>
            <a:custGeom>
              <a:rect b="b" l="l" r="r" t="t"/>
              <a:pathLst>
                <a:path extrusionOk="0" h="300" w="397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249250" y="3578875"/>
              <a:ext cx="39125" cy="13050"/>
            </a:xfrm>
            <a:custGeom>
              <a:rect b="b" l="l" r="r" t="t"/>
              <a:pathLst>
                <a:path extrusionOk="0" h="522" w="1565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216650" y="3543950"/>
              <a:ext cx="10975" cy="25050"/>
            </a:xfrm>
            <a:custGeom>
              <a:rect b="b" l="l" r="r" t="t"/>
              <a:pathLst>
                <a:path extrusionOk="0" h="1002" w="439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5306850" y="3541850"/>
              <a:ext cx="9675" cy="25050"/>
            </a:xfrm>
            <a:custGeom>
              <a:rect b="b" l="l" r="r" t="t"/>
              <a:pathLst>
                <a:path extrusionOk="0" h="1002" w="387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196050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5293825" y="3499125"/>
              <a:ext cx="40175" cy="22525"/>
            </a:xfrm>
            <a:custGeom>
              <a:rect b="b" l="l" r="r" t="t"/>
              <a:pathLst>
                <a:path extrusionOk="0" h="901" w="1607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193725" y="3575475"/>
              <a:ext cx="46950" cy="29500"/>
            </a:xfrm>
            <a:custGeom>
              <a:rect b="b" l="l" r="r" t="t"/>
              <a:pathLst>
                <a:path extrusionOk="0" h="1180" w="1878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94875" y="3575475"/>
              <a:ext cx="46675" cy="29500"/>
            </a:xfrm>
            <a:custGeom>
              <a:rect b="b" l="l" r="r" t="t"/>
              <a:pathLst>
                <a:path extrusionOk="0" h="1180" w="1867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5160075" y="3425575"/>
              <a:ext cx="219550" cy="90225"/>
            </a:xfrm>
            <a:custGeom>
              <a:rect b="b" l="l" r="r" t="t"/>
              <a:pathLst>
                <a:path extrusionOk="0" h="3609" w="8782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5160075" y="3432100"/>
              <a:ext cx="219550" cy="118375"/>
            </a:xfrm>
            <a:custGeom>
              <a:rect b="b" l="l" r="r" t="t"/>
              <a:pathLst>
                <a:path extrusionOk="0" h="4735" w="8782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310000" y="3541850"/>
              <a:ext cx="4450" cy="2125"/>
            </a:xfrm>
            <a:custGeom>
              <a:rect b="b" l="l" r="r" t="t"/>
              <a:pathLst>
                <a:path extrusionOk="0" h="85" w="178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201525" y="3499625"/>
              <a:ext cx="26100" cy="9675"/>
            </a:xfrm>
            <a:custGeom>
              <a:rect b="b" l="l" r="r" t="t"/>
              <a:pathLst>
                <a:path extrusionOk="0" h="387" w="1044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293825" y="3499625"/>
              <a:ext cx="40175" cy="22700"/>
            </a:xfrm>
            <a:custGeom>
              <a:rect b="b" l="l" r="r" t="t"/>
              <a:pathLst>
                <a:path extrusionOk="0" h="908" w="1607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149825" y="3412350"/>
              <a:ext cx="131000" cy="111025"/>
            </a:xfrm>
            <a:custGeom>
              <a:rect b="b" l="l" r="r" t="t"/>
              <a:pathLst>
                <a:path extrusionOk="0" h="4441" w="524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69100" y="3414900"/>
              <a:ext cx="118075" cy="131400"/>
            </a:xfrm>
            <a:custGeom>
              <a:rect b="b" l="l" r="r" t="t"/>
              <a:pathLst>
                <a:path extrusionOk="0" h="5256" w="4723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281825" y="3880775"/>
              <a:ext cx="164025" cy="50075"/>
            </a:xfrm>
            <a:custGeom>
              <a:rect b="b" l="l" r="r" t="t"/>
              <a:pathLst>
                <a:path extrusionOk="0" h="2003" w="6561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5113425" y="3993675"/>
              <a:ext cx="306350" cy="156375"/>
            </a:xfrm>
            <a:custGeom>
              <a:rect b="b" l="l" r="r" t="t"/>
              <a:pathLst>
                <a:path extrusionOk="0" h="6255" w="12254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201525" y="3706875"/>
              <a:ext cx="125950" cy="119700"/>
            </a:xfrm>
            <a:custGeom>
              <a:rect b="b" l="l" r="r" t="t"/>
              <a:pathLst>
                <a:path extrusionOk="0" h="4788" w="5038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13425" y="4109950"/>
              <a:ext cx="306350" cy="40100"/>
            </a:xfrm>
            <a:custGeom>
              <a:rect b="b" l="l" r="r" t="t"/>
              <a:pathLst>
                <a:path extrusionOk="0" h="1604" w="12254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5177550" y="3676650"/>
              <a:ext cx="54250" cy="100900"/>
            </a:xfrm>
            <a:custGeom>
              <a:rect b="b" l="l" r="r" t="t"/>
              <a:pathLst>
                <a:path extrusionOk="0" h="4036" w="217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313375" y="3688625"/>
              <a:ext cx="39125" cy="103375"/>
            </a:xfrm>
            <a:custGeom>
              <a:rect b="b" l="l" r="r" t="t"/>
              <a:pathLst>
                <a:path extrusionOk="0" h="4135" w="1565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37400" y="3755225"/>
              <a:ext cx="255250" cy="302800"/>
            </a:xfrm>
            <a:custGeom>
              <a:rect b="b" l="l" r="r" t="t"/>
              <a:pathLst>
                <a:path extrusionOk="0" h="12112" w="1021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5191625" y="3813525"/>
              <a:ext cx="150975" cy="32600"/>
            </a:xfrm>
            <a:custGeom>
              <a:rect b="b" l="l" r="r" t="t"/>
              <a:pathLst>
                <a:path extrusionOk="0" h="1304" w="6039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5219775" y="3858100"/>
              <a:ext cx="84775" cy="18275"/>
            </a:xfrm>
            <a:custGeom>
              <a:rect b="b" l="l" r="r" t="t"/>
              <a:pathLst>
                <a:path extrusionOk="0" h="731" w="3391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5095950" y="3934750"/>
              <a:ext cx="238050" cy="114200"/>
            </a:xfrm>
            <a:custGeom>
              <a:rect b="b" l="l" r="r" t="t"/>
              <a:pathLst>
                <a:path extrusionOk="0" h="4568" w="9522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199200" y="3892775"/>
              <a:ext cx="232125" cy="167825"/>
            </a:xfrm>
            <a:custGeom>
              <a:rect b="b" l="l" r="r" t="t"/>
              <a:pathLst>
                <a:path extrusionOk="0" h="6713" w="9285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151600" y="3844900"/>
              <a:ext cx="130250" cy="111000"/>
            </a:xfrm>
            <a:custGeom>
              <a:rect b="b" l="l" r="r" t="t"/>
              <a:pathLst>
                <a:path extrusionOk="0" h="4440" w="521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913450" y="3852625"/>
              <a:ext cx="153325" cy="293325"/>
            </a:xfrm>
            <a:custGeom>
              <a:rect b="b" l="l" r="r" t="t"/>
              <a:pathLst>
                <a:path extrusionOk="0" h="11733" w="6133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4946025" y="3853675"/>
              <a:ext cx="58700" cy="71700"/>
            </a:xfrm>
            <a:custGeom>
              <a:rect b="b" l="l" r="r" t="t"/>
              <a:pathLst>
                <a:path extrusionOk="0" h="2868" w="2348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4946025" y="3852625"/>
              <a:ext cx="80600" cy="84750"/>
            </a:xfrm>
            <a:custGeom>
              <a:rect b="b" l="l" r="r" t="t"/>
              <a:pathLst>
                <a:path extrusionOk="0" h="3390" w="3224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4654050" y="4686900"/>
              <a:ext cx="141050" cy="90300"/>
            </a:xfrm>
            <a:custGeom>
              <a:rect b="b" l="l" r="r" t="t"/>
              <a:pathLst>
                <a:path extrusionOk="0" h="3612" w="5642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4921275" y="4686900"/>
              <a:ext cx="142100" cy="90300"/>
            </a:xfrm>
            <a:custGeom>
              <a:rect b="b" l="l" r="r" t="t"/>
              <a:pathLst>
                <a:path extrusionOk="0" h="3612" w="5684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4654050" y="4729125"/>
              <a:ext cx="141050" cy="48075"/>
            </a:xfrm>
            <a:custGeom>
              <a:rect b="b" l="l" r="r" t="t"/>
              <a:pathLst>
                <a:path extrusionOk="0" h="1923" w="5642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4921275" y="4729125"/>
              <a:ext cx="142100" cy="48075"/>
            </a:xfrm>
            <a:custGeom>
              <a:rect b="b" l="l" r="r" t="t"/>
              <a:pathLst>
                <a:path extrusionOk="0" h="1923" w="5684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726775" y="4058850"/>
              <a:ext cx="243275" cy="647625"/>
            </a:xfrm>
            <a:custGeom>
              <a:rect b="b" l="l" r="r" t="t"/>
              <a:pathLst>
                <a:path extrusionOk="0" h="25905" w="9731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4965600" y="4060150"/>
              <a:ext cx="25" cy="59725"/>
            </a:xfrm>
            <a:custGeom>
              <a:rect b="b" l="l" r="r" t="t"/>
              <a:pathLst>
                <a:path extrusionOk="0" h="2389" w="1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726775" y="4058850"/>
              <a:ext cx="238850" cy="73025"/>
            </a:xfrm>
            <a:custGeom>
              <a:rect b="b" l="l" r="r" t="t"/>
              <a:pathLst>
                <a:path extrusionOk="0" h="2921" w="9554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673600" y="3440125"/>
              <a:ext cx="346500" cy="394000"/>
            </a:xfrm>
            <a:custGeom>
              <a:rect b="b" l="l" r="r" t="t"/>
              <a:pathLst>
                <a:path extrusionOk="0" h="15760" w="1386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4781000" y="3709675"/>
              <a:ext cx="137950" cy="88850"/>
            </a:xfrm>
            <a:custGeom>
              <a:rect b="b" l="l" r="r" t="t"/>
              <a:pathLst>
                <a:path extrusionOk="0" h="3554" w="5518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747375" y="3678725"/>
              <a:ext cx="218250" cy="138550"/>
            </a:xfrm>
            <a:custGeom>
              <a:rect b="b" l="l" r="r" t="t"/>
              <a:pathLst>
                <a:path extrusionOk="0" h="5542" w="873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726775" y="3573200"/>
              <a:ext cx="33650" cy="64350"/>
            </a:xfrm>
            <a:custGeom>
              <a:rect b="b" l="l" r="r" t="t"/>
              <a:pathLst>
                <a:path extrusionOk="0" h="2574" w="1346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734350" y="3587475"/>
              <a:ext cx="19575" cy="41225"/>
            </a:xfrm>
            <a:custGeom>
              <a:rect b="b" l="l" r="r" t="t"/>
              <a:pathLst>
                <a:path extrusionOk="0" h="1649" w="783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832100" y="3696200"/>
              <a:ext cx="25" cy="14100"/>
            </a:xfrm>
            <a:custGeom>
              <a:rect b="b" l="l" r="r" t="t"/>
              <a:pathLst>
                <a:path extrusionOk="0" h="564" w="1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32100" y="3710275"/>
              <a:ext cx="25" cy="6550"/>
            </a:xfrm>
            <a:custGeom>
              <a:rect b="b" l="l" r="r" t="t"/>
              <a:pathLst>
                <a:path extrusionOk="0" h="262" w="1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32100" y="3695150"/>
              <a:ext cx="53225" cy="22700"/>
            </a:xfrm>
            <a:custGeom>
              <a:rect b="b" l="l" r="r" t="t"/>
              <a:pathLst>
                <a:path extrusionOk="0" h="908" w="2129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737475" y="3587075"/>
              <a:ext cx="21925" cy="37450"/>
            </a:xfrm>
            <a:custGeom>
              <a:rect b="b" l="l" r="r" t="t"/>
              <a:pathLst>
                <a:path extrusionOk="0" h="1498" w="877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742950" y="3595050"/>
              <a:ext cx="13050" cy="24000"/>
            </a:xfrm>
            <a:custGeom>
              <a:rect b="b" l="l" r="r" t="t"/>
              <a:pathLst>
                <a:path extrusionOk="0" h="960" w="522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668125" y="3816200"/>
              <a:ext cx="154100" cy="198725"/>
            </a:xfrm>
            <a:custGeom>
              <a:rect b="b" l="l" r="r" t="t"/>
              <a:pathLst>
                <a:path extrusionOk="0" h="7949" w="6164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680100" y="3730875"/>
              <a:ext cx="352000" cy="378425"/>
            </a:xfrm>
            <a:custGeom>
              <a:rect b="b" l="l" r="r" t="t"/>
              <a:pathLst>
                <a:path extrusionOk="0" h="15137" w="1408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748425" y="3471800"/>
              <a:ext cx="222675" cy="225775"/>
            </a:xfrm>
            <a:custGeom>
              <a:rect b="b" l="l" r="r" t="t"/>
              <a:pathLst>
                <a:path extrusionOk="0" h="9031" w="8907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4716875" y="4056750"/>
              <a:ext cx="260725" cy="52550"/>
            </a:xfrm>
            <a:custGeom>
              <a:rect b="b" l="l" r="r" t="t"/>
              <a:pathLst>
                <a:path extrusionOk="0" h="2102" w="10429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680100" y="3855750"/>
              <a:ext cx="87900" cy="91275"/>
            </a:xfrm>
            <a:custGeom>
              <a:rect b="b" l="l" r="r" t="t"/>
              <a:pathLst>
                <a:path extrusionOk="0" h="3651" w="3516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4781000" y="3730875"/>
              <a:ext cx="141325" cy="104550"/>
            </a:xfrm>
            <a:custGeom>
              <a:rect b="b" l="l" r="r" t="t"/>
              <a:pathLst>
                <a:path extrusionOk="0" h="4182" w="5653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824550" y="3585400"/>
              <a:ext cx="26100" cy="26100"/>
            </a:xfrm>
            <a:custGeom>
              <a:rect b="b" l="l" r="r" t="t"/>
              <a:pathLst>
                <a:path extrusionOk="0" h="1044" w="1044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786475" y="3582925"/>
              <a:ext cx="10975" cy="26225"/>
            </a:xfrm>
            <a:custGeom>
              <a:rect b="b" l="l" r="r" t="t"/>
              <a:pathLst>
                <a:path extrusionOk="0" h="1049" w="439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72250" y="3582000"/>
              <a:ext cx="10975" cy="26100"/>
            </a:xfrm>
            <a:custGeom>
              <a:rect b="b" l="l" r="r" t="t"/>
              <a:pathLst>
                <a:path extrusionOk="0" h="1044" w="439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67975" y="3540025"/>
              <a:ext cx="34700" cy="17500"/>
            </a:xfrm>
            <a:custGeom>
              <a:rect b="b" l="l" r="r" t="t"/>
              <a:pathLst>
                <a:path extrusionOk="0" h="700" w="1388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63650" y="3534650"/>
              <a:ext cx="36775" cy="18625"/>
            </a:xfrm>
            <a:custGeom>
              <a:rect b="b" l="l" r="r" t="t"/>
              <a:pathLst>
                <a:path extrusionOk="0" h="745" w="1471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822200" y="3584000"/>
              <a:ext cx="14375" cy="27500"/>
            </a:xfrm>
            <a:custGeom>
              <a:rect b="b" l="l" r="r" t="t"/>
              <a:pathLst>
                <a:path extrusionOk="0" h="1100" w="575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4837575" y="3604175"/>
              <a:ext cx="9675" cy="5525"/>
            </a:xfrm>
            <a:custGeom>
              <a:rect b="b" l="l" r="r" t="t"/>
              <a:pathLst>
                <a:path extrusionOk="0" h="221" w="387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825600" y="3612500"/>
              <a:ext cx="31550" cy="14375"/>
            </a:xfrm>
            <a:custGeom>
              <a:rect b="b" l="l" r="r" t="t"/>
              <a:pathLst>
                <a:path extrusionOk="0" h="575" w="1262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77005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861300" y="3613550"/>
              <a:ext cx="46950" cy="30525"/>
            </a:xfrm>
            <a:custGeom>
              <a:rect b="b" l="l" r="r" t="t"/>
              <a:pathLst>
                <a:path extrusionOk="0" h="1221" w="1878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936400" y="3847150"/>
              <a:ext cx="95700" cy="72750"/>
            </a:xfrm>
            <a:custGeom>
              <a:rect b="b" l="l" r="r" t="t"/>
              <a:pathLst>
                <a:path extrusionOk="0" h="2910" w="3828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781000" y="3713400"/>
              <a:ext cx="40175" cy="75275"/>
            </a:xfrm>
            <a:custGeom>
              <a:rect b="b" l="l" r="r" t="t"/>
              <a:pathLst>
                <a:path extrusionOk="0" h="3011" w="1607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891800" y="3716800"/>
              <a:ext cx="27150" cy="81725"/>
            </a:xfrm>
            <a:custGeom>
              <a:rect b="b" l="l" r="r" t="t"/>
              <a:pathLst>
                <a:path extrusionOk="0" h="3269" w="1086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719225" y="3772050"/>
              <a:ext cx="204150" cy="260750"/>
            </a:xfrm>
            <a:custGeom>
              <a:rect b="b" l="l" r="r" t="t"/>
              <a:pathLst>
                <a:path extrusionOk="0" h="10430" w="8166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693150" y="3921975"/>
              <a:ext cx="174700" cy="91700"/>
            </a:xfrm>
            <a:custGeom>
              <a:rect b="b" l="l" r="r" t="t"/>
              <a:pathLst>
                <a:path extrusionOk="0" h="3668" w="6988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832100" y="3895900"/>
              <a:ext cx="93375" cy="83725"/>
            </a:xfrm>
            <a:custGeom>
              <a:rect b="b" l="l" r="r" t="t"/>
              <a:pathLst>
                <a:path extrusionOk="0" h="3349" w="3735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754925" y="3822125"/>
              <a:ext cx="127250" cy="27125"/>
            </a:xfrm>
            <a:custGeom>
              <a:rect b="b" l="l" r="r" t="t"/>
              <a:pathLst>
                <a:path extrusionOk="0" h="1085" w="509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40700" y="3470150"/>
              <a:ext cx="3425" cy="3425"/>
            </a:xfrm>
            <a:custGeom>
              <a:rect b="b" l="l" r="r" t="t"/>
              <a:pathLst>
                <a:path extrusionOk="0" h="137" w="137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4836550" y="3473550"/>
              <a:ext cx="111850" cy="111875"/>
            </a:xfrm>
            <a:custGeom>
              <a:rect b="b" l="l" r="r" t="t"/>
              <a:pathLst>
                <a:path extrusionOk="0" h="4475" w="4474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63650" y="3538725"/>
              <a:ext cx="3150" cy="2100"/>
            </a:xfrm>
            <a:custGeom>
              <a:rect b="b" l="l" r="r" t="t"/>
              <a:pathLst>
                <a:path extrusionOk="0" h="84" w="126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35225" y="3463650"/>
              <a:ext cx="142375" cy="137925"/>
            </a:xfrm>
            <a:custGeom>
              <a:rect b="b" l="l" r="r" t="t"/>
              <a:pathLst>
                <a:path extrusionOk="0" h="5517" w="5695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942350" y="3578800"/>
              <a:ext cx="58200" cy="64550"/>
            </a:xfrm>
            <a:custGeom>
              <a:rect b="b" l="l" r="r" t="t"/>
              <a:pathLst>
                <a:path extrusionOk="0" h="2582" w="2328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955950" y="3590875"/>
              <a:ext cx="34700" cy="42250"/>
            </a:xfrm>
            <a:custGeom>
              <a:rect b="b" l="l" r="r" t="t"/>
              <a:pathLst>
                <a:path extrusionOk="0" h="1690" w="1388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955950" y="3590875"/>
              <a:ext cx="26100" cy="40175"/>
            </a:xfrm>
            <a:custGeom>
              <a:rect b="b" l="l" r="r" t="t"/>
              <a:pathLst>
                <a:path extrusionOk="0" h="1607" w="1044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961425" y="3604950"/>
              <a:ext cx="7575" cy="23750"/>
            </a:xfrm>
            <a:custGeom>
              <a:rect b="b" l="l" r="r" t="t"/>
              <a:pathLst>
                <a:path extrusionOk="0" h="950" w="303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729475" y="4659775"/>
              <a:ext cx="160625" cy="110225"/>
            </a:xfrm>
            <a:custGeom>
              <a:rect b="b" l="l" r="r" t="t"/>
              <a:pathLst>
                <a:path extrusionOk="0" h="4409" w="6425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577225" y="4650925"/>
              <a:ext cx="53200" cy="92300"/>
            </a:xfrm>
            <a:custGeom>
              <a:rect b="b" l="l" r="r" t="t"/>
              <a:pathLst>
                <a:path extrusionOk="0" h="3692" w="2128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720975" y="4705000"/>
              <a:ext cx="181125" cy="74100"/>
            </a:xfrm>
            <a:custGeom>
              <a:rect b="b" l="l" r="r" t="t"/>
              <a:pathLst>
                <a:path extrusionOk="0" h="2964" w="7245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568625" y="4705125"/>
              <a:ext cx="72750" cy="45925"/>
            </a:xfrm>
            <a:custGeom>
              <a:rect b="b" l="l" r="r" t="t"/>
              <a:pathLst>
                <a:path extrusionOk="0" h="1837" w="291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549050" y="4733600"/>
              <a:ext cx="106275" cy="60925"/>
            </a:xfrm>
            <a:custGeom>
              <a:rect b="b" l="l" r="r" t="t"/>
              <a:pathLst>
                <a:path extrusionOk="0" h="2437" w="4251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669500" y="4074200"/>
              <a:ext cx="127275" cy="616900"/>
            </a:xfrm>
            <a:custGeom>
              <a:rect b="b" l="l" r="r" t="t"/>
              <a:pathLst>
                <a:path extrusionOk="0" h="24676" w="5091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53500" y="4075600"/>
              <a:ext cx="96475" cy="615500"/>
            </a:xfrm>
            <a:custGeom>
              <a:rect b="b" l="l" r="r" t="t"/>
              <a:pathLst>
                <a:path extrusionOk="0" h="24620" w="3859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670825" y="4074225"/>
              <a:ext cx="97775" cy="121525"/>
            </a:xfrm>
            <a:custGeom>
              <a:rect b="b" l="l" r="r" t="t"/>
              <a:pathLst>
                <a:path extrusionOk="0" h="4861" w="3911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670825" y="4074225"/>
              <a:ext cx="106375" cy="121525"/>
            </a:xfrm>
            <a:custGeom>
              <a:rect b="b" l="l" r="r" t="t"/>
              <a:pathLst>
                <a:path extrusionOk="0" h="4861" w="4255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555575" y="4106825"/>
              <a:ext cx="87900" cy="85800"/>
            </a:xfrm>
            <a:custGeom>
              <a:rect b="b" l="l" r="r" t="t"/>
              <a:pathLst>
                <a:path extrusionOk="0" h="3432" w="3516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555575" y="4080750"/>
              <a:ext cx="92325" cy="111875"/>
            </a:xfrm>
            <a:custGeom>
              <a:rect b="b" l="l" r="r" t="t"/>
              <a:pathLst>
                <a:path extrusionOk="0" h="4475" w="3693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494825" y="3395325"/>
              <a:ext cx="274825" cy="178100"/>
            </a:xfrm>
            <a:custGeom>
              <a:rect b="b" l="l" r="r" t="t"/>
              <a:pathLst>
                <a:path extrusionOk="0" h="7124" w="10993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730525" y="3545250"/>
              <a:ext cx="34700" cy="60550"/>
            </a:xfrm>
            <a:custGeom>
              <a:rect b="b" l="l" r="r" t="t"/>
              <a:pathLst>
                <a:path extrusionOk="0" h="2422" w="1388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736000" y="3553850"/>
              <a:ext cx="18275" cy="47725"/>
            </a:xfrm>
            <a:custGeom>
              <a:rect b="b" l="l" r="r" t="t"/>
              <a:pathLst>
                <a:path extrusionOk="0" h="1909" w="731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560000" y="3676175"/>
              <a:ext cx="167150" cy="109325"/>
            </a:xfrm>
            <a:custGeom>
              <a:rect b="b" l="l" r="r" t="t"/>
              <a:pathLst>
                <a:path extrusionOk="0" h="4373" w="6686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537075" y="3645100"/>
              <a:ext cx="194500" cy="148875"/>
            </a:xfrm>
            <a:custGeom>
              <a:rect b="b" l="l" r="r" t="t"/>
              <a:pathLst>
                <a:path extrusionOk="0" h="5955" w="778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509950" y="4002525"/>
              <a:ext cx="294375" cy="166700"/>
            </a:xfrm>
            <a:custGeom>
              <a:rect b="b" l="l" r="r" t="t"/>
              <a:pathLst>
                <a:path extrusionOk="0" h="6668" w="11775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509950" y="4126375"/>
              <a:ext cx="294375" cy="42850"/>
            </a:xfrm>
            <a:custGeom>
              <a:rect b="b" l="l" r="r" t="t"/>
              <a:pathLst>
                <a:path extrusionOk="0" h="1714" w="11775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499000" y="3864550"/>
              <a:ext cx="159850" cy="173725"/>
            </a:xfrm>
            <a:custGeom>
              <a:rect b="b" l="l" r="r" t="t"/>
              <a:pathLst>
                <a:path extrusionOk="0" h="6949" w="6394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648925" y="3705850"/>
              <a:ext cx="127250" cy="107700"/>
            </a:xfrm>
            <a:custGeom>
              <a:rect b="b" l="l" r="r" t="t"/>
              <a:pathLst>
                <a:path extrusionOk="0" h="4308" w="509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487025" y="3714700"/>
              <a:ext cx="173900" cy="189725"/>
            </a:xfrm>
            <a:custGeom>
              <a:rect b="b" l="l" r="r" t="t"/>
              <a:pathLst>
                <a:path extrusionOk="0" h="7589" w="6956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560000" y="3695150"/>
              <a:ext cx="30700" cy="90350"/>
            </a:xfrm>
            <a:custGeom>
              <a:rect b="b" l="l" r="r" t="t"/>
              <a:pathLst>
                <a:path extrusionOk="0" h="3614" w="1228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679425" y="3684200"/>
              <a:ext cx="43550" cy="99050"/>
            </a:xfrm>
            <a:custGeom>
              <a:rect b="b" l="l" r="r" t="t"/>
              <a:pathLst>
                <a:path extrusionOk="0" h="3962" w="1742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487025" y="3879725"/>
              <a:ext cx="102200" cy="24700"/>
            </a:xfrm>
            <a:custGeom>
              <a:rect b="b" l="l" r="r" t="t"/>
              <a:pathLst>
                <a:path extrusionOk="0" h="988" w="4088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48925" y="3705850"/>
              <a:ext cx="34950" cy="102225"/>
            </a:xfrm>
            <a:custGeom>
              <a:rect b="b" l="l" r="r" t="t"/>
              <a:pathLst>
                <a:path extrusionOk="0" h="4089" w="1398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575125" y="3714700"/>
              <a:ext cx="85800" cy="99875"/>
            </a:xfrm>
            <a:custGeom>
              <a:rect b="b" l="l" r="r" t="t"/>
              <a:pathLst>
                <a:path extrusionOk="0" h="3995" w="3432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557675" y="3754125"/>
              <a:ext cx="230475" cy="272150"/>
            </a:xfrm>
            <a:custGeom>
              <a:rect b="b" l="l" r="r" t="t"/>
              <a:pathLst>
                <a:path extrusionOk="0" h="10886" w="9219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571750" y="3765800"/>
              <a:ext cx="229450" cy="272475"/>
            </a:xfrm>
            <a:custGeom>
              <a:rect b="b" l="l" r="r" t="t"/>
              <a:pathLst>
                <a:path extrusionOk="0" h="10899" w="9178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620750" y="3814275"/>
              <a:ext cx="142375" cy="33950"/>
            </a:xfrm>
            <a:custGeom>
              <a:rect b="b" l="l" r="r" t="t"/>
              <a:pathLst>
                <a:path extrusionOk="0" h="1358" w="5695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19600" y="3944925"/>
              <a:ext cx="185925" cy="92725"/>
            </a:xfrm>
            <a:custGeom>
              <a:rect b="b" l="l" r="r" t="t"/>
              <a:pathLst>
                <a:path extrusionOk="0" h="3709" w="7437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23875" y="3912050"/>
              <a:ext cx="142375" cy="98075"/>
            </a:xfrm>
            <a:custGeom>
              <a:rect b="b" l="l" r="r" t="t"/>
              <a:pathLst>
                <a:path extrusionOk="0" h="3923" w="5695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756175" y="3835150"/>
              <a:ext cx="54675" cy="87300"/>
            </a:xfrm>
            <a:custGeom>
              <a:rect b="b" l="l" r="r" t="t"/>
              <a:pathLst>
                <a:path extrusionOk="0" h="3492" w="2187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04325" y="3689675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603300" y="3683150"/>
              <a:ext cx="1050" cy="6550"/>
            </a:xfrm>
            <a:custGeom>
              <a:rect b="b" l="l" r="r" t="t"/>
              <a:pathLst>
                <a:path extrusionOk="0" h="262" w="42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603300" y="3671175"/>
              <a:ext cx="53200" cy="25050"/>
            </a:xfrm>
            <a:custGeom>
              <a:rect b="b" l="l" r="r" t="t"/>
              <a:pathLst>
                <a:path extrusionOk="0" h="1002" w="2128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733650" y="3552525"/>
              <a:ext cx="18525" cy="42550"/>
            </a:xfrm>
            <a:custGeom>
              <a:rect b="b" l="l" r="r" t="t"/>
              <a:pathLst>
                <a:path extrusionOk="0" h="1702" w="741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739125" y="3567925"/>
              <a:ext cx="7575" cy="24000"/>
            </a:xfrm>
            <a:custGeom>
              <a:rect b="b" l="l" r="r" t="t"/>
              <a:pathLst>
                <a:path extrusionOk="0" h="960" w="303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530550" y="3455375"/>
              <a:ext cx="208600" cy="217900"/>
            </a:xfrm>
            <a:custGeom>
              <a:rect b="b" l="l" r="r" t="t"/>
              <a:pathLst>
                <a:path extrusionOk="0" h="8716" w="8344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516475" y="3426650"/>
              <a:ext cx="157500" cy="165425"/>
            </a:xfrm>
            <a:custGeom>
              <a:rect b="b" l="l" r="r" t="t"/>
              <a:pathLst>
                <a:path extrusionOk="0" h="6617" w="630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590250" y="3586425"/>
              <a:ext cx="48000" cy="30550"/>
            </a:xfrm>
            <a:custGeom>
              <a:rect b="b" l="l" r="r" t="t"/>
              <a:pathLst>
                <a:path extrusionOk="0" h="1222" w="192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674975" y="3579925"/>
              <a:ext cx="44625" cy="29225"/>
            </a:xfrm>
            <a:custGeom>
              <a:rect b="b" l="l" r="r" t="t"/>
              <a:pathLst>
                <a:path extrusionOk="0" h="1169" w="1785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634825" y="3552800"/>
              <a:ext cx="30550" cy="29225"/>
            </a:xfrm>
            <a:custGeom>
              <a:rect b="b" l="l" r="r" t="t"/>
              <a:pathLst>
                <a:path extrusionOk="0" h="1169" w="1222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605625" y="3555925"/>
              <a:ext cx="10725" cy="25050"/>
            </a:xfrm>
            <a:custGeom>
              <a:rect b="b" l="l" r="r" t="t"/>
              <a:pathLst>
                <a:path extrusionOk="0" h="1002" w="429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685925" y="3549275"/>
              <a:ext cx="12025" cy="25200"/>
            </a:xfrm>
            <a:custGeom>
              <a:rect b="b" l="l" r="r" t="t"/>
              <a:pathLst>
                <a:path extrusionOk="0" h="1008" w="481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576175" y="3511350"/>
              <a:ext cx="37050" cy="26250"/>
            </a:xfrm>
            <a:custGeom>
              <a:rect b="b" l="l" r="r" t="t"/>
              <a:pathLst>
                <a:path extrusionOk="0" h="1050" w="1482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674975" y="3504450"/>
              <a:ext cx="34975" cy="21400"/>
            </a:xfrm>
            <a:custGeom>
              <a:rect b="b" l="l" r="r" t="t"/>
              <a:pathLst>
                <a:path extrusionOk="0" h="856" w="1399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647875" y="3550450"/>
              <a:ext cx="20625" cy="28825"/>
            </a:xfrm>
            <a:custGeom>
              <a:rect b="b" l="l" r="r" t="t"/>
              <a:pathLst>
                <a:path extrusionOk="0" h="1153" w="825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641350" y="3571925"/>
              <a:ext cx="7600" cy="5600"/>
            </a:xfrm>
            <a:custGeom>
              <a:rect b="b" l="l" r="r" t="t"/>
              <a:pathLst>
                <a:path extrusionOk="0" h="224" w="304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639275" y="3583050"/>
              <a:ext cx="31575" cy="12025"/>
            </a:xfrm>
            <a:custGeom>
              <a:rect b="b" l="l" r="r" t="t"/>
              <a:pathLst>
                <a:path extrusionOk="0" h="481" w="1263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780325" y="4719475"/>
              <a:ext cx="36000" cy="20625"/>
            </a:xfrm>
            <a:custGeom>
              <a:rect b="b" l="l" r="r" t="t"/>
              <a:pathLst>
                <a:path extrusionOk="0" h="825" w="144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810825" y="4726000"/>
              <a:ext cx="34700" cy="21675"/>
            </a:xfrm>
            <a:custGeom>
              <a:rect b="b" l="l" r="r" t="t"/>
              <a:pathLst>
                <a:path extrusionOk="0" h="867" w="1388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577225" y="4732525"/>
              <a:ext cx="50075" cy="13325"/>
            </a:xfrm>
            <a:custGeom>
              <a:rect b="b" l="l" r="r" t="t"/>
              <a:pathLst>
                <a:path extrusionOk="0" h="533" w="2003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499000" y="3571050"/>
              <a:ext cx="55550" cy="60375"/>
            </a:xfrm>
            <a:custGeom>
              <a:rect b="b" l="l" r="r" t="t"/>
              <a:pathLst>
                <a:path extrusionOk="0" h="2415" w="2222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512050" y="3586425"/>
              <a:ext cx="37025" cy="39150"/>
            </a:xfrm>
            <a:custGeom>
              <a:rect b="b" l="l" r="r" t="t"/>
              <a:pathLst>
                <a:path extrusionOk="0" h="1566" w="1481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517525" y="3585650"/>
              <a:ext cx="29475" cy="35475"/>
            </a:xfrm>
            <a:custGeom>
              <a:rect b="b" l="l" r="r" t="t"/>
              <a:pathLst>
                <a:path extrusionOk="0" h="1419" w="1179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30550" y="3591900"/>
              <a:ext cx="12025" cy="20625"/>
            </a:xfrm>
            <a:custGeom>
              <a:rect b="b" l="l" r="r" t="t"/>
              <a:pathLst>
                <a:path extrusionOk="0" h="825" w="481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14"/>
          <p:cNvSpPr/>
          <p:nvPr/>
        </p:nvSpPr>
        <p:spPr>
          <a:xfrm rot="10800000">
            <a:off x="4030648" y="2429683"/>
            <a:ext cx="2067203" cy="1495442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4"/>
          <p:cNvSpPr/>
          <p:nvPr/>
        </p:nvSpPr>
        <p:spPr>
          <a:xfrm flipH="1">
            <a:off x="763924" y="1766825"/>
            <a:ext cx="2156476" cy="1347428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4"/>
          <p:cNvSpPr/>
          <p:nvPr/>
        </p:nvSpPr>
        <p:spPr>
          <a:xfrm>
            <a:off x="5954450" y="545675"/>
            <a:ext cx="2278176" cy="1423469"/>
          </a:xfrm>
          <a:custGeom>
            <a:rect b="b" l="l" r="r" t="t"/>
            <a:pathLst>
              <a:path extrusionOk="0" h="10474" w="16763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4"/>
          <p:cNvSpPr txBox="1"/>
          <p:nvPr>
            <p:ph idx="1" type="subTitle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0" name="Google Shape;1160;p14"/>
          <p:cNvSpPr txBox="1"/>
          <p:nvPr>
            <p:ph idx="2" type="subTitle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1" name="Google Shape;1161;p14"/>
          <p:cNvSpPr txBox="1"/>
          <p:nvPr>
            <p:ph idx="3" type="subTitle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2" name="Google Shape;1162;p14"/>
          <p:cNvSpPr txBox="1"/>
          <p:nvPr>
            <p:ph idx="4" type="subTitle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3" name="Google Shape;1163;p14"/>
          <p:cNvSpPr txBox="1"/>
          <p:nvPr>
            <p:ph idx="5" type="subTitle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4" name="Google Shape;1164;p14"/>
          <p:cNvSpPr txBox="1"/>
          <p:nvPr>
            <p:ph idx="6" type="subTitle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/>
              <a:buNone/>
              <a:defRPr sz="14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165" name="Google Shape;1165;p1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1166" name="Google Shape;1166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_1_1_2">
    <p:bg>
      <p:bgPr>
        <a:solidFill>
          <a:srgbClr val="CFD9E0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1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rect b="b" l="l" r="r" t="t"/>
            <a:pathLst>
              <a:path extrusionOk="0" h="4521" w="22495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rect b="b" l="l" r="r" t="t"/>
            <a:pathLst>
              <a:path extrusionOk="0" h="13657" w="18879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9" name="Google Shape;1199;p15"/>
          <p:cNvSpPr txBox="1"/>
          <p:nvPr>
            <p:ph idx="1" type="subTitle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rect b="b" l="l" r="r" t="t"/>
              <a:pathLst>
                <a:path extrusionOk="0" h="2192" w="2903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rect b="b" l="l" r="r" t="t"/>
              <a:pathLst>
                <a:path extrusionOk="0" h="4195" w="5461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rect b="b" l="l" r="r" t="t"/>
              <a:pathLst>
                <a:path extrusionOk="0" h="299" w="263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rect b="b" l="l" r="r" t="t"/>
              <a:pathLst>
                <a:path extrusionOk="0" h="2261" w="1881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rect b="b" l="l" r="r" t="t"/>
              <a:pathLst>
                <a:path extrusionOk="0" h="4073" w="3617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rect b="b" l="l" r="r" t="t"/>
              <a:pathLst>
                <a:path extrusionOk="0" h="1475" w="1655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rect b="b" l="l" r="r" t="t"/>
              <a:pathLst>
                <a:path extrusionOk="0" h="808" w="3392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rect b="b" l="l" r="r" t="t"/>
              <a:pathLst>
                <a:path extrusionOk="0" h="2351" w="3057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rect b="b" l="l" r="r" t="t"/>
              <a:pathLst>
                <a:path extrusionOk="0" h="1610" w="3319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rect b="b" l="l" r="r" t="t"/>
              <a:pathLst>
                <a:path extrusionOk="0" h="453" w="571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rect b="b" l="l" r="r" t="t"/>
              <a:pathLst>
                <a:path extrusionOk="0" h="335" w="571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rect b="b" l="l" r="r" t="t"/>
              <a:pathLst>
                <a:path extrusionOk="0" h="833" w="38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rect b="b" l="l" r="r" t="t"/>
              <a:pathLst>
                <a:path extrusionOk="0" h="905" w="3355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rect b="b" l="l" r="r" t="t"/>
              <a:pathLst>
                <a:path extrusionOk="0" h="13395" w="3925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rect b="b" l="l" r="r" t="t"/>
              <a:pathLst>
                <a:path extrusionOk="0" h="2647" w="3057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rect b="b" l="l" r="r" t="t"/>
              <a:pathLst>
                <a:path extrusionOk="0" h="1741" w="3273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rect b="b" l="l" r="r" t="t"/>
              <a:pathLst>
                <a:path extrusionOk="0" h="404" w="606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rect b="b" l="l" r="r" t="t"/>
              <a:pathLst>
                <a:path extrusionOk="0" h="315" w="607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rect b="b" l="l" r="r" t="t"/>
              <a:pathLst>
                <a:path extrusionOk="0" h="12242" w="369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rect b="b" l="l" r="r" t="t"/>
              <a:pathLst>
                <a:path extrusionOk="0" h="833" w="453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rect b="b" l="l" r="r" t="t"/>
              <a:pathLst>
                <a:path extrusionOk="0" h="13090" w="1927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rect b="b" l="l" r="r" t="t"/>
              <a:pathLst>
                <a:path extrusionOk="0" h="12170" w="2117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rect b="b" l="l" r="r" t="t"/>
              <a:pathLst>
                <a:path extrusionOk="0" h="1845" w="124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rect b="b" l="l" r="r" t="t"/>
              <a:pathLst>
                <a:path extrusionOk="0" h="1357" w="82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rect b="b" l="l" r="r" t="t"/>
              <a:pathLst>
                <a:path extrusionOk="0" h="1664" w="905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rect b="b" l="l" r="r" t="t"/>
              <a:pathLst>
                <a:path extrusionOk="0" h="1701" w="154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rect b="b" l="l" r="r" t="t"/>
              <a:pathLst>
                <a:path extrusionOk="0" h="2976" w="256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rect b="b" l="l" r="r" t="t"/>
              <a:pathLst>
                <a:path extrusionOk="0" h="2976" w="275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rect b="b" l="l" r="r" t="t"/>
              <a:pathLst>
                <a:path extrusionOk="0" h="2641" w="869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rect b="b" l="l" r="r" t="t"/>
              <a:pathLst>
                <a:path extrusionOk="0" h="3058" w="5236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rect b="b" l="l" r="r" t="t"/>
              <a:pathLst>
                <a:path extrusionOk="0" h="1126" w="634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rect b="b" l="l" r="r" t="t"/>
              <a:pathLst>
                <a:path extrusionOk="0" h="751" w="453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rect b="b" l="l" r="r" t="t"/>
              <a:pathLst>
                <a:path extrusionOk="0" h="2786" w="4187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rect b="b" l="l" r="r" t="t"/>
              <a:pathLst>
                <a:path extrusionOk="0" h="781" w="408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rect b="b" l="l" r="r" t="t"/>
              <a:pathLst>
                <a:path extrusionOk="0" h="417" w="191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rect b="b" l="l" r="r" t="t"/>
              <a:pathLst>
                <a:path extrusionOk="0" h="8517" w="7008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rect b="b" l="l" r="r" t="t"/>
              <a:pathLst>
                <a:path extrusionOk="0" h="5697" w="489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rect b="b" l="l" r="r" t="t"/>
              <a:pathLst>
                <a:path extrusionOk="0" h="1058" w="557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rect b="b" l="l" r="r" t="t"/>
              <a:pathLst>
                <a:path extrusionOk="0" h="1752" w="2713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rect b="b" l="l" r="r" t="t"/>
              <a:pathLst>
                <a:path extrusionOk="0" h="1547" w="1846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rect b="b" l="l" r="r" t="t"/>
              <a:pathLst>
                <a:path extrusionOk="0" h="2163" w="407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rect b="b" l="l" r="r" t="t"/>
              <a:pathLst>
                <a:path extrusionOk="0" h="1963" w="3165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rect b="b" l="l" r="r" t="t"/>
              <a:pathLst>
                <a:path extrusionOk="0" h="1655" w="1429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rect b="b" l="l" r="r" t="t"/>
              <a:pathLst>
                <a:path extrusionOk="0" h="372" w="1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rect b="b" l="l" r="r" t="t"/>
              <a:pathLst>
                <a:path extrusionOk="0" h="46" w="1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rect b="b" l="l" r="r" t="t"/>
              <a:pathLst>
                <a:path extrusionOk="0" h="490" w="1059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rect b="b" l="l" r="r" t="t"/>
              <a:pathLst>
                <a:path extrusionOk="0" h="4172" w="4142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rect b="b" l="l" r="r" t="t"/>
              <a:pathLst>
                <a:path extrusionOk="0" h="562" w="562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rect b="b" l="l" r="r" t="t"/>
              <a:pathLst>
                <a:path extrusionOk="0" h="597" w="453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rect b="b" l="l" r="r" t="t"/>
              <a:pathLst>
                <a:path extrusionOk="0" h="73" w="154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rect b="b" l="l" r="r" t="t"/>
              <a:pathLst>
                <a:path extrusionOk="0" h="310" w="643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rect b="b" l="l" r="r" t="t"/>
              <a:pathLst>
                <a:path extrusionOk="0" h="417" w="118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rect b="b" l="l" r="r" t="t"/>
              <a:pathLst>
                <a:path extrusionOk="0" h="380" w="155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rect b="b" l="l" r="r" t="t"/>
              <a:pathLst>
                <a:path extrusionOk="0" h="355" w="526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rect b="b" l="l" r="r" t="t"/>
              <a:pathLst>
                <a:path extrusionOk="0" h="261" w="643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rect b="b" l="l" r="r" t="t"/>
              <a:pathLst>
                <a:path extrusionOk="0" h="2454" w="4259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rect b="b" l="l" r="r" t="t"/>
              <a:pathLst>
                <a:path extrusionOk="0" h="562" w="941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rect b="b" l="l" r="r" t="t"/>
              <a:pathLst>
                <a:path extrusionOk="0" h="570" w="905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rect b="b" l="l" r="r" t="t"/>
              <a:pathLst>
                <a:path extrusionOk="0" h="1263" w="1042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rect b="b" l="l" r="r" t="t"/>
              <a:pathLst>
                <a:path extrusionOk="0" h="833" w="561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rect b="b" l="l" r="r" t="t"/>
              <a:pathLst>
                <a:path extrusionOk="0" h="869" w="416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rect b="b" l="l" r="r" t="t"/>
              <a:pathLst>
                <a:path extrusionOk="0" h="432" w="155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rect b="b" l="l" r="r" t="t"/>
              <a:pathLst>
                <a:path extrusionOk="0" h="3057" w="308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rect b="b" l="l" r="r" t="t"/>
              <a:pathLst>
                <a:path extrusionOk="0" h="1773" w="978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rect b="b" l="l" r="r" t="t"/>
              <a:pathLst>
                <a:path extrusionOk="0" h="1789" w="2523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rect b="b" l="l" r="r" t="t"/>
              <a:pathLst>
                <a:path extrusionOk="0" h="1658" w="724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rect b="b" l="l" r="r" t="t"/>
              <a:pathLst>
                <a:path extrusionOk="0" h="1849" w="715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rect b="b" l="l" r="r" t="t"/>
              <a:pathLst>
                <a:path extrusionOk="0" h="1249" w="1204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rect b="b" l="l" r="r" t="t"/>
              <a:pathLst>
                <a:path extrusionOk="0" h="561" w="606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rect b="b" l="l" r="r" t="t"/>
              <a:pathLst>
                <a:path extrusionOk="0" h="1568" w="906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rect b="b" l="l" r="r" t="t"/>
              <a:pathLst>
                <a:path extrusionOk="0" h="1791" w="119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rect b="b" l="l" r="r" t="t"/>
              <a:pathLst>
                <a:path extrusionOk="0" h="1708" w="1376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rect b="b" l="l" r="r" t="t"/>
              <a:pathLst>
                <a:path extrusionOk="0" h="299" w="344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rect b="b" l="l" r="r" t="t"/>
              <a:pathLst>
                <a:path extrusionOk="0" h="263" w="336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4_1_1_1">
    <p:bg>
      <p:bgPr>
        <a:solidFill>
          <a:srgbClr val="CFD9E0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79" name="Google Shape;1279;p1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80" name="Google Shape;1280;p1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1" name="Google Shape;1281;p1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82" name="Google Shape;1282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0" name="Google Shape;1290;p1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2" name="Google Shape;1292;p1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93" name="Google Shape;1293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1" name="Google Shape;1301;p1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2" name="Google Shape;1302;p16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1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05" name="Google Shape;1305;p1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Google Shape;1306;p16"/>
          <p:cNvSpPr txBox="1"/>
          <p:nvPr>
            <p:ph idx="1" type="subTitle"/>
          </p:nvPr>
        </p:nvSpPr>
        <p:spPr>
          <a:xfrm>
            <a:off x="1244050" y="1300225"/>
            <a:ext cx="5110500" cy="25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7" name="Google Shape;1307;p1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1308" name="Google Shape;1308;p1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2">
    <p:bg>
      <p:bgPr>
        <a:solidFill>
          <a:srgbClr val="CFD9E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4" name="Google Shape;104;p3"/>
            <p:cNvSpPr/>
            <p:nvPr/>
          </p:nvSpPr>
          <p:spPr>
            <a:xfrm>
              <a:off x="480951" y="4445697"/>
              <a:ext cx="1168896" cy="234922"/>
            </a:xfrm>
            <a:custGeom>
              <a:rect b="b" l="l" r="r" t="t"/>
              <a:pathLst>
                <a:path extrusionOk="0" h="4521" w="22495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rect b="b" l="l" r="r" t="t"/>
                <a:pathLst>
                  <a:path extrusionOk="0" h="2153" w="218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rect b="b" l="l" r="r" t="t"/>
                <a:pathLst>
                  <a:path extrusionOk="0" h="2153" w="2143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rect b="b" l="l" r="r" t="t"/>
                  <a:pathLst>
                    <a:path extrusionOk="0" h="55712" w="154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rect b="b" l="l" r="r" t="t"/>
                  <a:pathLst>
                    <a:path extrusionOk="0" h="4331" w="11492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rect b="b" l="l" r="r" t="t"/>
                  <a:pathLst>
                    <a:path extrusionOk="0" h="18644" w="9087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rect b="b" l="l" r="r" t="t"/>
                  <a:pathLst>
                    <a:path extrusionOk="0" h="5796" w="4331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rect b="b" l="l" r="r" t="t"/>
                  <a:pathLst>
                    <a:path extrusionOk="0" h="7542" w="8183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rect b="b" l="l" r="r" t="t"/>
                  <a:pathLst>
                    <a:path extrusionOk="0" h="2795" w="8183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rect b="b" l="l" r="r" t="t"/>
                  <a:pathLst>
                    <a:path extrusionOk="0" h="2261" w="8183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rect b="b" l="l" r="r" t="t"/>
                  <a:pathLst>
                    <a:path extrusionOk="0" h="190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rect b="b" l="l" r="r" t="t"/>
                  <a:pathLst>
                    <a:path extrusionOk="0" h="4594" w="8183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rect b="b" l="l" r="r" t="t"/>
                  <a:pathLst>
                    <a:path extrusionOk="0" h="191" w="2144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2" name="Google Shape;122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" name="Google Shape;145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3"/>
          <p:cNvSpPr txBox="1"/>
          <p:nvPr>
            <p:ph hasCustomPrompt="1"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"/>
          <p:cNvSpPr txBox="1"/>
          <p:nvPr>
            <p:ph hasCustomPrompt="1"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/>
          <p:nvPr>
            <p:ph hasCustomPrompt="1"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/>
          <p:nvPr>
            <p:ph hasCustomPrompt="1"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/>
          <p:nvPr>
            <p:ph hasCustomPrompt="1"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4" name="Google Shape;154;p3"/>
          <p:cNvSpPr txBox="1"/>
          <p:nvPr>
            <p:ph idx="6" type="subTitle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5" name="Google Shape;155;p3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6" name="Google Shape;156;p3"/>
          <p:cNvSpPr txBox="1"/>
          <p:nvPr>
            <p:ph idx="8" type="subTitle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7" name="Google Shape;157;p3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58" name="Google Shape;158;p3"/>
          <p:cNvSpPr txBox="1"/>
          <p:nvPr>
            <p:ph idx="13" type="subTitle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9" name="Google Shape;159;p3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0" name="Google Shape;160;p3"/>
          <p:cNvSpPr txBox="1"/>
          <p:nvPr>
            <p:ph idx="15" type="subTitle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1" name="Google Shape;161;p3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/>
        </p:txBody>
      </p:sp>
      <p:sp>
        <p:nvSpPr>
          <p:cNvPr id="162" name="Google Shape;162;p3"/>
          <p:cNvSpPr txBox="1"/>
          <p:nvPr>
            <p:ph idx="17" type="subTitle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3" name="Google Shape;163;p3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164" name="Google Shape;164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1">
  <p:cSld name="CUSTOM_13">
    <p:bg>
      <p:bgPr>
        <a:solidFill>
          <a:srgbClr val="CFD9E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rect b="b" l="l" r="r" t="t"/>
              <a:pathLst>
                <a:path extrusionOk="0" h="4404" w="4297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rect b="b" l="l" r="r" t="t"/>
              <a:pathLst>
                <a:path extrusionOk="0" h="5010" w="3876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rect b="b" l="l" r="r" t="t"/>
              <a:pathLst>
                <a:path extrusionOk="0" h="10474" w="16763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rect b="b" l="l" r="r" t="t"/>
              <a:pathLst>
                <a:path extrusionOk="0" h="4796" w="5127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rect b="b" l="l" r="r" t="t"/>
              <a:pathLst>
                <a:path extrusionOk="0" h="2967" w="1059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rect b="b" l="l" r="r" t="t"/>
              <a:pathLst>
                <a:path extrusionOk="0" h="2930" w="905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rect b="b" l="l" r="r" t="t"/>
              <a:pathLst>
                <a:path extrusionOk="0" h="5694" w="9232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rect b="b" l="l" r="r" t="t"/>
              <a:pathLst>
                <a:path extrusionOk="0" h="2115" w="1014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rect b="b" l="l" r="r" t="t"/>
              <a:pathLst>
                <a:path extrusionOk="0" h="1276" w="869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rect b="b" l="l" r="r" t="t"/>
              <a:pathLst>
                <a:path extrusionOk="0" h="1014" w="57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rect b="b" l="l" r="r" t="t"/>
              <a:pathLst>
                <a:path extrusionOk="0" h="760" w="227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rect b="b" l="l" r="r" t="t"/>
              <a:pathLst>
                <a:path extrusionOk="0" h="1134" w="1809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rect b="b" l="l" r="r" t="t"/>
              <a:pathLst>
                <a:path extrusionOk="0" h="6212" w="8626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rect b="b" l="l" r="r" t="t"/>
              <a:pathLst>
                <a:path extrusionOk="0" h="10756" w="6104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rect b="b" l="l" r="r" t="t"/>
              <a:pathLst>
                <a:path extrusionOk="0" h="3778" w="5082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rect b="b" l="l" r="r" t="t"/>
              <a:pathLst>
                <a:path extrusionOk="0" h="3144" w="1918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rect b="b" l="l" r="r" t="t"/>
              <a:pathLst>
                <a:path extrusionOk="0" h="1904" w="5082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rect b="b" l="l" r="r" t="t"/>
              <a:pathLst>
                <a:path extrusionOk="0" h="2210" w="350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rect b="b" l="l" r="r" t="t"/>
              <a:pathLst>
                <a:path extrusionOk="0" h="24783" w="3843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rect b="b" l="l" r="r" t="t"/>
              <a:pathLst>
                <a:path extrusionOk="0" h="24783" w="4413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rect b="b" l="l" r="r" t="t"/>
              <a:pathLst>
                <a:path extrusionOk="0" h="3048" w="3771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rect b="b" l="l" r="r" t="t"/>
              <a:pathLst>
                <a:path extrusionOk="0" h="2569" w="263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rect b="b" l="l" r="r" t="t"/>
              <a:pathLst>
                <a:path extrusionOk="0" h="2976" w="4069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rect b="b" l="l" r="r" t="t"/>
              <a:pathLst>
                <a:path extrusionOk="0" h="5944" w="5281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rect b="b" l="l" r="r" t="t"/>
              <a:pathLst>
                <a:path extrusionOk="0" h="17375" w="14656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rect b="b" l="l" r="r" t="t"/>
              <a:pathLst>
                <a:path extrusionOk="0" h="4712" w="5425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rect b="b" l="l" r="r" t="t"/>
              <a:pathLst>
                <a:path extrusionOk="0" h="2947" w="4259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rect b="b" l="l" r="r" t="t"/>
              <a:pathLst>
                <a:path extrusionOk="0" h="3427" w="3056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rect b="b" l="l" r="r" t="t"/>
              <a:pathLst>
                <a:path extrusionOk="0" h="1177" w="3915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rect b="b" l="l" r="r" t="t"/>
              <a:pathLst>
                <a:path extrusionOk="0" h="10434" w="8255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rect b="b" l="l" r="r" t="t"/>
              <a:pathLst>
                <a:path extrusionOk="0" h="1095" w="5235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rect b="b" l="l" r="r" t="t"/>
              <a:pathLst>
                <a:path extrusionOk="0" h="1471" w="1067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rect b="b" l="l" r="r" t="t"/>
              <a:pathLst>
                <a:path extrusionOk="0" h="9241" w="670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rect b="b" l="l" r="r" t="t"/>
              <a:pathLst>
                <a:path extrusionOk="0" h="3765" w="7984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rect b="b" l="l" r="r" t="t"/>
              <a:pathLst>
                <a:path extrusionOk="0" h="709" w="46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rect b="b" l="l" r="r" t="t"/>
              <a:pathLst>
                <a:path extrusionOk="0" h="951" w="1809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rect b="b" l="l" r="r" t="t"/>
              <a:pathLst>
                <a:path extrusionOk="0" h="7295" w="7532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rect b="b" l="l" r="r" t="t"/>
              <a:pathLst>
                <a:path extrusionOk="0" h="1073" w="1393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rect b="b" l="l" r="r" t="t"/>
              <a:pathLst>
                <a:path extrusionOk="0" h="788" w="263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rect b="b" l="l" r="r" t="t"/>
              <a:pathLst>
                <a:path extrusionOk="0" h="869" w="308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rect b="b" l="l" r="r" t="t"/>
              <a:pathLst>
                <a:path extrusionOk="0" h="804" w="724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rect b="b" l="l" r="r" t="t"/>
              <a:pathLst>
                <a:path extrusionOk="0" h="241" w="263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rect b="b" l="l" r="r" t="t"/>
              <a:pathLst>
                <a:path extrusionOk="0" h="742" w="1321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rect b="b" l="l" r="r" t="t"/>
              <a:pathLst>
                <a:path extrusionOk="0" h="594" w="1203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rect b="b" l="l" r="r" t="t"/>
              <a:pathLst>
                <a:path extrusionOk="0" h="603" w="1095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rect b="b" l="l" r="r" t="t"/>
              <a:pathLst>
                <a:path extrusionOk="0" h="5425" w="595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rect b="b" l="l" r="r" t="t"/>
              <a:pathLst>
                <a:path extrusionOk="0" h="2354" w="2153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rect b="b" l="l" r="r" t="t"/>
              <a:pathLst>
                <a:path extrusionOk="0" h="1429" w="1665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rect b="b" l="l" r="r" t="t"/>
              <a:pathLst>
                <a:path extrusionOk="0" h="1420" w="1167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rect b="b" l="l" r="r" t="t"/>
              <a:pathLst>
                <a:path extrusionOk="0" h="932" w="606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rect b="b" l="l" r="r" t="t"/>
              <a:pathLst>
                <a:path extrusionOk="0" h="833" w="868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rect b="b" l="l" r="r" t="t"/>
              <a:pathLst>
                <a:path extrusionOk="0" h="715" w="606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rect b="b" l="l" r="r" t="t"/>
              <a:pathLst>
                <a:path extrusionOk="0" h="227" w="263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rect b="b" l="l" r="r" t="t"/>
              <a:pathLst>
                <a:path extrusionOk="0" h="1248" w="1737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rect b="b" l="l" r="r" t="t"/>
              <a:pathLst>
                <a:path extrusionOk="0" h="1086" w="1393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rect b="b" l="l" r="r" t="t"/>
              <a:pathLst>
                <a:path extrusionOk="0" h="4235" w="4477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rect b="b" l="l" r="r" t="t"/>
              <a:pathLst>
                <a:path extrusionOk="0" h="4597" w="6104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rect b="b" l="l" r="r" t="t"/>
              <a:pathLst>
                <a:path extrusionOk="0" h="4369" w="6221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rect b="b" l="l" r="r" t="t"/>
              <a:pathLst>
                <a:path extrusionOk="0" h="4762" w="3427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rect b="b" l="l" r="r" t="t"/>
              <a:pathLst>
                <a:path extrusionOk="0" h="24900" w="9756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rect b="b" l="l" r="r" t="t"/>
              <a:pathLst>
                <a:path extrusionOk="0" h="2751" w="6221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rect b="b" l="l" r="r" t="t"/>
              <a:pathLst>
                <a:path extrusionOk="0" h="2706" w="4449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rect b="b" l="l" r="r" t="t"/>
              <a:pathLst>
                <a:path extrusionOk="0" h="10850" w="9422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rect b="b" l="l" r="r" t="t"/>
              <a:pathLst>
                <a:path extrusionOk="0" h="7151" w="8961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rect b="b" l="l" r="r" t="t"/>
              <a:pathLst>
                <a:path extrusionOk="0" h="6465" w="9603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rect b="b" l="l" r="r" t="t"/>
              <a:pathLst>
                <a:path extrusionOk="0" h="16692" w="14385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rect b="b" l="l" r="r" t="t"/>
              <a:pathLst>
                <a:path extrusionOk="0" h="4784" w="4784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rect b="b" l="l" r="r" t="t"/>
              <a:pathLst>
                <a:path extrusionOk="0" h="2885" w="3464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rect b="b" l="l" r="r" t="t"/>
              <a:pathLst>
                <a:path extrusionOk="0" h="2569" w="2858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rect b="b" l="l" r="r" t="t"/>
              <a:pathLst>
                <a:path extrusionOk="0" h="905" w="73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rect b="b" l="l" r="r" t="t"/>
              <a:pathLst>
                <a:path extrusionOk="0" h="263" w="1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rect b="b" l="l" r="r" t="t"/>
              <a:pathLst>
                <a:path extrusionOk="0" h="1095" w="1917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rect b="b" l="l" r="r" t="t"/>
              <a:pathLst>
                <a:path extrusionOk="0" h="7286" w="10362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rect b="b" l="l" r="r" t="t"/>
              <a:pathLst>
                <a:path extrusionOk="0" h="2197" w="1312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rect b="b" l="l" r="r" t="t"/>
              <a:pathLst>
                <a:path extrusionOk="0" h="1305" w="571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rect b="b" l="l" r="r" t="t"/>
              <a:pathLst>
                <a:path extrusionOk="0" h="824" w="299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rect b="b" l="l" r="r" t="t"/>
              <a:pathLst>
                <a:path extrusionOk="0" h="7883" w="7993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rect b="b" l="l" r="r" t="t"/>
              <a:pathLst>
                <a:path extrusionOk="0" h="947" w="299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rect b="b" l="l" r="r" t="t"/>
              <a:pathLst>
                <a:path extrusionOk="0" h="909" w="308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rect b="b" l="l" r="r" t="t"/>
              <a:pathLst>
                <a:path extrusionOk="0" h="857" w="1511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rect b="b" l="l" r="r" t="t"/>
              <a:pathLst>
                <a:path extrusionOk="0" h="683" w="1394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rect b="b" l="l" r="r" t="t"/>
              <a:pathLst>
                <a:path extrusionOk="0" h="816" w="869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rect b="b" l="l" r="r" t="t"/>
              <a:pathLst>
                <a:path extrusionOk="0" h="214" w="227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rect b="b" l="l" r="r" t="t"/>
              <a:pathLst>
                <a:path extrusionOk="0" h="399" w="977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rect b="b" l="l" r="r" t="t"/>
              <a:pathLst>
                <a:path extrusionOk="0" h="869" w="954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rect b="b" l="l" r="r" t="t"/>
              <a:pathLst>
                <a:path extrusionOk="0" h="724" w="797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rect b="b" l="l" r="r" t="t"/>
              <a:pathLst>
                <a:path extrusionOk="0" h="227" w="191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rect b="b" l="l" r="r" t="t"/>
              <a:pathLst>
                <a:path extrusionOk="0" h="1393" w="869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rect b="b" l="l" r="r" t="t"/>
              <a:pathLst>
                <a:path extrusionOk="0" h="1248" w="526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rect b="b" l="l" r="r" t="t"/>
              <a:pathLst>
                <a:path extrusionOk="0" h="824" w="263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rect b="b" l="l" r="r" t="t"/>
              <a:pathLst>
                <a:path extrusionOk="0" h="1240" w="1583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rect b="b" l="l" r="r" t="t"/>
              <a:pathLst>
                <a:path extrusionOk="0" h="1204" w="162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rect b="b" l="l" r="r" t="t"/>
              <a:pathLst>
                <a:path extrusionOk="0" h="1809" w="4973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rect b="b" l="l" r="r" t="t"/>
              <a:pathLst>
                <a:path extrusionOk="0" h="4476" w="4973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rect b="b" l="l" r="r" t="t"/>
              <a:pathLst>
                <a:path extrusionOk="0" h="489" w="308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rect b="b" l="l" r="r" t="t"/>
              <a:pathLst>
                <a:path extrusionOk="0" h="5550" w="5615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rect b="b" l="l" r="r" t="t"/>
              <a:pathLst>
                <a:path extrusionOk="0" h="2285" w="1954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rect b="b" l="l" r="r" t="t"/>
              <a:pathLst>
                <a:path extrusionOk="0" h="1330" w="1284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rect b="b" l="l" r="r" t="t"/>
              <a:pathLst>
                <a:path extrusionOk="0" h="869" w="453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rect b="b" l="l" r="r" t="t"/>
              <a:pathLst>
                <a:path extrusionOk="0" h="1429" w="1547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rect b="b" l="l" r="r" t="t"/>
              <a:pathLst>
                <a:path extrusionOk="0" h="1285" w="1248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rect b="b" l="l" r="r" t="t"/>
              <a:pathLst>
                <a:path extrusionOk="0" h="833" w="453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rect b="b" l="l" r="r" t="t"/>
              <a:pathLst>
                <a:path extrusionOk="0" h="1853" w="10742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rect b="b" l="l" r="r" t="t"/>
              <a:pathLst>
                <a:path extrusionOk="0" h="12206" w="10814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rect b="b" l="l" r="r" t="t"/>
              <a:pathLst>
                <a:path extrusionOk="0" h="8590" w="7315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rect b="b" l="l" r="r" t="t"/>
              <a:pathLst>
                <a:path extrusionOk="0" h="3535" w="1809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rect b="b" l="l" r="r" t="t"/>
              <a:pathLst>
                <a:path extrusionOk="0" h="3916" w="1502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rect b="b" l="l" r="r" t="t"/>
              <a:pathLst>
                <a:path extrusionOk="0" h="2596" w="2604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rect b="b" l="l" r="r" t="t"/>
              <a:pathLst>
                <a:path extrusionOk="0" h="1204" w="1248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rect b="b" l="l" r="r" t="t"/>
              <a:pathLst>
                <a:path extrusionOk="0" h="6140" w="526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rect b="b" l="l" r="r" t="t"/>
              <a:pathLst>
                <a:path extrusionOk="0" h="3322" w="1846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rect b="b" l="l" r="r" t="t"/>
              <a:pathLst>
                <a:path extrusionOk="0" h="3758" w="2532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rect b="b" l="l" r="r" t="t"/>
              <a:pathLst>
                <a:path extrusionOk="0" h="3625" w="2909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rect b="b" l="l" r="r" t="t"/>
              <a:pathLst>
                <a:path extrusionOk="0" h="607" w="761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rect b="b" l="l" r="r" t="t"/>
              <a:pathLst>
                <a:path extrusionOk="0" h="571" w="752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rect b="b" l="l" r="r" t="t"/>
              <a:pathLst>
                <a:path extrusionOk="0" h="4045" w="5046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4"/>
          <p:cNvSpPr txBox="1"/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5" name="Google Shape;315;p4"/>
          <p:cNvSpPr txBox="1"/>
          <p:nvPr>
            <p:ph idx="1" type="subTitle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6" name="Google Shape;316;p4"/>
          <p:cNvSpPr txBox="1"/>
          <p:nvPr>
            <p:ph idx="2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14">
    <p:bg>
      <p:bgPr>
        <a:solidFill>
          <a:srgbClr val="CFD9E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0" name="Google Shape;320;p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2" name="Google Shape;322;p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3" name="Google Shape;323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1" name="Google Shape;331;p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3" name="Google Shape;333;p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4" name="Google Shape;334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Google Shape;343;p5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5"/>
          <p:cNvSpPr txBox="1"/>
          <p:nvPr>
            <p:ph idx="1" type="subTitle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6" name="Google Shape;346;p5"/>
          <p:cNvSpPr txBox="1"/>
          <p:nvPr>
            <p:ph idx="2" type="subTitle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5"/>
          <p:cNvSpPr txBox="1"/>
          <p:nvPr>
            <p:ph idx="3" type="subTitle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8" name="Google Shape;348;p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49" name="Google Shape;349;p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351" name="Google Shape;351;p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4_1">
    <p:bg>
      <p:bgPr>
        <a:solidFill>
          <a:srgbClr val="CFD9E0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rect b="b" l="l" r="r" t="t"/>
                <a:pathLst>
                  <a:path extrusionOk="0" h="1177" w="3915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rect b="b" l="l" r="r" t="t"/>
                <a:pathLst>
                  <a:path extrusionOk="0" h="10434" w="8255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rotWithShape="0" algn="bl" dir="2520000" dist="9525">
                  <a:srgbClr val="000000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rect b="b" l="l" r="r" t="t"/>
                <a:pathLst>
                  <a:path extrusionOk="0" h="1095" w="5235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rect b="b" l="l" r="r" t="t"/>
                <a:pathLst>
                  <a:path extrusionOk="0" h="643" w="2939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rect b="b" l="l" r="r" t="t"/>
              <a:pathLst>
                <a:path extrusionOk="0" h="643" w="2939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rect b="b" l="l" r="r" t="t"/>
                    <a:pathLst>
                      <a:path extrusionOk="0" h="73" w="2297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rect b="b" l="l" r="r" t="t"/>
                    <a:pathLst>
                      <a:path extrusionOk="0" h="74" w="1131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rect b="b" l="l" r="r" t="t"/>
                    <a:pathLst>
                      <a:path extrusionOk="0" h="83" w="2262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rect b="b" l="l" r="r" t="t"/>
                    <a:pathLst>
                      <a:path extrusionOk="0" h="73" w="1095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rect b="b" l="l" r="r" t="t"/>
                    <a:pathLst>
                      <a:path extrusionOk="0" h="38" w="1131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rect b="b" l="l" r="r" t="t"/>
                    <a:pathLst>
                      <a:path extrusionOk="0" h="73" w="408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rect b="b" l="l" r="r" t="t"/>
                  <a:pathLst>
                    <a:path extrusionOk="0" h="26825" w="13752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rect b="b" l="l" r="r" t="t"/>
                <a:pathLst>
                  <a:path extrusionOk="0" h="7414" w="53343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blurRad="0" dir="5400000" dist="38100" endA="0" endPos="30000" fadeDir="5400012" kx="0" rotWithShape="0" algn="bl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7" name="Google Shape;387;p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4_1_2">
    <p:bg>
      <p:bgPr>
        <a:solidFill>
          <a:srgbClr val="CFD9E0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LANK SLIDE">
  <p:cSld name="CUSTOM_14_1_2_1">
    <p:bg>
      <p:bgPr>
        <a:solidFill>
          <a:srgbClr val="CFD9E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8"/>
          <p:cNvSpPr txBox="1"/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4_1_1">
    <p:bg>
      <p:bgPr>
        <a:solidFill>
          <a:srgbClr val="CFD9E0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8" name="Google Shape;428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0" name="Google Shape;430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1" name="Google Shape;431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" name="Google Shape;439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2" name="Google Shape;44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rect b="b" l="l" r="r" t="t"/>
                  <a:pathLst>
                    <a:path extrusionOk="0" h="73" w="2297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rect b="b" l="l" r="r" t="t"/>
                  <a:pathLst>
                    <a:path extrusionOk="0" h="74" w="1131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rect b="b" l="l" r="r" t="t"/>
                  <a:pathLst>
                    <a:path extrusionOk="0" h="83" w="2262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rect b="b" l="l" r="r" t="t"/>
                  <a:pathLst>
                    <a:path extrusionOk="0" h="73" w="1095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rect b="b" l="l" r="r" t="t"/>
                  <a:pathLst>
                    <a:path extrusionOk="0" h="38" w="1131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rect b="b" l="l" r="r" t="t"/>
                  <a:pathLst>
                    <a:path extrusionOk="0" h="73" w="408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0" name="Google Shape;450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rect b="b" l="l" r="r" t="t"/>
                <a:pathLst>
                  <a:path extrusionOk="0" h="26825" w="13752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55" name="Google Shape;455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9"/>
          <p:cNvSpPr txBox="1"/>
          <p:nvPr>
            <p:ph idx="1" type="subTitle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7" name="Google Shape;457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9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462" name="Google Shape;462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_1_1_5">
    <p:bg>
      <p:bgPr>
        <a:solidFill>
          <a:srgbClr val="CFD9E0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65" name="Google Shape;465;p1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6" name="Google Shape;466;p1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7" name="Google Shape;467;p10"/>
            <p:cNvSpPr/>
            <p:nvPr/>
          </p:nvSpPr>
          <p:spPr>
            <a:xfrm>
              <a:off x="0" y="0"/>
              <a:ext cx="2183543" cy="4044405"/>
            </a:xfrm>
            <a:custGeom>
              <a:rect b="b" l="l" r="r" t="t"/>
              <a:pathLst>
                <a:path extrusionOk="0" h="26825" w="13752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0" y="4044403"/>
              <a:ext cx="9144057" cy="1099107"/>
            </a:xfrm>
            <a:custGeom>
              <a:rect b="b" l="l" r="r" t="t"/>
              <a:pathLst>
                <a:path extrusionOk="0" h="7414" w="53343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1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0"/>
          <p:cNvSpPr txBox="1"/>
          <p:nvPr>
            <p:ph idx="1" type="subTitle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1" name="Google Shape;471;p1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cxnSp>
        <p:nvCxnSpPr>
          <p:cNvPr id="472" name="Google Shape;472;p1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101/2020.06.19.20112953" TargetMode="External"/><Relationship Id="rId4" Type="http://schemas.openxmlformats.org/officeDocument/2006/relationships/hyperlink" Target="https://doi.org/10.1371/journal.pone.020223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8"/>
          <p:cNvSpPr txBox="1"/>
          <p:nvPr>
            <p:ph idx="1" type="subTitle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Vishali Sairam &amp; Jean Pierre Salendres</a:t>
            </a:r>
            <a:endParaRPr/>
          </a:p>
        </p:txBody>
      </p:sp>
      <p:sp>
        <p:nvSpPr>
          <p:cNvPr id="1316" name="Google Shape;1316;p18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Environmental Links to Health Outcomes in Rwanda and Tanzania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/>
          <p:nvPr/>
        </p:nvSpPr>
        <p:spPr>
          <a:xfrm>
            <a:off x="4692650" y="1143021"/>
            <a:ext cx="2798697" cy="3596984"/>
          </a:xfrm>
          <a:custGeom>
            <a:rect b="b" l="l" r="r" t="t"/>
            <a:pathLst>
              <a:path extrusionOk="0" h="36500" w="27897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7"/>
          <p:cNvSpPr/>
          <p:nvPr/>
        </p:nvSpPr>
        <p:spPr>
          <a:xfrm>
            <a:off x="4910130" y="1255350"/>
            <a:ext cx="2358566" cy="3266867"/>
          </a:xfrm>
          <a:custGeom>
            <a:rect b="b" l="l" r="r" t="t"/>
            <a:pathLst>
              <a:path extrusionOk="0" h="33466" w="22381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7"/>
          <p:cNvSpPr/>
          <p:nvPr/>
        </p:nvSpPr>
        <p:spPr>
          <a:xfrm>
            <a:off x="5433336" y="971577"/>
            <a:ext cx="1316231" cy="446125"/>
          </a:xfrm>
          <a:custGeom>
            <a:rect b="b" l="l" r="r" t="t"/>
            <a:pathLst>
              <a:path extrusionOk="0" h="4527" w="1312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7"/>
          <p:cNvSpPr txBox="1"/>
          <p:nvPr/>
        </p:nvSpPr>
        <p:spPr>
          <a:xfrm>
            <a:off x="5020800" y="1886375"/>
            <a:ext cx="22479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5"/>
                </a:solidFill>
              </a:rPr>
              <a:t>I. Built-Environment &gt; External Environment at predicting both health outcomes 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5"/>
                </a:solidFill>
              </a:rPr>
              <a:t>II. Tradeoff between higher accuracy and false negative rates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5"/>
                </a:solidFill>
              </a:rPr>
              <a:t>III. Decision trees are a better choice for anaemia, random forests seem to be a better fit for malnutrition.</a:t>
            </a:r>
            <a:endParaRPr b="1" sz="1100">
              <a:solidFill>
                <a:schemeClr val="accent5"/>
              </a:solidFill>
            </a:endParaRPr>
          </a:p>
        </p:txBody>
      </p:sp>
      <p:sp>
        <p:nvSpPr>
          <p:cNvPr id="1518" name="Google Shape;1518;p27"/>
          <p:cNvSpPr/>
          <p:nvPr/>
        </p:nvSpPr>
        <p:spPr>
          <a:xfrm>
            <a:off x="1381275" y="1143021"/>
            <a:ext cx="2798697" cy="3596984"/>
          </a:xfrm>
          <a:custGeom>
            <a:rect b="b" l="l" r="r" t="t"/>
            <a:pathLst>
              <a:path extrusionOk="0" h="36500" w="27897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7"/>
          <p:cNvSpPr/>
          <p:nvPr/>
        </p:nvSpPr>
        <p:spPr>
          <a:xfrm>
            <a:off x="1598750" y="1255350"/>
            <a:ext cx="2358566" cy="3266867"/>
          </a:xfrm>
          <a:custGeom>
            <a:rect b="b" l="l" r="r" t="t"/>
            <a:pathLst>
              <a:path extrusionOk="0" h="33466" w="22381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7"/>
          <p:cNvSpPr/>
          <p:nvPr/>
        </p:nvSpPr>
        <p:spPr>
          <a:xfrm>
            <a:off x="2121961" y="971577"/>
            <a:ext cx="1316231" cy="446125"/>
          </a:xfrm>
          <a:custGeom>
            <a:rect b="b" l="l" r="r" t="t"/>
            <a:pathLst>
              <a:path extrusionOk="0" h="4527" w="1312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7"/>
          <p:cNvSpPr txBox="1"/>
          <p:nvPr/>
        </p:nvSpPr>
        <p:spPr>
          <a:xfrm>
            <a:off x="1712025" y="2229200"/>
            <a:ext cx="22479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5"/>
                </a:solidFill>
              </a:rPr>
              <a:t>I. Limitations: dependent variables maternal anemia and child malnutrition.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accent5"/>
                </a:solidFill>
              </a:rPr>
              <a:t>II. Future area of work: Unsupervised machine learning models</a:t>
            </a:r>
            <a:endParaRPr b="1" sz="900">
              <a:solidFill>
                <a:schemeClr val="accent5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22" name="Google Shape;1522;p27"/>
          <p:cNvSpPr/>
          <p:nvPr/>
        </p:nvSpPr>
        <p:spPr>
          <a:xfrm>
            <a:off x="2613200" y="1487200"/>
            <a:ext cx="329665" cy="329665"/>
          </a:xfrm>
          <a:custGeom>
            <a:rect b="b" l="l" r="r" t="t"/>
            <a:pathLst>
              <a:path extrusionOk="0" h="19273" w="19273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sp>
        <p:nvSpPr>
          <p:cNvPr id="1523" name="Google Shape;1523;p27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4" name="Google Shape;1524;p27"/>
          <p:cNvSpPr/>
          <p:nvPr/>
        </p:nvSpPr>
        <p:spPr>
          <a:xfrm>
            <a:off x="5927175" y="1487200"/>
            <a:ext cx="329665" cy="329665"/>
          </a:xfrm>
          <a:custGeom>
            <a:rect b="b" l="l" r="r" t="t"/>
            <a:pathLst>
              <a:path extrusionOk="0" h="19273" w="19273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  <p:sp>
        <p:nvSpPr>
          <p:cNvPr id="1525" name="Google Shape;1525;p2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CONCLUSIONS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8"/>
          <p:cNvSpPr txBox="1"/>
          <p:nvPr>
            <p:ph idx="4294967295" type="body"/>
          </p:nvPr>
        </p:nvSpPr>
        <p:spPr>
          <a:xfrm>
            <a:off x="2459400" y="1546063"/>
            <a:ext cx="42252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Beluzo, Carlos Eduardo, et al. </a:t>
            </a:r>
            <a:r>
              <a:rPr i="1"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Machine Learning to Predict Neonatal Mortality Using Public Health Data from Sao Paulo - Brazil</a:t>
            </a:r>
            <a:r>
              <a:rPr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do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i:</a:t>
            </a:r>
            <a:r>
              <a:rPr lang="es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https://doi.org/10.1101/2020.06.19.20112953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31" name="Google Shape;1531;p28"/>
          <p:cNvSpPr txBox="1"/>
          <p:nvPr>
            <p:ph idx="4294967295" type="body"/>
          </p:nvPr>
        </p:nvSpPr>
        <p:spPr>
          <a:xfrm>
            <a:off x="2459400" y="2574208"/>
            <a:ext cx="42252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Bruederle, A.,   Hodler, R. (2018).  Nighttime lights as a proxy for human development at the local level.  PloS one, 13(9), e0202231.  </a:t>
            </a:r>
            <a:r>
              <a:rPr lang="es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https://doi.org/10.1371/journal.pone.0202231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Lee, Jennifer, et al. “Predicting Mortality Risk for Preterm Infants Using Random Forest.” </a:t>
            </a:r>
            <a:r>
              <a:rPr i="1"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Scientific Reports</a:t>
            </a:r>
            <a:r>
              <a:rPr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vol. 11, no. 1, Mar. 2021, p. 7308. </a:t>
            </a:r>
            <a:r>
              <a:rPr i="1"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www.nature.com</a:t>
            </a:r>
            <a:r>
              <a:rPr lang="e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doi:10.1038/s41598-021-86748-4.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32" name="Google Shape;1532;p28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33" name="Google Shape;1533;p28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 </a:t>
            </a:r>
            <a:r>
              <a:rPr lang="es"/>
              <a:t>REFERENCES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39" name="Google Shape;1539;p29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540" name="Google Shape;1540;p29"/>
          <p:cNvSpPr txBox="1"/>
          <p:nvPr>
            <p:ph idx="1" type="subTitle"/>
          </p:nvPr>
        </p:nvSpPr>
        <p:spPr>
          <a:xfrm>
            <a:off x="2777850" y="2069600"/>
            <a:ext cx="35883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9"/>
          <p:cNvSpPr txBox="1"/>
          <p:nvPr>
            <p:ph idx="18"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322" name="Google Shape;1322;p19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3" name="Google Shape;1323;p19"/>
          <p:cNvSpPr txBox="1"/>
          <p:nvPr>
            <p:ph type="title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24" name="Google Shape;1324;p19"/>
          <p:cNvSpPr txBox="1"/>
          <p:nvPr>
            <p:ph idx="2" type="title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25" name="Google Shape;1325;p19"/>
          <p:cNvSpPr txBox="1"/>
          <p:nvPr>
            <p:ph idx="3" type="title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326" name="Google Shape;1326;p19"/>
          <p:cNvSpPr txBox="1"/>
          <p:nvPr>
            <p:ph idx="4" type="title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27" name="Google Shape;1327;p19"/>
          <p:cNvSpPr txBox="1"/>
          <p:nvPr>
            <p:ph idx="5" type="title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28" name="Google Shape;1328;p19"/>
          <p:cNvSpPr txBox="1"/>
          <p:nvPr>
            <p:ph idx="1" type="subTitle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Background</a:t>
            </a:r>
            <a:endParaRPr/>
          </a:p>
        </p:txBody>
      </p:sp>
      <p:sp>
        <p:nvSpPr>
          <p:cNvPr id="1329" name="Google Shape;1329;p19"/>
          <p:cNvSpPr txBox="1"/>
          <p:nvPr>
            <p:ph idx="9" type="subTitle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Related Work</a:t>
            </a:r>
            <a:endParaRPr/>
          </a:p>
        </p:txBody>
      </p:sp>
      <p:sp>
        <p:nvSpPr>
          <p:cNvPr id="1330" name="Google Shape;1330;p19"/>
          <p:cNvSpPr txBox="1"/>
          <p:nvPr>
            <p:ph idx="14" type="subTitle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331" name="Google Shape;1331;p19"/>
          <p:cNvSpPr txBox="1"/>
          <p:nvPr>
            <p:ph idx="7" type="subTitle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Experiments &amp; Analysis</a:t>
            </a:r>
            <a:endParaRPr/>
          </a:p>
        </p:txBody>
      </p:sp>
      <p:sp>
        <p:nvSpPr>
          <p:cNvPr id="1332" name="Google Shape;1332;p19"/>
          <p:cNvSpPr txBox="1"/>
          <p:nvPr>
            <p:ph idx="16" type="subTitle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0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8" name="Google Shape;1338;p2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</a:t>
            </a:r>
            <a:endParaRPr/>
          </a:p>
        </p:txBody>
      </p:sp>
      <p:sp>
        <p:nvSpPr>
          <p:cNvPr id="1339" name="Google Shape;1339;p20"/>
          <p:cNvSpPr txBox="1"/>
          <p:nvPr/>
        </p:nvSpPr>
        <p:spPr>
          <a:xfrm>
            <a:off x="880225" y="1016850"/>
            <a:ext cx="2102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54C6B"/>
              </a:buClr>
              <a:buSzPts val="1100"/>
              <a:buAutoNum type="romanUcPeriod"/>
            </a:pPr>
            <a:r>
              <a:rPr b="1" lang="es" sz="1100">
                <a:solidFill>
                  <a:srgbClr val="E54C6B"/>
                </a:solidFill>
              </a:rPr>
              <a:t>Going beyond the traditional urban-rural dichotomy</a:t>
            </a:r>
            <a:endParaRPr b="1">
              <a:solidFill>
                <a:srgbClr val="E54C6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grpSp>
        <p:nvGrpSpPr>
          <p:cNvPr id="1340" name="Google Shape;1340;p20"/>
          <p:cNvGrpSpPr/>
          <p:nvPr/>
        </p:nvGrpSpPr>
        <p:grpSpPr>
          <a:xfrm>
            <a:off x="-406432" y="1760249"/>
            <a:ext cx="5461195" cy="2630222"/>
            <a:chOff x="1548775" y="848205"/>
            <a:chExt cx="6454551" cy="3108642"/>
          </a:xfrm>
        </p:grpSpPr>
        <p:sp>
          <p:nvSpPr>
            <p:cNvPr id="1341" name="Google Shape;1341;p20"/>
            <p:cNvSpPr txBox="1"/>
            <p:nvPr/>
          </p:nvSpPr>
          <p:spPr>
            <a:xfrm>
              <a:off x="5966626" y="2248300"/>
              <a:ext cx="2036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latin typeface="Quattrocento"/>
                  <a:ea typeface="Quattrocento"/>
                  <a:cs typeface="Quattrocento"/>
                  <a:sym typeface="Quattrocento"/>
                </a:rPr>
                <a:t>Small towns</a:t>
              </a:r>
              <a:endParaRPr sz="1000"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sp>
          <p:nvSpPr>
            <p:cNvPr id="1342" name="Google Shape;1342;p20"/>
            <p:cNvSpPr txBox="1"/>
            <p:nvPr/>
          </p:nvSpPr>
          <p:spPr>
            <a:xfrm>
              <a:off x="1548775" y="2248300"/>
              <a:ext cx="1631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latin typeface="Quattrocento"/>
                  <a:ea typeface="Quattrocento"/>
                  <a:cs typeface="Quattrocento"/>
                  <a:sym typeface="Quattrocento"/>
                </a:rPr>
                <a:t>Large cities</a:t>
              </a:r>
              <a:endParaRPr sz="1000"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sp>
          <p:nvSpPr>
            <p:cNvPr id="1343" name="Google Shape;1343;p20"/>
            <p:cNvSpPr txBox="1"/>
            <p:nvPr/>
          </p:nvSpPr>
          <p:spPr>
            <a:xfrm>
              <a:off x="5711379" y="3327005"/>
              <a:ext cx="1906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latin typeface="Quattrocento"/>
                  <a:ea typeface="Quattrocento"/>
                  <a:cs typeface="Quattrocento"/>
                  <a:sym typeface="Quattrocento"/>
                </a:rPr>
                <a:t>Medium villages</a:t>
              </a:r>
              <a:endParaRPr sz="1000"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sp>
          <p:nvSpPr>
            <p:cNvPr id="1344" name="Google Shape;1344;p20"/>
            <p:cNvSpPr txBox="1"/>
            <p:nvPr/>
          </p:nvSpPr>
          <p:spPr>
            <a:xfrm>
              <a:off x="1641975" y="3326988"/>
              <a:ext cx="18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latin typeface="Quattrocento"/>
                  <a:ea typeface="Quattrocento"/>
                  <a:cs typeface="Quattrocento"/>
                  <a:sym typeface="Quattrocento"/>
                </a:rPr>
                <a:t>Rural outposts</a:t>
              </a:r>
              <a:endParaRPr sz="1000"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sp>
          <p:nvSpPr>
            <p:cNvPr id="1345" name="Google Shape;1345;p20"/>
            <p:cNvSpPr txBox="1"/>
            <p:nvPr/>
          </p:nvSpPr>
          <p:spPr>
            <a:xfrm>
              <a:off x="3618750" y="848205"/>
              <a:ext cx="1906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latin typeface="Quattrocento"/>
                  <a:ea typeface="Quattrocento"/>
                  <a:cs typeface="Quattrocento"/>
                  <a:sym typeface="Quattrocento"/>
                </a:rPr>
                <a:t>Peri-urban areas</a:t>
              </a:r>
              <a:endParaRPr sz="1000"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grpSp>
          <p:nvGrpSpPr>
            <p:cNvPr id="1346" name="Google Shape;1346;p20"/>
            <p:cNvGrpSpPr/>
            <p:nvPr/>
          </p:nvGrpSpPr>
          <p:grpSpPr>
            <a:xfrm>
              <a:off x="3280209" y="1475338"/>
              <a:ext cx="2583380" cy="2481508"/>
              <a:chOff x="2969600" y="1280551"/>
              <a:chExt cx="3204788" cy="3078412"/>
            </a:xfrm>
          </p:grpSpPr>
          <p:grpSp>
            <p:nvGrpSpPr>
              <p:cNvPr id="1347" name="Google Shape;1347;p20"/>
              <p:cNvGrpSpPr/>
              <p:nvPr/>
            </p:nvGrpSpPr>
            <p:grpSpPr>
              <a:xfrm>
                <a:off x="2969600" y="1695094"/>
                <a:ext cx="3204788" cy="2663869"/>
                <a:chOff x="2096100" y="1105981"/>
                <a:chExt cx="3204788" cy="2663869"/>
              </a:xfrm>
            </p:grpSpPr>
            <p:sp>
              <p:nvSpPr>
                <p:cNvPr id="1348" name="Google Shape;1348;p20"/>
                <p:cNvSpPr/>
                <p:nvPr/>
              </p:nvSpPr>
              <p:spPr>
                <a:xfrm>
                  <a:off x="2431699" y="1105981"/>
                  <a:ext cx="2535900" cy="25359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20"/>
                <p:cNvSpPr/>
                <p:nvPr/>
              </p:nvSpPr>
              <p:spPr>
                <a:xfrm>
                  <a:off x="2096100" y="1534776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20"/>
                <p:cNvSpPr/>
                <p:nvPr/>
              </p:nvSpPr>
              <p:spPr>
                <a:xfrm>
                  <a:off x="4386488" y="1534763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20"/>
                <p:cNvSpPr/>
                <p:nvPr/>
              </p:nvSpPr>
              <p:spPr>
                <a:xfrm>
                  <a:off x="2414775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20"/>
                <p:cNvSpPr/>
                <p:nvPr/>
              </p:nvSpPr>
              <p:spPr>
                <a:xfrm>
                  <a:off x="4080563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3" name="Google Shape;1353;p20"/>
              <p:cNvSpPr/>
              <p:nvPr/>
            </p:nvSpPr>
            <p:spPr>
              <a:xfrm>
                <a:off x="4114788" y="1280551"/>
                <a:ext cx="914400" cy="9147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4" name="Google Shape;1354;p20"/>
            <p:cNvSpPr/>
            <p:nvPr/>
          </p:nvSpPr>
          <p:spPr>
            <a:xfrm>
              <a:off x="3740247" y="3407251"/>
              <a:ext cx="316490" cy="393588"/>
            </a:xfrm>
            <a:custGeom>
              <a:rect b="b" l="l" r="r" t="t"/>
              <a:pathLst>
                <a:path extrusionOk="0" h="12130" w="12161">
                  <a:moveTo>
                    <a:pt x="3245" y="0"/>
                  </a:moveTo>
                  <a:cubicBezTo>
                    <a:pt x="3245" y="0"/>
                    <a:pt x="2174" y="820"/>
                    <a:pt x="2174" y="1765"/>
                  </a:cubicBezTo>
                  <a:cubicBezTo>
                    <a:pt x="2174" y="2363"/>
                    <a:pt x="2552" y="2930"/>
                    <a:pt x="2867" y="3245"/>
                  </a:cubicBezTo>
                  <a:lnTo>
                    <a:pt x="2867" y="4254"/>
                  </a:lnTo>
                  <a:cubicBezTo>
                    <a:pt x="2867" y="3466"/>
                    <a:pt x="2237" y="2836"/>
                    <a:pt x="1449" y="2836"/>
                  </a:cubicBezTo>
                  <a:lnTo>
                    <a:pt x="756" y="2836"/>
                  </a:lnTo>
                  <a:lnTo>
                    <a:pt x="756" y="3560"/>
                  </a:lnTo>
                  <a:cubicBezTo>
                    <a:pt x="756" y="4348"/>
                    <a:pt x="1386" y="4978"/>
                    <a:pt x="2174" y="4978"/>
                  </a:cubicBezTo>
                  <a:lnTo>
                    <a:pt x="2867" y="4978"/>
                  </a:lnTo>
                  <a:lnTo>
                    <a:pt x="2867" y="6742"/>
                  </a:lnTo>
                  <a:cubicBezTo>
                    <a:pt x="2867" y="5955"/>
                    <a:pt x="2237" y="5325"/>
                    <a:pt x="1449" y="5325"/>
                  </a:cubicBezTo>
                  <a:lnTo>
                    <a:pt x="756" y="5325"/>
                  </a:lnTo>
                  <a:lnTo>
                    <a:pt x="756" y="6018"/>
                  </a:lnTo>
                  <a:cubicBezTo>
                    <a:pt x="756" y="6805"/>
                    <a:pt x="1386" y="7467"/>
                    <a:pt x="2174" y="7467"/>
                  </a:cubicBezTo>
                  <a:lnTo>
                    <a:pt x="2867" y="7467"/>
                  </a:lnTo>
                  <a:lnTo>
                    <a:pt x="2867" y="9263"/>
                  </a:lnTo>
                  <a:cubicBezTo>
                    <a:pt x="2867" y="8475"/>
                    <a:pt x="2237" y="7845"/>
                    <a:pt x="1449" y="7845"/>
                  </a:cubicBezTo>
                  <a:lnTo>
                    <a:pt x="756" y="7845"/>
                  </a:lnTo>
                  <a:lnTo>
                    <a:pt x="756" y="8570"/>
                  </a:lnTo>
                  <a:cubicBezTo>
                    <a:pt x="756" y="9357"/>
                    <a:pt x="1386" y="9987"/>
                    <a:pt x="2174" y="9987"/>
                  </a:cubicBezTo>
                  <a:lnTo>
                    <a:pt x="2867" y="9987"/>
                  </a:lnTo>
                  <a:lnTo>
                    <a:pt x="2867" y="11437"/>
                  </a:lnTo>
                  <a:lnTo>
                    <a:pt x="347" y="11437"/>
                  </a:lnTo>
                  <a:cubicBezTo>
                    <a:pt x="158" y="11437"/>
                    <a:pt x="0" y="11594"/>
                    <a:pt x="0" y="11783"/>
                  </a:cubicBezTo>
                  <a:cubicBezTo>
                    <a:pt x="0" y="11972"/>
                    <a:pt x="158" y="12130"/>
                    <a:pt x="347" y="12130"/>
                  </a:cubicBezTo>
                  <a:lnTo>
                    <a:pt x="11814" y="12130"/>
                  </a:lnTo>
                  <a:cubicBezTo>
                    <a:pt x="12004" y="12130"/>
                    <a:pt x="12161" y="11972"/>
                    <a:pt x="12161" y="11783"/>
                  </a:cubicBezTo>
                  <a:cubicBezTo>
                    <a:pt x="12161" y="11594"/>
                    <a:pt x="12004" y="11437"/>
                    <a:pt x="11814" y="11437"/>
                  </a:cubicBezTo>
                  <a:lnTo>
                    <a:pt x="9294" y="11437"/>
                  </a:lnTo>
                  <a:lnTo>
                    <a:pt x="9294" y="9987"/>
                  </a:lnTo>
                  <a:lnTo>
                    <a:pt x="10019" y="9987"/>
                  </a:lnTo>
                  <a:cubicBezTo>
                    <a:pt x="10806" y="9987"/>
                    <a:pt x="11436" y="9357"/>
                    <a:pt x="11436" y="8570"/>
                  </a:cubicBezTo>
                  <a:lnTo>
                    <a:pt x="11436" y="7845"/>
                  </a:lnTo>
                  <a:lnTo>
                    <a:pt x="10712" y="7845"/>
                  </a:lnTo>
                  <a:cubicBezTo>
                    <a:pt x="9924" y="7845"/>
                    <a:pt x="9294" y="8475"/>
                    <a:pt x="9294" y="9263"/>
                  </a:cubicBezTo>
                  <a:lnTo>
                    <a:pt x="9294" y="7467"/>
                  </a:lnTo>
                  <a:lnTo>
                    <a:pt x="10019" y="7467"/>
                  </a:lnTo>
                  <a:cubicBezTo>
                    <a:pt x="10806" y="7467"/>
                    <a:pt x="11436" y="6805"/>
                    <a:pt x="11436" y="6018"/>
                  </a:cubicBezTo>
                  <a:lnTo>
                    <a:pt x="11436" y="5325"/>
                  </a:lnTo>
                  <a:lnTo>
                    <a:pt x="10712" y="5325"/>
                  </a:lnTo>
                  <a:cubicBezTo>
                    <a:pt x="9924" y="5325"/>
                    <a:pt x="9294" y="5955"/>
                    <a:pt x="9294" y="6742"/>
                  </a:cubicBezTo>
                  <a:lnTo>
                    <a:pt x="9294" y="4978"/>
                  </a:lnTo>
                  <a:lnTo>
                    <a:pt x="10019" y="4978"/>
                  </a:lnTo>
                  <a:cubicBezTo>
                    <a:pt x="10806" y="4978"/>
                    <a:pt x="11436" y="4348"/>
                    <a:pt x="11436" y="3560"/>
                  </a:cubicBezTo>
                  <a:lnTo>
                    <a:pt x="11436" y="2836"/>
                  </a:lnTo>
                  <a:lnTo>
                    <a:pt x="10712" y="2836"/>
                  </a:lnTo>
                  <a:cubicBezTo>
                    <a:pt x="9924" y="2836"/>
                    <a:pt x="9294" y="3466"/>
                    <a:pt x="9294" y="4254"/>
                  </a:cubicBezTo>
                  <a:lnTo>
                    <a:pt x="9294" y="3245"/>
                  </a:lnTo>
                  <a:cubicBezTo>
                    <a:pt x="9609" y="2930"/>
                    <a:pt x="10019" y="2363"/>
                    <a:pt x="10019" y="1765"/>
                  </a:cubicBezTo>
                  <a:cubicBezTo>
                    <a:pt x="10019" y="788"/>
                    <a:pt x="8948" y="0"/>
                    <a:pt x="8948" y="0"/>
                  </a:cubicBezTo>
                  <a:cubicBezTo>
                    <a:pt x="8948" y="0"/>
                    <a:pt x="7876" y="820"/>
                    <a:pt x="7876" y="1765"/>
                  </a:cubicBezTo>
                  <a:cubicBezTo>
                    <a:pt x="7876" y="2363"/>
                    <a:pt x="8286" y="2930"/>
                    <a:pt x="8601" y="3245"/>
                  </a:cubicBezTo>
                  <a:lnTo>
                    <a:pt x="8601" y="4254"/>
                  </a:lnTo>
                  <a:cubicBezTo>
                    <a:pt x="8601" y="3466"/>
                    <a:pt x="7971" y="2836"/>
                    <a:pt x="7183" y="2836"/>
                  </a:cubicBezTo>
                  <a:lnTo>
                    <a:pt x="6459" y="2836"/>
                  </a:lnTo>
                  <a:lnTo>
                    <a:pt x="6459" y="3560"/>
                  </a:lnTo>
                  <a:cubicBezTo>
                    <a:pt x="6459" y="4348"/>
                    <a:pt x="7089" y="4978"/>
                    <a:pt x="7876" y="4978"/>
                  </a:cubicBezTo>
                  <a:lnTo>
                    <a:pt x="8601" y="4978"/>
                  </a:lnTo>
                  <a:lnTo>
                    <a:pt x="8601" y="6742"/>
                  </a:lnTo>
                  <a:cubicBezTo>
                    <a:pt x="8601" y="5955"/>
                    <a:pt x="7971" y="5325"/>
                    <a:pt x="7183" y="5325"/>
                  </a:cubicBezTo>
                  <a:lnTo>
                    <a:pt x="6459" y="5325"/>
                  </a:lnTo>
                  <a:lnTo>
                    <a:pt x="6459" y="6018"/>
                  </a:lnTo>
                  <a:cubicBezTo>
                    <a:pt x="6459" y="6805"/>
                    <a:pt x="7089" y="7467"/>
                    <a:pt x="7876" y="7467"/>
                  </a:cubicBezTo>
                  <a:lnTo>
                    <a:pt x="8601" y="7467"/>
                  </a:lnTo>
                  <a:lnTo>
                    <a:pt x="8601" y="9263"/>
                  </a:lnTo>
                  <a:cubicBezTo>
                    <a:pt x="8601" y="8475"/>
                    <a:pt x="7971" y="7845"/>
                    <a:pt x="7183" y="7845"/>
                  </a:cubicBezTo>
                  <a:lnTo>
                    <a:pt x="6459" y="7845"/>
                  </a:lnTo>
                  <a:lnTo>
                    <a:pt x="6459" y="8570"/>
                  </a:lnTo>
                  <a:cubicBezTo>
                    <a:pt x="6459" y="9357"/>
                    <a:pt x="7089" y="9987"/>
                    <a:pt x="7876" y="9987"/>
                  </a:cubicBezTo>
                  <a:lnTo>
                    <a:pt x="8601" y="9987"/>
                  </a:lnTo>
                  <a:lnTo>
                    <a:pt x="8601" y="11437"/>
                  </a:lnTo>
                  <a:lnTo>
                    <a:pt x="3592" y="11437"/>
                  </a:lnTo>
                  <a:lnTo>
                    <a:pt x="3592" y="9987"/>
                  </a:lnTo>
                  <a:lnTo>
                    <a:pt x="4285" y="9987"/>
                  </a:lnTo>
                  <a:cubicBezTo>
                    <a:pt x="5072" y="9987"/>
                    <a:pt x="5703" y="9357"/>
                    <a:pt x="5703" y="8570"/>
                  </a:cubicBezTo>
                  <a:lnTo>
                    <a:pt x="5703" y="7845"/>
                  </a:lnTo>
                  <a:lnTo>
                    <a:pt x="5009" y="7845"/>
                  </a:lnTo>
                  <a:cubicBezTo>
                    <a:pt x="4222" y="7845"/>
                    <a:pt x="3592" y="8475"/>
                    <a:pt x="3592" y="9263"/>
                  </a:cubicBezTo>
                  <a:lnTo>
                    <a:pt x="3592" y="7467"/>
                  </a:lnTo>
                  <a:lnTo>
                    <a:pt x="4285" y="7467"/>
                  </a:lnTo>
                  <a:cubicBezTo>
                    <a:pt x="5072" y="7467"/>
                    <a:pt x="5703" y="6805"/>
                    <a:pt x="5703" y="6018"/>
                  </a:cubicBezTo>
                  <a:lnTo>
                    <a:pt x="5703" y="5325"/>
                  </a:lnTo>
                  <a:lnTo>
                    <a:pt x="5009" y="5325"/>
                  </a:lnTo>
                  <a:cubicBezTo>
                    <a:pt x="4222" y="5325"/>
                    <a:pt x="3592" y="5955"/>
                    <a:pt x="3592" y="6742"/>
                  </a:cubicBezTo>
                  <a:lnTo>
                    <a:pt x="3592" y="4978"/>
                  </a:lnTo>
                  <a:lnTo>
                    <a:pt x="4285" y="4978"/>
                  </a:lnTo>
                  <a:cubicBezTo>
                    <a:pt x="5072" y="4978"/>
                    <a:pt x="5703" y="4348"/>
                    <a:pt x="5703" y="3560"/>
                  </a:cubicBezTo>
                  <a:lnTo>
                    <a:pt x="5703" y="2836"/>
                  </a:lnTo>
                  <a:lnTo>
                    <a:pt x="5009" y="2836"/>
                  </a:lnTo>
                  <a:cubicBezTo>
                    <a:pt x="4222" y="2836"/>
                    <a:pt x="3592" y="3466"/>
                    <a:pt x="3592" y="4254"/>
                  </a:cubicBezTo>
                  <a:lnTo>
                    <a:pt x="3592" y="3245"/>
                  </a:lnTo>
                  <a:cubicBezTo>
                    <a:pt x="3907" y="2930"/>
                    <a:pt x="4285" y="2363"/>
                    <a:pt x="4285" y="1765"/>
                  </a:cubicBezTo>
                  <a:cubicBezTo>
                    <a:pt x="4285" y="788"/>
                    <a:pt x="3245" y="0"/>
                    <a:pt x="3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4386106" y="1648622"/>
              <a:ext cx="371785" cy="369974"/>
            </a:xfrm>
            <a:custGeom>
              <a:rect b="b" l="l" r="r" t="t"/>
              <a:pathLst>
                <a:path extrusionOk="0" h="12666" w="12728">
                  <a:moveTo>
                    <a:pt x="1859" y="3308"/>
                  </a:moveTo>
                  <a:lnTo>
                    <a:pt x="1859" y="5230"/>
                  </a:lnTo>
                  <a:lnTo>
                    <a:pt x="882" y="5230"/>
                  </a:lnTo>
                  <a:lnTo>
                    <a:pt x="882" y="3308"/>
                  </a:lnTo>
                  <a:close/>
                  <a:moveTo>
                    <a:pt x="5765" y="2458"/>
                  </a:moveTo>
                  <a:cubicBezTo>
                    <a:pt x="5860" y="2458"/>
                    <a:pt x="5986" y="2584"/>
                    <a:pt x="5986" y="2710"/>
                  </a:cubicBezTo>
                  <a:lnTo>
                    <a:pt x="5986" y="5230"/>
                  </a:lnTo>
                  <a:lnTo>
                    <a:pt x="2678" y="5230"/>
                  </a:lnTo>
                  <a:lnTo>
                    <a:pt x="2678" y="2710"/>
                  </a:lnTo>
                  <a:cubicBezTo>
                    <a:pt x="2678" y="2584"/>
                    <a:pt x="2772" y="2458"/>
                    <a:pt x="2930" y="2458"/>
                  </a:cubicBezTo>
                  <a:close/>
                  <a:moveTo>
                    <a:pt x="9893" y="2458"/>
                  </a:moveTo>
                  <a:cubicBezTo>
                    <a:pt x="10019" y="2458"/>
                    <a:pt x="10113" y="2584"/>
                    <a:pt x="10113" y="2710"/>
                  </a:cubicBezTo>
                  <a:lnTo>
                    <a:pt x="10113" y="5230"/>
                  </a:lnTo>
                  <a:lnTo>
                    <a:pt x="6837" y="5230"/>
                  </a:lnTo>
                  <a:lnTo>
                    <a:pt x="6837" y="2710"/>
                  </a:lnTo>
                  <a:cubicBezTo>
                    <a:pt x="6805" y="2584"/>
                    <a:pt x="6900" y="2458"/>
                    <a:pt x="7057" y="2458"/>
                  </a:cubicBezTo>
                  <a:close/>
                  <a:moveTo>
                    <a:pt x="11940" y="3308"/>
                  </a:moveTo>
                  <a:lnTo>
                    <a:pt x="11940" y="5230"/>
                  </a:lnTo>
                  <a:lnTo>
                    <a:pt x="10964" y="5230"/>
                  </a:lnTo>
                  <a:lnTo>
                    <a:pt x="10964" y="3308"/>
                  </a:lnTo>
                  <a:close/>
                  <a:moveTo>
                    <a:pt x="7215" y="6900"/>
                  </a:moveTo>
                  <a:cubicBezTo>
                    <a:pt x="7435" y="6900"/>
                    <a:pt x="7656" y="7089"/>
                    <a:pt x="7656" y="7278"/>
                  </a:cubicBezTo>
                  <a:cubicBezTo>
                    <a:pt x="7656" y="7530"/>
                    <a:pt x="7435" y="7719"/>
                    <a:pt x="7215" y="7719"/>
                  </a:cubicBezTo>
                  <a:lnTo>
                    <a:pt x="5545" y="7719"/>
                  </a:lnTo>
                  <a:cubicBezTo>
                    <a:pt x="5324" y="7719"/>
                    <a:pt x="5135" y="7530"/>
                    <a:pt x="5135" y="7278"/>
                  </a:cubicBezTo>
                  <a:cubicBezTo>
                    <a:pt x="5135" y="7026"/>
                    <a:pt x="5324" y="6900"/>
                    <a:pt x="5545" y="6900"/>
                  </a:cubicBezTo>
                  <a:close/>
                  <a:moveTo>
                    <a:pt x="3088" y="6900"/>
                  </a:moveTo>
                  <a:cubicBezTo>
                    <a:pt x="3749" y="6900"/>
                    <a:pt x="4285" y="7436"/>
                    <a:pt x="4348" y="8097"/>
                  </a:cubicBezTo>
                  <a:cubicBezTo>
                    <a:pt x="4348" y="8790"/>
                    <a:pt x="3781" y="9326"/>
                    <a:pt x="3088" y="9326"/>
                  </a:cubicBezTo>
                  <a:cubicBezTo>
                    <a:pt x="2394" y="9326"/>
                    <a:pt x="1859" y="8790"/>
                    <a:pt x="1859" y="8097"/>
                  </a:cubicBezTo>
                  <a:cubicBezTo>
                    <a:pt x="1859" y="7436"/>
                    <a:pt x="2394" y="6900"/>
                    <a:pt x="3088" y="6900"/>
                  </a:cubicBezTo>
                  <a:close/>
                  <a:moveTo>
                    <a:pt x="7215" y="8570"/>
                  </a:moveTo>
                  <a:cubicBezTo>
                    <a:pt x="7435" y="8570"/>
                    <a:pt x="7656" y="8790"/>
                    <a:pt x="7656" y="8979"/>
                  </a:cubicBezTo>
                  <a:cubicBezTo>
                    <a:pt x="7656" y="9168"/>
                    <a:pt x="7435" y="9357"/>
                    <a:pt x="7215" y="9357"/>
                  </a:cubicBezTo>
                  <a:lnTo>
                    <a:pt x="5545" y="9357"/>
                  </a:lnTo>
                  <a:cubicBezTo>
                    <a:pt x="5324" y="9357"/>
                    <a:pt x="5135" y="9168"/>
                    <a:pt x="5135" y="8979"/>
                  </a:cubicBezTo>
                  <a:cubicBezTo>
                    <a:pt x="5135" y="8727"/>
                    <a:pt x="5324" y="8570"/>
                    <a:pt x="5545" y="8570"/>
                  </a:cubicBezTo>
                  <a:close/>
                  <a:moveTo>
                    <a:pt x="9790" y="6930"/>
                  </a:moveTo>
                  <a:cubicBezTo>
                    <a:pt x="10428" y="6930"/>
                    <a:pt x="10964" y="7456"/>
                    <a:pt x="10964" y="8160"/>
                  </a:cubicBezTo>
                  <a:cubicBezTo>
                    <a:pt x="10964" y="8822"/>
                    <a:pt x="10397" y="9357"/>
                    <a:pt x="9735" y="9357"/>
                  </a:cubicBezTo>
                  <a:cubicBezTo>
                    <a:pt x="9073" y="9357"/>
                    <a:pt x="8506" y="8822"/>
                    <a:pt x="8506" y="8160"/>
                  </a:cubicBezTo>
                  <a:cubicBezTo>
                    <a:pt x="8506" y="7467"/>
                    <a:pt x="9073" y="6931"/>
                    <a:pt x="9735" y="6931"/>
                  </a:cubicBezTo>
                  <a:cubicBezTo>
                    <a:pt x="9754" y="6931"/>
                    <a:pt x="9772" y="6930"/>
                    <a:pt x="9790" y="6930"/>
                  </a:cubicBezTo>
                  <a:close/>
                  <a:moveTo>
                    <a:pt x="3875" y="0"/>
                  </a:moveTo>
                  <a:cubicBezTo>
                    <a:pt x="2709" y="0"/>
                    <a:pt x="1827" y="946"/>
                    <a:pt x="1764" y="2080"/>
                  </a:cubicBezTo>
                  <a:lnTo>
                    <a:pt x="1764" y="2458"/>
                  </a:lnTo>
                  <a:lnTo>
                    <a:pt x="410" y="2458"/>
                  </a:lnTo>
                  <a:cubicBezTo>
                    <a:pt x="158" y="2458"/>
                    <a:pt x="0" y="2678"/>
                    <a:pt x="0" y="2899"/>
                  </a:cubicBezTo>
                  <a:lnTo>
                    <a:pt x="0" y="5671"/>
                  </a:lnTo>
                  <a:cubicBezTo>
                    <a:pt x="32" y="5860"/>
                    <a:pt x="252" y="6049"/>
                    <a:pt x="473" y="6049"/>
                  </a:cubicBezTo>
                  <a:lnTo>
                    <a:pt x="1449" y="6049"/>
                  </a:lnTo>
                  <a:cubicBezTo>
                    <a:pt x="1197" y="6427"/>
                    <a:pt x="1040" y="6837"/>
                    <a:pt x="1040" y="7278"/>
                  </a:cubicBezTo>
                  <a:lnTo>
                    <a:pt x="1040" y="9767"/>
                  </a:lnTo>
                  <a:cubicBezTo>
                    <a:pt x="1040" y="10302"/>
                    <a:pt x="1386" y="10744"/>
                    <a:pt x="1859" y="10933"/>
                  </a:cubicBezTo>
                  <a:lnTo>
                    <a:pt x="1859" y="12256"/>
                  </a:lnTo>
                  <a:cubicBezTo>
                    <a:pt x="1859" y="12476"/>
                    <a:pt x="2048" y="12665"/>
                    <a:pt x="2300" y="12665"/>
                  </a:cubicBezTo>
                  <a:lnTo>
                    <a:pt x="3938" y="12665"/>
                  </a:lnTo>
                  <a:cubicBezTo>
                    <a:pt x="4190" y="12665"/>
                    <a:pt x="4348" y="12476"/>
                    <a:pt x="4348" y="12256"/>
                  </a:cubicBezTo>
                  <a:lnTo>
                    <a:pt x="4348" y="10996"/>
                  </a:lnTo>
                  <a:lnTo>
                    <a:pt x="8475" y="10996"/>
                  </a:lnTo>
                  <a:lnTo>
                    <a:pt x="8475" y="12256"/>
                  </a:lnTo>
                  <a:cubicBezTo>
                    <a:pt x="8475" y="12476"/>
                    <a:pt x="8664" y="12665"/>
                    <a:pt x="8884" y="12665"/>
                  </a:cubicBezTo>
                  <a:lnTo>
                    <a:pt x="10523" y="12665"/>
                  </a:lnTo>
                  <a:cubicBezTo>
                    <a:pt x="10775" y="12665"/>
                    <a:pt x="10901" y="12476"/>
                    <a:pt x="10901" y="12256"/>
                  </a:cubicBezTo>
                  <a:lnTo>
                    <a:pt x="10901" y="10933"/>
                  </a:lnTo>
                  <a:cubicBezTo>
                    <a:pt x="11373" y="10775"/>
                    <a:pt x="11751" y="10302"/>
                    <a:pt x="11751" y="9767"/>
                  </a:cubicBezTo>
                  <a:lnTo>
                    <a:pt x="11751" y="7278"/>
                  </a:lnTo>
                  <a:cubicBezTo>
                    <a:pt x="11751" y="6805"/>
                    <a:pt x="11594" y="6364"/>
                    <a:pt x="11310" y="6049"/>
                  </a:cubicBezTo>
                  <a:lnTo>
                    <a:pt x="12287" y="6049"/>
                  </a:lnTo>
                  <a:cubicBezTo>
                    <a:pt x="12539" y="6049"/>
                    <a:pt x="12728" y="5860"/>
                    <a:pt x="12728" y="5671"/>
                  </a:cubicBezTo>
                  <a:lnTo>
                    <a:pt x="12728" y="2899"/>
                  </a:lnTo>
                  <a:cubicBezTo>
                    <a:pt x="12728" y="2678"/>
                    <a:pt x="12539" y="2458"/>
                    <a:pt x="12287" y="2458"/>
                  </a:cubicBezTo>
                  <a:lnTo>
                    <a:pt x="10901" y="2458"/>
                  </a:lnTo>
                  <a:lnTo>
                    <a:pt x="10901" y="2080"/>
                  </a:lnTo>
                  <a:cubicBezTo>
                    <a:pt x="10901" y="946"/>
                    <a:pt x="9987" y="32"/>
                    <a:pt x="8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6" name="Google Shape;1356;p20"/>
            <p:cNvGrpSpPr/>
            <p:nvPr/>
          </p:nvGrpSpPr>
          <p:grpSpPr>
            <a:xfrm>
              <a:off x="3445581" y="2356396"/>
              <a:ext cx="342580" cy="337915"/>
              <a:chOff x="2084100" y="4400250"/>
              <a:chExt cx="486550" cy="479925"/>
            </a:xfrm>
          </p:grpSpPr>
          <p:sp>
            <p:nvSpPr>
              <p:cNvPr id="1357" name="Google Shape;1357;p20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363" name="Google Shape;1363;p20"/>
            <p:cNvGrpSpPr/>
            <p:nvPr/>
          </p:nvGrpSpPr>
          <p:grpSpPr>
            <a:xfrm>
              <a:off x="5079263" y="3419063"/>
              <a:ext cx="371795" cy="369968"/>
              <a:chOff x="-20946600" y="3317850"/>
              <a:chExt cx="304825" cy="304050"/>
            </a:xfrm>
          </p:grpSpPr>
          <p:sp>
            <p:nvSpPr>
              <p:cNvPr id="1364" name="Google Shape;1364;p20"/>
              <p:cNvSpPr/>
              <p:nvPr/>
            </p:nvSpPr>
            <p:spPr>
              <a:xfrm>
                <a:off x="-20946600" y="3317850"/>
                <a:ext cx="232350" cy="248925"/>
              </a:xfrm>
              <a:custGeom>
                <a:rect b="b" l="l" r="r" t="t"/>
                <a:pathLst>
                  <a:path extrusionOk="0" h="9957" w="9294">
                    <a:moveTo>
                      <a:pt x="4631" y="1"/>
                    </a:moveTo>
                    <a:cubicBezTo>
                      <a:pt x="3340" y="1"/>
                      <a:pt x="2268" y="977"/>
                      <a:pt x="2142" y="2237"/>
                    </a:cubicBezTo>
                    <a:cubicBezTo>
                      <a:pt x="1292" y="2521"/>
                      <a:pt x="693" y="3340"/>
                      <a:pt x="693" y="4254"/>
                    </a:cubicBezTo>
                    <a:cubicBezTo>
                      <a:pt x="693" y="4695"/>
                      <a:pt x="819" y="5073"/>
                      <a:pt x="1040" y="5451"/>
                    </a:cubicBezTo>
                    <a:cubicBezTo>
                      <a:pt x="378" y="5923"/>
                      <a:pt x="0" y="6648"/>
                      <a:pt x="0" y="7499"/>
                    </a:cubicBezTo>
                    <a:cubicBezTo>
                      <a:pt x="0" y="8853"/>
                      <a:pt x="1134" y="9956"/>
                      <a:pt x="2520" y="9956"/>
                    </a:cubicBezTo>
                    <a:lnTo>
                      <a:pt x="4316" y="9956"/>
                    </a:lnTo>
                    <a:lnTo>
                      <a:pt x="4316" y="8349"/>
                    </a:lnTo>
                    <a:lnTo>
                      <a:pt x="2962" y="7026"/>
                    </a:lnTo>
                    <a:cubicBezTo>
                      <a:pt x="2804" y="6869"/>
                      <a:pt x="2804" y="6648"/>
                      <a:pt x="2962" y="6491"/>
                    </a:cubicBezTo>
                    <a:cubicBezTo>
                      <a:pt x="3040" y="6412"/>
                      <a:pt x="3135" y="6372"/>
                      <a:pt x="3229" y="6372"/>
                    </a:cubicBezTo>
                    <a:cubicBezTo>
                      <a:pt x="3324" y="6372"/>
                      <a:pt x="3418" y="6412"/>
                      <a:pt x="3497" y="6491"/>
                    </a:cubicBezTo>
                    <a:lnTo>
                      <a:pt x="4316" y="7341"/>
                    </a:lnTo>
                    <a:lnTo>
                      <a:pt x="4316" y="5482"/>
                    </a:lnTo>
                    <a:lnTo>
                      <a:pt x="2962" y="4128"/>
                    </a:lnTo>
                    <a:cubicBezTo>
                      <a:pt x="2804" y="3970"/>
                      <a:pt x="2804" y="3781"/>
                      <a:pt x="2962" y="3624"/>
                    </a:cubicBezTo>
                    <a:cubicBezTo>
                      <a:pt x="3040" y="3545"/>
                      <a:pt x="3135" y="3505"/>
                      <a:pt x="3229" y="3505"/>
                    </a:cubicBezTo>
                    <a:cubicBezTo>
                      <a:pt x="3324" y="3505"/>
                      <a:pt x="3418" y="3545"/>
                      <a:pt x="3497" y="3624"/>
                    </a:cubicBezTo>
                    <a:lnTo>
                      <a:pt x="4316" y="4443"/>
                    </a:lnTo>
                    <a:lnTo>
                      <a:pt x="4316" y="2458"/>
                    </a:lnTo>
                    <a:cubicBezTo>
                      <a:pt x="4316" y="2237"/>
                      <a:pt x="4474" y="2080"/>
                      <a:pt x="4663" y="2080"/>
                    </a:cubicBezTo>
                    <a:cubicBezTo>
                      <a:pt x="4852" y="2080"/>
                      <a:pt x="5009" y="2237"/>
                      <a:pt x="5009" y="2458"/>
                    </a:cubicBezTo>
                    <a:lnTo>
                      <a:pt x="5009" y="5860"/>
                    </a:lnTo>
                    <a:lnTo>
                      <a:pt x="5860" y="5041"/>
                    </a:lnTo>
                    <a:cubicBezTo>
                      <a:pt x="5939" y="4963"/>
                      <a:pt x="6025" y="4923"/>
                      <a:pt x="6112" y="4923"/>
                    </a:cubicBezTo>
                    <a:cubicBezTo>
                      <a:pt x="6199" y="4923"/>
                      <a:pt x="6285" y="4963"/>
                      <a:pt x="6364" y="5041"/>
                    </a:cubicBezTo>
                    <a:cubicBezTo>
                      <a:pt x="6522" y="5199"/>
                      <a:pt x="6522" y="5388"/>
                      <a:pt x="6364" y="5545"/>
                    </a:cubicBezTo>
                    <a:lnTo>
                      <a:pt x="5009" y="6900"/>
                    </a:lnTo>
                    <a:lnTo>
                      <a:pt x="5009" y="9956"/>
                    </a:lnTo>
                    <a:lnTo>
                      <a:pt x="6805" y="9956"/>
                    </a:lnTo>
                    <a:cubicBezTo>
                      <a:pt x="8160" y="9956"/>
                      <a:pt x="9294" y="8853"/>
                      <a:pt x="9294" y="7499"/>
                    </a:cubicBezTo>
                    <a:cubicBezTo>
                      <a:pt x="9294" y="6648"/>
                      <a:pt x="8884" y="5923"/>
                      <a:pt x="8223" y="5451"/>
                    </a:cubicBezTo>
                    <a:cubicBezTo>
                      <a:pt x="8443" y="5073"/>
                      <a:pt x="8569" y="4695"/>
                      <a:pt x="8569" y="4254"/>
                    </a:cubicBezTo>
                    <a:cubicBezTo>
                      <a:pt x="8569" y="3340"/>
                      <a:pt x="7971" y="2521"/>
                      <a:pt x="7120" y="2237"/>
                    </a:cubicBezTo>
                    <a:cubicBezTo>
                      <a:pt x="6994" y="977"/>
                      <a:pt x="5923" y="1"/>
                      <a:pt x="46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-20775700" y="3318650"/>
                <a:ext cx="133925" cy="249700"/>
              </a:xfrm>
              <a:custGeom>
                <a:rect b="b" l="l" r="r" t="t"/>
                <a:pathLst>
                  <a:path extrusionOk="0" h="9988" w="5357">
                    <a:moveTo>
                      <a:pt x="694" y="0"/>
                    </a:moveTo>
                    <a:cubicBezTo>
                      <a:pt x="473" y="0"/>
                      <a:pt x="253" y="32"/>
                      <a:pt x="1" y="126"/>
                    </a:cubicBezTo>
                    <a:cubicBezTo>
                      <a:pt x="473" y="567"/>
                      <a:pt x="820" y="1103"/>
                      <a:pt x="977" y="1764"/>
                    </a:cubicBezTo>
                    <a:cubicBezTo>
                      <a:pt x="1891" y="2300"/>
                      <a:pt x="2490" y="3245"/>
                      <a:pt x="2490" y="4285"/>
                    </a:cubicBezTo>
                    <a:cubicBezTo>
                      <a:pt x="2490" y="4663"/>
                      <a:pt x="2395" y="4978"/>
                      <a:pt x="2269" y="5293"/>
                    </a:cubicBezTo>
                    <a:cubicBezTo>
                      <a:pt x="2836" y="5860"/>
                      <a:pt x="3183" y="6648"/>
                      <a:pt x="3183" y="7498"/>
                    </a:cubicBezTo>
                    <a:cubicBezTo>
                      <a:pt x="3183" y="8506"/>
                      <a:pt x="2710" y="9389"/>
                      <a:pt x="1985" y="9987"/>
                    </a:cubicBezTo>
                    <a:lnTo>
                      <a:pt x="2836" y="9987"/>
                    </a:lnTo>
                    <a:cubicBezTo>
                      <a:pt x="4222" y="9987"/>
                      <a:pt x="5325" y="8853"/>
                      <a:pt x="5325" y="7498"/>
                    </a:cubicBezTo>
                    <a:cubicBezTo>
                      <a:pt x="5357" y="6679"/>
                      <a:pt x="4915" y="5891"/>
                      <a:pt x="4285" y="5450"/>
                    </a:cubicBezTo>
                    <a:cubicBezTo>
                      <a:pt x="4537" y="5104"/>
                      <a:pt x="4632" y="4694"/>
                      <a:pt x="4632" y="4253"/>
                    </a:cubicBezTo>
                    <a:cubicBezTo>
                      <a:pt x="4632" y="3340"/>
                      <a:pt x="4065" y="2520"/>
                      <a:pt x="3183" y="2237"/>
                    </a:cubicBezTo>
                    <a:cubicBezTo>
                      <a:pt x="3057" y="977"/>
                      <a:pt x="201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0"/>
              <p:cNvSpPr/>
              <p:nvPr/>
            </p:nvSpPr>
            <p:spPr>
              <a:xfrm>
                <a:off x="-20890700" y="3586425"/>
                <a:ext cx="195375" cy="35475"/>
              </a:xfrm>
              <a:custGeom>
                <a:rect b="b" l="l" r="r" t="t"/>
                <a:pathLst>
                  <a:path extrusionOk="0" h="1419" w="7815">
                    <a:moveTo>
                      <a:pt x="2112" y="1"/>
                    </a:moveTo>
                    <a:lnTo>
                      <a:pt x="2112" y="725"/>
                    </a:lnTo>
                    <a:lnTo>
                      <a:pt x="347" y="725"/>
                    </a:lnTo>
                    <a:cubicBezTo>
                      <a:pt x="158" y="725"/>
                      <a:pt x="1" y="883"/>
                      <a:pt x="1" y="1072"/>
                    </a:cubicBezTo>
                    <a:cubicBezTo>
                      <a:pt x="1" y="1261"/>
                      <a:pt x="158" y="1418"/>
                      <a:pt x="347" y="1418"/>
                    </a:cubicBezTo>
                    <a:lnTo>
                      <a:pt x="7468" y="1418"/>
                    </a:lnTo>
                    <a:cubicBezTo>
                      <a:pt x="7657" y="1418"/>
                      <a:pt x="7814" y="1261"/>
                      <a:pt x="7814" y="1072"/>
                    </a:cubicBezTo>
                    <a:cubicBezTo>
                      <a:pt x="7814" y="883"/>
                      <a:pt x="7625" y="725"/>
                      <a:pt x="7436" y="725"/>
                    </a:cubicBezTo>
                    <a:lnTo>
                      <a:pt x="5672" y="725"/>
                    </a:lnTo>
                    <a:lnTo>
                      <a:pt x="5672" y="1"/>
                    </a:lnTo>
                    <a:lnTo>
                      <a:pt x="4947" y="1"/>
                    </a:lnTo>
                    <a:lnTo>
                      <a:pt x="4947" y="725"/>
                    </a:lnTo>
                    <a:lnTo>
                      <a:pt x="2836" y="72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7" name="Google Shape;1367;p20"/>
            <p:cNvSpPr/>
            <p:nvPr/>
          </p:nvSpPr>
          <p:spPr>
            <a:xfrm>
              <a:off x="5315776" y="2356399"/>
              <a:ext cx="342586" cy="337899"/>
            </a:xfrm>
            <a:custGeom>
              <a:rect b="b" l="l" r="r" t="t"/>
              <a:pathLst>
                <a:path extrusionOk="0" h="12193" w="12256">
                  <a:moveTo>
                    <a:pt x="5324" y="2899"/>
                  </a:moveTo>
                  <a:cubicBezTo>
                    <a:pt x="5513" y="2899"/>
                    <a:pt x="5671" y="3056"/>
                    <a:pt x="5671" y="3245"/>
                  </a:cubicBezTo>
                  <a:lnTo>
                    <a:pt x="5671" y="3970"/>
                  </a:lnTo>
                  <a:cubicBezTo>
                    <a:pt x="5671" y="4159"/>
                    <a:pt x="5513" y="4316"/>
                    <a:pt x="5324" y="4316"/>
                  </a:cubicBezTo>
                  <a:cubicBezTo>
                    <a:pt x="5104" y="4316"/>
                    <a:pt x="4946" y="4159"/>
                    <a:pt x="4946" y="3970"/>
                  </a:cubicBezTo>
                  <a:lnTo>
                    <a:pt x="4946" y="3245"/>
                  </a:lnTo>
                  <a:cubicBezTo>
                    <a:pt x="4946" y="3056"/>
                    <a:pt x="5104" y="2899"/>
                    <a:pt x="5324" y="2899"/>
                  </a:cubicBezTo>
                  <a:close/>
                  <a:moveTo>
                    <a:pt x="6742" y="2899"/>
                  </a:moveTo>
                  <a:cubicBezTo>
                    <a:pt x="6931" y="2899"/>
                    <a:pt x="7089" y="3056"/>
                    <a:pt x="7089" y="3245"/>
                  </a:cubicBezTo>
                  <a:lnTo>
                    <a:pt x="7089" y="3970"/>
                  </a:lnTo>
                  <a:cubicBezTo>
                    <a:pt x="7089" y="4159"/>
                    <a:pt x="6931" y="4316"/>
                    <a:pt x="6742" y="4316"/>
                  </a:cubicBezTo>
                  <a:cubicBezTo>
                    <a:pt x="6522" y="4316"/>
                    <a:pt x="6364" y="4159"/>
                    <a:pt x="6364" y="3970"/>
                  </a:cubicBezTo>
                  <a:lnTo>
                    <a:pt x="6364" y="3245"/>
                  </a:lnTo>
                  <a:cubicBezTo>
                    <a:pt x="6364" y="3056"/>
                    <a:pt x="6522" y="2899"/>
                    <a:pt x="6742" y="2899"/>
                  </a:cubicBezTo>
                  <a:close/>
                  <a:moveTo>
                    <a:pt x="6017" y="5041"/>
                  </a:moveTo>
                  <a:cubicBezTo>
                    <a:pt x="6206" y="5041"/>
                    <a:pt x="6364" y="5198"/>
                    <a:pt x="6364" y="5387"/>
                  </a:cubicBezTo>
                  <a:lnTo>
                    <a:pt x="6364" y="6081"/>
                  </a:lnTo>
                  <a:cubicBezTo>
                    <a:pt x="6364" y="6301"/>
                    <a:pt x="6206" y="6427"/>
                    <a:pt x="6017" y="6427"/>
                  </a:cubicBezTo>
                  <a:cubicBezTo>
                    <a:pt x="5828" y="6427"/>
                    <a:pt x="5671" y="6301"/>
                    <a:pt x="5671" y="6081"/>
                  </a:cubicBezTo>
                  <a:lnTo>
                    <a:pt x="5671" y="5387"/>
                  </a:lnTo>
                  <a:cubicBezTo>
                    <a:pt x="5671" y="5198"/>
                    <a:pt x="5828" y="5041"/>
                    <a:pt x="6017" y="5041"/>
                  </a:cubicBezTo>
                  <a:close/>
                  <a:moveTo>
                    <a:pt x="5324" y="7183"/>
                  </a:moveTo>
                  <a:cubicBezTo>
                    <a:pt x="5513" y="7183"/>
                    <a:pt x="5671" y="7341"/>
                    <a:pt x="5671" y="7561"/>
                  </a:cubicBezTo>
                  <a:lnTo>
                    <a:pt x="5671" y="8254"/>
                  </a:lnTo>
                  <a:cubicBezTo>
                    <a:pt x="5671" y="8443"/>
                    <a:pt x="5513" y="8601"/>
                    <a:pt x="5324" y="8601"/>
                  </a:cubicBezTo>
                  <a:cubicBezTo>
                    <a:pt x="5104" y="8601"/>
                    <a:pt x="4946" y="8443"/>
                    <a:pt x="4946" y="8254"/>
                  </a:cubicBezTo>
                  <a:lnTo>
                    <a:pt x="4946" y="7561"/>
                  </a:lnTo>
                  <a:cubicBezTo>
                    <a:pt x="4946" y="7341"/>
                    <a:pt x="5104" y="7183"/>
                    <a:pt x="5324" y="7183"/>
                  </a:cubicBezTo>
                  <a:close/>
                  <a:moveTo>
                    <a:pt x="6742" y="7183"/>
                  </a:moveTo>
                  <a:cubicBezTo>
                    <a:pt x="6931" y="7183"/>
                    <a:pt x="7089" y="7341"/>
                    <a:pt x="7089" y="7561"/>
                  </a:cubicBezTo>
                  <a:lnTo>
                    <a:pt x="7089" y="8254"/>
                  </a:lnTo>
                  <a:cubicBezTo>
                    <a:pt x="7089" y="8443"/>
                    <a:pt x="6931" y="8601"/>
                    <a:pt x="6742" y="8601"/>
                  </a:cubicBezTo>
                  <a:cubicBezTo>
                    <a:pt x="6522" y="8601"/>
                    <a:pt x="6364" y="8443"/>
                    <a:pt x="6364" y="8254"/>
                  </a:cubicBezTo>
                  <a:lnTo>
                    <a:pt x="6364" y="7561"/>
                  </a:lnTo>
                  <a:cubicBezTo>
                    <a:pt x="6364" y="7341"/>
                    <a:pt x="6522" y="7183"/>
                    <a:pt x="6742" y="7183"/>
                  </a:cubicBezTo>
                  <a:close/>
                  <a:moveTo>
                    <a:pt x="6017" y="9326"/>
                  </a:moveTo>
                  <a:cubicBezTo>
                    <a:pt x="6206" y="9326"/>
                    <a:pt x="6364" y="9483"/>
                    <a:pt x="6364" y="9672"/>
                  </a:cubicBezTo>
                  <a:lnTo>
                    <a:pt x="6364" y="10397"/>
                  </a:lnTo>
                  <a:cubicBezTo>
                    <a:pt x="6364" y="10586"/>
                    <a:pt x="6206" y="10743"/>
                    <a:pt x="6017" y="10743"/>
                  </a:cubicBezTo>
                  <a:cubicBezTo>
                    <a:pt x="5828" y="10743"/>
                    <a:pt x="5671" y="10586"/>
                    <a:pt x="5671" y="10397"/>
                  </a:cubicBezTo>
                  <a:lnTo>
                    <a:pt x="5671" y="9672"/>
                  </a:lnTo>
                  <a:cubicBezTo>
                    <a:pt x="5671" y="9483"/>
                    <a:pt x="5828" y="9326"/>
                    <a:pt x="6017" y="9326"/>
                  </a:cubicBezTo>
                  <a:close/>
                  <a:moveTo>
                    <a:pt x="1418" y="0"/>
                  </a:moveTo>
                  <a:cubicBezTo>
                    <a:pt x="630" y="0"/>
                    <a:pt x="0" y="630"/>
                    <a:pt x="0" y="1418"/>
                  </a:cubicBezTo>
                  <a:lnTo>
                    <a:pt x="0" y="4631"/>
                  </a:lnTo>
                  <a:cubicBezTo>
                    <a:pt x="0" y="6396"/>
                    <a:pt x="1449" y="7876"/>
                    <a:pt x="3245" y="7876"/>
                  </a:cubicBezTo>
                  <a:lnTo>
                    <a:pt x="3623" y="7876"/>
                  </a:lnTo>
                  <a:lnTo>
                    <a:pt x="3623" y="11499"/>
                  </a:lnTo>
                  <a:lnTo>
                    <a:pt x="2552" y="11499"/>
                  </a:lnTo>
                  <a:cubicBezTo>
                    <a:pt x="2363" y="11499"/>
                    <a:pt x="2205" y="11657"/>
                    <a:pt x="2205" y="11846"/>
                  </a:cubicBezTo>
                  <a:cubicBezTo>
                    <a:pt x="2205" y="12035"/>
                    <a:pt x="2363" y="12193"/>
                    <a:pt x="2552" y="12193"/>
                  </a:cubicBezTo>
                  <a:lnTo>
                    <a:pt x="9704" y="12193"/>
                  </a:lnTo>
                  <a:cubicBezTo>
                    <a:pt x="9893" y="12193"/>
                    <a:pt x="10050" y="12035"/>
                    <a:pt x="10050" y="11846"/>
                  </a:cubicBezTo>
                  <a:cubicBezTo>
                    <a:pt x="10050" y="11657"/>
                    <a:pt x="9893" y="11499"/>
                    <a:pt x="9704" y="11499"/>
                  </a:cubicBezTo>
                  <a:lnTo>
                    <a:pt x="8632" y="11499"/>
                  </a:lnTo>
                  <a:lnTo>
                    <a:pt x="8632" y="10743"/>
                  </a:lnTo>
                  <a:lnTo>
                    <a:pt x="9010" y="10743"/>
                  </a:lnTo>
                  <a:cubicBezTo>
                    <a:pt x="10775" y="10743"/>
                    <a:pt x="12255" y="9294"/>
                    <a:pt x="12255" y="7498"/>
                  </a:cubicBezTo>
                  <a:lnTo>
                    <a:pt x="12255" y="5041"/>
                  </a:lnTo>
                  <a:cubicBezTo>
                    <a:pt x="12129" y="4253"/>
                    <a:pt x="11499" y="3623"/>
                    <a:pt x="10712" y="3623"/>
                  </a:cubicBezTo>
                  <a:cubicBezTo>
                    <a:pt x="9924" y="3623"/>
                    <a:pt x="9294" y="4253"/>
                    <a:pt x="9294" y="5041"/>
                  </a:cubicBezTo>
                  <a:lnTo>
                    <a:pt x="9294" y="7498"/>
                  </a:lnTo>
                  <a:cubicBezTo>
                    <a:pt x="9294" y="7719"/>
                    <a:pt x="9136" y="7876"/>
                    <a:pt x="8947" y="7876"/>
                  </a:cubicBezTo>
                  <a:lnTo>
                    <a:pt x="8538" y="7876"/>
                  </a:lnTo>
                  <a:lnTo>
                    <a:pt x="8538" y="3214"/>
                  </a:lnTo>
                  <a:cubicBezTo>
                    <a:pt x="8538" y="1827"/>
                    <a:pt x="7435" y="725"/>
                    <a:pt x="6049" y="725"/>
                  </a:cubicBezTo>
                  <a:cubicBezTo>
                    <a:pt x="4694" y="725"/>
                    <a:pt x="3592" y="1827"/>
                    <a:pt x="3592" y="3214"/>
                  </a:cubicBezTo>
                  <a:lnTo>
                    <a:pt x="3592" y="4978"/>
                  </a:lnTo>
                  <a:lnTo>
                    <a:pt x="3182" y="4978"/>
                  </a:lnTo>
                  <a:cubicBezTo>
                    <a:pt x="2993" y="4978"/>
                    <a:pt x="2835" y="4820"/>
                    <a:pt x="2835" y="4631"/>
                  </a:cubicBezTo>
                  <a:lnTo>
                    <a:pt x="2835" y="1418"/>
                  </a:lnTo>
                  <a:cubicBezTo>
                    <a:pt x="2835" y="630"/>
                    <a:pt x="2205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20"/>
          <p:cNvSpPr txBox="1"/>
          <p:nvPr/>
        </p:nvSpPr>
        <p:spPr>
          <a:xfrm>
            <a:off x="5518600" y="1063175"/>
            <a:ext cx="2102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E54C6B"/>
                </a:solidFill>
              </a:rPr>
              <a:t>II. To predict specific health outcomes</a:t>
            </a:r>
            <a:endParaRPr b="1">
              <a:solidFill>
                <a:srgbClr val="E54C6B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69" name="Google Shape;1369;p20"/>
          <p:cNvSpPr/>
          <p:nvPr/>
        </p:nvSpPr>
        <p:spPr>
          <a:xfrm>
            <a:off x="5518600" y="1821564"/>
            <a:ext cx="2296132" cy="2844171"/>
          </a:xfrm>
          <a:custGeom>
            <a:rect b="b" l="l" r="r" t="t"/>
            <a:pathLst>
              <a:path extrusionOk="0" h="36500" w="27897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20"/>
          <p:cNvSpPr/>
          <p:nvPr/>
        </p:nvSpPr>
        <p:spPr>
          <a:xfrm>
            <a:off x="5697029" y="1910384"/>
            <a:ext cx="1935061" cy="2583157"/>
          </a:xfrm>
          <a:custGeom>
            <a:rect b="b" l="l" r="r" t="t"/>
            <a:pathLst>
              <a:path extrusionOk="0" h="33466" w="22381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20"/>
          <p:cNvSpPr/>
          <p:nvPr/>
        </p:nvSpPr>
        <p:spPr>
          <a:xfrm>
            <a:off x="6126285" y="1686001"/>
            <a:ext cx="1079874" cy="352755"/>
          </a:xfrm>
          <a:custGeom>
            <a:rect b="b" l="l" r="r" t="t"/>
            <a:pathLst>
              <a:path extrusionOk="0" h="4527" w="1312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D678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0"/>
          <p:cNvSpPr txBox="1"/>
          <p:nvPr/>
        </p:nvSpPr>
        <p:spPr>
          <a:xfrm>
            <a:off x="5789949" y="3511073"/>
            <a:ext cx="1753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2. Look at immediate external environment conditions</a:t>
            </a:r>
            <a:endParaRPr b="1" sz="9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i.e. temperatures, land crop potential,, precipitation, </a:t>
            </a:r>
            <a:r>
              <a:rPr lang="es" sz="9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nighttime</a:t>
            </a:r>
            <a:r>
              <a:rPr lang="es" sz="9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 luminosity, etc. </a:t>
            </a:r>
            <a:endParaRPr sz="9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3" name="Google Shape;1373;p20"/>
          <p:cNvSpPr txBox="1"/>
          <p:nvPr/>
        </p:nvSpPr>
        <p:spPr>
          <a:xfrm>
            <a:off x="5789949" y="2587259"/>
            <a:ext cx="1753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1. Look at individual’s household environment  </a:t>
            </a:r>
            <a:endParaRPr b="1" sz="9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i.e. access to water and sanitation, roof and house building materials, etc.</a:t>
            </a:r>
            <a:endParaRPr sz="9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374" name="Google Shape;1374;p20"/>
          <p:cNvSpPr/>
          <p:nvPr/>
        </p:nvSpPr>
        <p:spPr>
          <a:xfrm>
            <a:off x="6531438" y="2261422"/>
            <a:ext cx="270448" cy="260667"/>
          </a:xfrm>
          <a:custGeom>
            <a:rect b="b" l="l" r="r" t="t"/>
            <a:pathLst>
              <a:path extrusionOk="0" h="19273" w="19273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1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80" name="Google Shape;1380;p21"/>
          <p:cNvSpPr txBox="1"/>
          <p:nvPr>
            <p:ph idx="2" type="subTitle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1"/>
          <p:cNvSpPr txBox="1"/>
          <p:nvPr>
            <p:ph idx="3" type="subTitle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1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WORK</a:t>
            </a:r>
            <a:endParaRPr/>
          </a:p>
        </p:txBody>
      </p:sp>
      <p:sp>
        <p:nvSpPr>
          <p:cNvPr id="1383" name="Google Shape;1383;p21"/>
          <p:cNvSpPr/>
          <p:nvPr/>
        </p:nvSpPr>
        <p:spPr>
          <a:xfrm>
            <a:off x="3614425" y="1709025"/>
            <a:ext cx="2089200" cy="235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1"/>
          <p:cNvSpPr/>
          <p:nvPr/>
        </p:nvSpPr>
        <p:spPr>
          <a:xfrm>
            <a:off x="5798275" y="1709025"/>
            <a:ext cx="2089200" cy="235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1"/>
          <p:cNvGrpSpPr/>
          <p:nvPr/>
        </p:nvGrpSpPr>
        <p:grpSpPr>
          <a:xfrm>
            <a:off x="1317675" y="897000"/>
            <a:ext cx="6508650" cy="3507725"/>
            <a:chOff x="1368025" y="1490975"/>
            <a:chExt cx="6508650" cy="3507725"/>
          </a:xfrm>
        </p:grpSpPr>
        <p:grpSp>
          <p:nvGrpSpPr>
            <p:cNvPr id="1386" name="Google Shape;1386;p21"/>
            <p:cNvGrpSpPr/>
            <p:nvPr/>
          </p:nvGrpSpPr>
          <p:grpSpPr>
            <a:xfrm>
              <a:off x="2093102" y="1490975"/>
              <a:ext cx="733647" cy="811925"/>
              <a:chOff x="2041677" y="2165800"/>
              <a:chExt cx="733647" cy="811925"/>
            </a:xfrm>
          </p:grpSpPr>
          <p:sp>
            <p:nvSpPr>
              <p:cNvPr id="1387" name="Google Shape;1387;p21"/>
              <p:cNvSpPr/>
              <p:nvPr/>
            </p:nvSpPr>
            <p:spPr>
              <a:xfrm rot="10800000">
                <a:off x="2041677" y="2165800"/>
                <a:ext cx="733647" cy="811925"/>
              </a:xfrm>
              <a:custGeom>
                <a:rect b="b" l="l" r="r" t="t"/>
                <a:pathLst>
                  <a:path extrusionOk="0" h="22743" w="14910">
                    <a:moveTo>
                      <a:pt x="7449" y="0"/>
                    </a:moveTo>
                    <a:cubicBezTo>
                      <a:pt x="7363" y="0"/>
                      <a:pt x="7277" y="40"/>
                      <a:pt x="7219" y="121"/>
                    </a:cubicBezTo>
                    <a:lnTo>
                      <a:pt x="4981" y="3220"/>
                    </a:lnTo>
                    <a:lnTo>
                      <a:pt x="1079" y="3220"/>
                    </a:lnTo>
                    <a:cubicBezTo>
                      <a:pt x="482" y="3220"/>
                      <a:pt x="0" y="3702"/>
                      <a:pt x="0" y="4298"/>
                    </a:cubicBezTo>
                    <a:lnTo>
                      <a:pt x="0" y="21652"/>
                    </a:lnTo>
                    <a:cubicBezTo>
                      <a:pt x="0" y="22249"/>
                      <a:pt x="482" y="22742"/>
                      <a:pt x="1079" y="22742"/>
                    </a:cubicBezTo>
                    <a:lnTo>
                      <a:pt x="13830" y="22742"/>
                    </a:lnTo>
                    <a:cubicBezTo>
                      <a:pt x="14427" y="22742"/>
                      <a:pt x="14909" y="22249"/>
                      <a:pt x="14909" y="21652"/>
                    </a:cubicBezTo>
                    <a:lnTo>
                      <a:pt x="14909" y="4298"/>
                    </a:lnTo>
                    <a:cubicBezTo>
                      <a:pt x="14909" y="3708"/>
                      <a:pt x="14438" y="3219"/>
                      <a:pt x="13851" y="3219"/>
                    </a:cubicBezTo>
                    <a:cubicBezTo>
                      <a:pt x="13844" y="3219"/>
                      <a:pt x="13837" y="3219"/>
                      <a:pt x="13830" y="3220"/>
                    </a:cubicBezTo>
                    <a:lnTo>
                      <a:pt x="9916" y="3220"/>
                    </a:lnTo>
                    <a:lnTo>
                      <a:pt x="7678" y="121"/>
                    </a:lnTo>
                    <a:cubicBezTo>
                      <a:pt x="7621" y="40"/>
                      <a:pt x="7535" y="0"/>
                      <a:pt x="7449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1"/>
              <p:cNvSpPr/>
              <p:nvPr/>
            </p:nvSpPr>
            <p:spPr>
              <a:xfrm>
                <a:off x="2241492" y="2349107"/>
                <a:ext cx="334010" cy="335791"/>
              </a:xfrm>
              <a:custGeom>
                <a:rect b="b" l="l" r="r" t="t"/>
                <a:pathLst>
                  <a:path extrusionOk="0" h="11878" w="11815">
                    <a:moveTo>
                      <a:pt x="6301" y="725"/>
                    </a:moveTo>
                    <a:lnTo>
                      <a:pt x="6301" y="1670"/>
                    </a:lnTo>
                    <a:cubicBezTo>
                      <a:pt x="6301" y="2143"/>
                      <a:pt x="6490" y="2584"/>
                      <a:pt x="6805" y="2899"/>
                    </a:cubicBezTo>
                    <a:lnTo>
                      <a:pt x="7120" y="3214"/>
                    </a:lnTo>
                    <a:cubicBezTo>
                      <a:pt x="7026" y="3340"/>
                      <a:pt x="6868" y="3529"/>
                      <a:pt x="6742" y="3781"/>
                    </a:cubicBezTo>
                    <a:lnTo>
                      <a:pt x="6648" y="3781"/>
                    </a:lnTo>
                    <a:cubicBezTo>
                      <a:pt x="6459" y="3576"/>
                      <a:pt x="6191" y="3474"/>
                      <a:pt x="5923" y="3474"/>
                    </a:cubicBezTo>
                    <a:cubicBezTo>
                      <a:pt x="5656" y="3474"/>
                      <a:pt x="5388" y="3576"/>
                      <a:pt x="5199" y="3781"/>
                    </a:cubicBezTo>
                    <a:lnTo>
                      <a:pt x="5167" y="3813"/>
                    </a:lnTo>
                    <a:cubicBezTo>
                      <a:pt x="5167" y="3813"/>
                      <a:pt x="5167" y="3781"/>
                      <a:pt x="5136" y="3781"/>
                    </a:cubicBezTo>
                    <a:cubicBezTo>
                      <a:pt x="5010" y="3529"/>
                      <a:pt x="4884" y="3372"/>
                      <a:pt x="4758" y="3214"/>
                    </a:cubicBezTo>
                    <a:lnTo>
                      <a:pt x="5073" y="2899"/>
                    </a:lnTo>
                    <a:cubicBezTo>
                      <a:pt x="5388" y="2584"/>
                      <a:pt x="5608" y="2143"/>
                      <a:pt x="5608" y="1670"/>
                    </a:cubicBezTo>
                    <a:lnTo>
                      <a:pt x="5608" y="725"/>
                    </a:lnTo>
                    <a:close/>
                    <a:moveTo>
                      <a:pt x="3970" y="3529"/>
                    </a:moveTo>
                    <a:cubicBezTo>
                      <a:pt x="4159" y="3529"/>
                      <a:pt x="4348" y="3687"/>
                      <a:pt x="4506" y="4002"/>
                    </a:cubicBezTo>
                    <a:cubicBezTo>
                      <a:pt x="4569" y="4128"/>
                      <a:pt x="4600" y="4285"/>
                      <a:pt x="4663" y="4474"/>
                    </a:cubicBezTo>
                    <a:cubicBezTo>
                      <a:pt x="4758" y="4852"/>
                      <a:pt x="4821" y="5293"/>
                      <a:pt x="4852" y="5829"/>
                    </a:cubicBezTo>
                    <a:lnTo>
                      <a:pt x="3812" y="6837"/>
                    </a:lnTo>
                    <a:lnTo>
                      <a:pt x="3340" y="6396"/>
                    </a:lnTo>
                    <a:cubicBezTo>
                      <a:pt x="3293" y="6333"/>
                      <a:pt x="3206" y="6302"/>
                      <a:pt x="3115" y="6302"/>
                    </a:cubicBezTo>
                    <a:cubicBezTo>
                      <a:pt x="3025" y="6302"/>
                      <a:pt x="2930" y="6333"/>
                      <a:pt x="2867" y="6396"/>
                    </a:cubicBezTo>
                    <a:cubicBezTo>
                      <a:pt x="2804" y="6491"/>
                      <a:pt x="2804" y="6554"/>
                      <a:pt x="2804" y="6648"/>
                    </a:cubicBezTo>
                    <a:cubicBezTo>
                      <a:pt x="2804" y="6711"/>
                      <a:pt x="2836" y="6837"/>
                      <a:pt x="2930" y="6869"/>
                    </a:cubicBezTo>
                    <a:lnTo>
                      <a:pt x="3340" y="7310"/>
                    </a:lnTo>
                    <a:lnTo>
                      <a:pt x="2206" y="8444"/>
                    </a:lnTo>
                    <a:cubicBezTo>
                      <a:pt x="2080" y="8570"/>
                      <a:pt x="2080" y="8822"/>
                      <a:pt x="2206" y="8916"/>
                    </a:cubicBezTo>
                    <a:cubicBezTo>
                      <a:pt x="2300" y="9011"/>
                      <a:pt x="2363" y="9042"/>
                      <a:pt x="2458" y="9042"/>
                    </a:cubicBezTo>
                    <a:cubicBezTo>
                      <a:pt x="2521" y="9042"/>
                      <a:pt x="2647" y="9011"/>
                      <a:pt x="2678" y="8916"/>
                    </a:cubicBezTo>
                    <a:lnTo>
                      <a:pt x="4852" y="6743"/>
                    </a:lnTo>
                    <a:lnTo>
                      <a:pt x="4852" y="6806"/>
                    </a:lnTo>
                    <a:cubicBezTo>
                      <a:pt x="4758" y="7971"/>
                      <a:pt x="4569" y="8979"/>
                      <a:pt x="4254" y="9358"/>
                    </a:cubicBezTo>
                    <a:cubicBezTo>
                      <a:pt x="3970" y="9767"/>
                      <a:pt x="3529" y="9988"/>
                      <a:pt x="3056" y="10271"/>
                    </a:cubicBezTo>
                    <a:cubicBezTo>
                      <a:pt x="2867" y="10397"/>
                      <a:pt x="2710" y="10492"/>
                      <a:pt x="2521" y="10618"/>
                    </a:cubicBezTo>
                    <a:cubicBezTo>
                      <a:pt x="2111" y="10901"/>
                      <a:pt x="1702" y="11185"/>
                      <a:pt x="1292" y="11185"/>
                    </a:cubicBezTo>
                    <a:cubicBezTo>
                      <a:pt x="851" y="11122"/>
                      <a:pt x="662" y="10712"/>
                      <a:pt x="693" y="9862"/>
                    </a:cubicBezTo>
                    <a:cubicBezTo>
                      <a:pt x="756" y="8759"/>
                      <a:pt x="1261" y="7152"/>
                      <a:pt x="1954" y="5766"/>
                    </a:cubicBezTo>
                    <a:cubicBezTo>
                      <a:pt x="2332" y="5104"/>
                      <a:pt x="2710" y="4506"/>
                      <a:pt x="3056" y="4128"/>
                    </a:cubicBezTo>
                    <a:cubicBezTo>
                      <a:pt x="3434" y="3781"/>
                      <a:pt x="3749" y="3529"/>
                      <a:pt x="3970" y="3529"/>
                    </a:cubicBezTo>
                    <a:close/>
                    <a:moveTo>
                      <a:pt x="7845" y="3624"/>
                    </a:moveTo>
                    <a:cubicBezTo>
                      <a:pt x="8066" y="3624"/>
                      <a:pt x="8381" y="3813"/>
                      <a:pt x="8759" y="4191"/>
                    </a:cubicBezTo>
                    <a:cubicBezTo>
                      <a:pt x="9105" y="4600"/>
                      <a:pt x="9483" y="5136"/>
                      <a:pt x="9861" y="5860"/>
                    </a:cubicBezTo>
                    <a:cubicBezTo>
                      <a:pt x="10555" y="7247"/>
                      <a:pt x="11059" y="8853"/>
                      <a:pt x="11122" y="9956"/>
                    </a:cubicBezTo>
                    <a:cubicBezTo>
                      <a:pt x="11153" y="10744"/>
                      <a:pt x="10933" y="11185"/>
                      <a:pt x="10523" y="11185"/>
                    </a:cubicBezTo>
                    <a:cubicBezTo>
                      <a:pt x="10504" y="11186"/>
                      <a:pt x="10485" y="11187"/>
                      <a:pt x="10466" y="11187"/>
                    </a:cubicBezTo>
                    <a:cubicBezTo>
                      <a:pt x="10072" y="11187"/>
                      <a:pt x="9655" y="10888"/>
                      <a:pt x="9294" y="10618"/>
                    </a:cubicBezTo>
                    <a:cubicBezTo>
                      <a:pt x="9105" y="10492"/>
                      <a:pt x="8948" y="10397"/>
                      <a:pt x="8727" y="10271"/>
                    </a:cubicBezTo>
                    <a:cubicBezTo>
                      <a:pt x="8286" y="9988"/>
                      <a:pt x="7845" y="9767"/>
                      <a:pt x="7562" y="9358"/>
                    </a:cubicBezTo>
                    <a:cubicBezTo>
                      <a:pt x="7278" y="8979"/>
                      <a:pt x="7057" y="7971"/>
                      <a:pt x="6963" y="6869"/>
                    </a:cubicBezTo>
                    <a:lnTo>
                      <a:pt x="6963" y="6837"/>
                    </a:lnTo>
                    <a:lnTo>
                      <a:pt x="9137" y="9011"/>
                    </a:lnTo>
                    <a:cubicBezTo>
                      <a:pt x="9200" y="9074"/>
                      <a:pt x="9294" y="9137"/>
                      <a:pt x="9357" y="9137"/>
                    </a:cubicBezTo>
                    <a:cubicBezTo>
                      <a:pt x="9452" y="9137"/>
                      <a:pt x="9578" y="9074"/>
                      <a:pt x="9609" y="9011"/>
                    </a:cubicBezTo>
                    <a:cubicBezTo>
                      <a:pt x="9735" y="8885"/>
                      <a:pt x="9735" y="8633"/>
                      <a:pt x="9609" y="8538"/>
                    </a:cubicBezTo>
                    <a:lnTo>
                      <a:pt x="8475" y="7404"/>
                    </a:lnTo>
                    <a:lnTo>
                      <a:pt x="8885" y="6963"/>
                    </a:lnTo>
                    <a:cubicBezTo>
                      <a:pt x="9011" y="6837"/>
                      <a:pt x="9011" y="6617"/>
                      <a:pt x="8885" y="6491"/>
                    </a:cubicBezTo>
                    <a:cubicBezTo>
                      <a:pt x="8838" y="6428"/>
                      <a:pt x="8751" y="6396"/>
                      <a:pt x="8660" y="6396"/>
                    </a:cubicBezTo>
                    <a:cubicBezTo>
                      <a:pt x="8570" y="6396"/>
                      <a:pt x="8475" y="6428"/>
                      <a:pt x="8412" y="6491"/>
                    </a:cubicBezTo>
                    <a:lnTo>
                      <a:pt x="8003" y="6932"/>
                    </a:lnTo>
                    <a:lnTo>
                      <a:pt x="6963" y="5892"/>
                    </a:lnTo>
                    <a:cubicBezTo>
                      <a:pt x="6994" y="5388"/>
                      <a:pt x="7057" y="4915"/>
                      <a:pt x="7152" y="4569"/>
                    </a:cubicBezTo>
                    <a:cubicBezTo>
                      <a:pt x="7215" y="4411"/>
                      <a:pt x="7278" y="4222"/>
                      <a:pt x="7310" y="4096"/>
                    </a:cubicBezTo>
                    <a:cubicBezTo>
                      <a:pt x="7499" y="3781"/>
                      <a:pt x="7656" y="3624"/>
                      <a:pt x="7845" y="3624"/>
                    </a:cubicBezTo>
                    <a:close/>
                    <a:moveTo>
                      <a:pt x="5230" y="1"/>
                    </a:moveTo>
                    <a:cubicBezTo>
                      <a:pt x="5041" y="1"/>
                      <a:pt x="4884" y="158"/>
                      <a:pt x="4884" y="347"/>
                    </a:cubicBezTo>
                    <a:lnTo>
                      <a:pt x="4884" y="1639"/>
                    </a:lnTo>
                    <a:cubicBezTo>
                      <a:pt x="4884" y="1922"/>
                      <a:pt x="4758" y="2206"/>
                      <a:pt x="4569" y="2395"/>
                    </a:cubicBezTo>
                    <a:lnTo>
                      <a:pt x="4096" y="2868"/>
                    </a:lnTo>
                    <a:lnTo>
                      <a:pt x="4002" y="2868"/>
                    </a:lnTo>
                    <a:cubicBezTo>
                      <a:pt x="3991" y="2867"/>
                      <a:pt x="3981" y="2867"/>
                      <a:pt x="3970" y="2867"/>
                    </a:cubicBezTo>
                    <a:cubicBezTo>
                      <a:pt x="2880" y="2867"/>
                      <a:pt x="1886" y="4484"/>
                      <a:pt x="1387" y="5451"/>
                    </a:cubicBezTo>
                    <a:cubicBezTo>
                      <a:pt x="599" y="6963"/>
                      <a:pt x="63" y="8601"/>
                      <a:pt x="32" y="9862"/>
                    </a:cubicBezTo>
                    <a:cubicBezTo>
                      <a:pt x="0" y="10429"/>
                      <a:pt x="63" y="10901"/>
                      <a:pt x="284" y="11216"/>
                    </a:cubicBezTo>
                    <a:cubicBezTo>
                      <a:pt x="473" y="11657"/>
                      <a:pt x="820" y="11878"/>
                      <a:pt x="1292" y="11878"/>
                    </a:cubicBezTo>
                    <a:lnTo>
                      <a:pt x="1387" y="11878"/>
                    </a:lnTo>
                    <a:cubicBezTo>
                      <a:pt x="1954" y="11878"/>
                      <a:pt x="2489" y="11531"/>
                      <a:pt x="2962" y="11216"/>
                    </a:cubicBezTo>
                    <a:cubicBezTo>
                      <a:pt x="3119" y="11090"/>
                      <a:pt x="3277" y="10964"/>
                      <a:pt x="3434" y="10901"/>
                    </a:cubicBezTo>
                    <a:cubicBezTo>
                      <a:pt x="3970" y="10586"/>
                      <a:pt x="4474" y="10303"/>
                      <a:pt x="4852" y="9799"/>
                    </a:cubicBezTo>
                    <a:cubicBezTo>
                      <a:pt x="5199" y="9263"/>
                      <a:pt x="5482" y="8223"/>
                      <a:pt x="5545" y="6963"/>
                    </a:cubicBezTo>
                    <a:cubicBezTo>
                      <a:pt x="5545" y="6648"/>
                      <a:pt x="5577" y="6365"/>
                      <a:pt x="5545" y="6081"/>
                    </a:cubicBezTo>
                    <a:lnTo>
                      <a:pt x="5545" y="5987"/>
                    </a:lnTo>
                    <a:cubicBezTo>
                      <a:pt x="5545" y="5451"/>
                      <a:pt x="5482" y="4978"/>
                      <a:pt x="5388" y="4569"/>
                    </a:cubicBezTo>
                    <a:lnTo>
                      <a:pt x="5671" y="4285"/>
                    </a:lnTo>
                    <a:cubicBezTo>
                      <a:pt x="5734" y="4222"/>
                      <a:pt x="5821" y="4191"/>
                      <a:pt x="5908" y="4191"/>
                    </a:cubicBezTo>
                    <a:cubicBezTo>
                      <a:pt x="5994" y="4191"/>
                      <a:pt x="6081" y="4222"/>
                      <a:pt x="6144" y="4285"/>
                    </a:cubicBezTo>
                    <a:lnTo>
                      <a:pt x="6427" y="4569"/>
                    </a:lnTo>
                    <a:cubicBezTo>
                      <a:pt x="6270" y="5230"/>
                      <a:pt x="6207" y="6050"/>
                      <a:pt x="6270" y="6963"/>
                    </a:cubicBezTo>
                    <a:cubicBezTo>
                      <a:pt x="6333" y="8223"/>
                      <a:pt x="6616" y="9295"/>
                      <a:pt x="6963" y="9799"/>
                    </a:cubicBezTo>
                    <a:cubicBezTo>
                      <a:pt x="7310" y="10303"/>
                      <a:pt x="7845" y="10618"/>
                      <a:pt x="8381" y="10901"/>
                    </a:cubicBezTo>
                    <a:cubicBezTo>
                      <a:pt x="8538" y="10964"/>
                      <a:pt x="8696" y="11090"/>
                      <a:pt x="8853" y="11216"/>
                    </a:cubicBezTo>
                    <a:cubicBezTo>
                      <a:pt x="9326" y="11531"/>
                      <a:pt x="9830" y="11878"/>
                      <a:pt x="10429" y="11878"/>
                    </a:cubicBezTo>
                    <a:lnTo>
                      <a:pt x="10523" y="11878"/>
                    </a:lnTo>
                    <a:cubicBezTo>
                      <a:pt x="10996" y="11846"/>
                      <a:pt x="11342" y="11594"/>
                      <a:pt x="11531" y="11216"/>
                    </a:cubicBezTo>
                    <a:cubicBezTo>
                      <a:pt x="11720" y="10870"/>
                      <a:pt x="11815" y="10429"/>
                      <a:pt x="11783" y="9862"/>
                    </a:cubicBezTo>
                    <a:cubicBezTo>
                      <a:pt x="11720" y="8664"/>
                      <a:pt x="11216" y="6963"/>
                      <a:pt x="10429" y="5451"/>
                    </a:cubicBezTo>
                    <a:cubicBezTo>
                      <a:pt x="9924" y="4474"/>
                      <a:pt x="8885" y="2868"/>
                      <a:pt x="7782" y="2868"/>
                    </a:cubicBezTo>
                    <a:lnTo>
                      <a:pt x="7751" y="2868"/>
                    </a:lnTo>
                    <a:lnTo>
                      <a:pt x="7278" y="2395"/>
                    </a:lnTo>
                    <a:cubicBezTo>
                      <a:pt x="7089" y="2206"/>
                      <a:pt x="6963" y="1922"/>
                      <a:pt x="6963" y="1639"/>
                    </a:cubicBezTo>
                    <a:lnTo>
                      <a:pt x="6963" y="347"/>
                    </a:lnTo>
                    <a:cubicBezTo>
                      <a:pt x="6963" y="158"/>
                      <a:pt x="6805" y="1"/>
                      <a:pt x="661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21"/>
            <p:cNvGrpSpPr/>
            <p:nvPr/>
          </p:nvGrpSpPr>
          <p:grpSpPr>
            <a:xfrm>
              <a:off x="6465252" y="1490975"/>
              <a:ext cx="733647" cy="811925"/>
              <a:chOff x="6429727" y="2165800"/>
              <a:chExt cx="733647" cy="811925"/>
            </a:xfrm>
          </p:grpSpPr>
          <p:sp>
            <p:nvSpPr>
              <p:cNvPr id="1390" name="Google Shape;1390;p21"/>
              <p:cNvSpPr/>
              <p:nvPr/>
            </p:nvSpPr>
            <p:spPr>
              <a:xfrm rot="10800000">
                <a:off x="6429727" y="2165800"/>
                <a:ext cx="733647" cy="811925"/>
              </a:xfrm>
              <a:custGeom>
                <a:rect b="b" l="l" r="r" t="t"/>
                <a:pathLst>
                  <a:path extrusionOk="0" h="22743" w="14910">
                    <a:moveTo>
                      <a:pt x="7449" y="0"/>
                    </a:moveTo>
                    <a:cubicBezTo>
                      <a:pt x="7363" y="0"/>
                      <a:pt x="7277" y="40"/>
                      <a:pt x="7219" y="121"/>
                    </a:cubicBezTo>
                    <a:lnTo>
                      <a:pt x="4981" y="3220"/>
                    </a:lnTo>
                    <a:lnTo>
                      <a:pt x="1079" y="3220"/>
                    </a:lnTo>
                    <a:cubicBezTo>
                      <a:pt x="482" y="3220"/>
                      <a:pt x="0" y="3702"/>
                      <a:pt x="0" y="4298"/>
                    </a:cubicBezTo>
                    <a:lnTo>
                      <a:pt x="0" y="21652"/>
                    </a:lnTo>
                    <a:cubicBezTo>
                      <a:pt x="0" y="22249"/>
                      <a:pt x="482" y="22742"/>
                      <a:pt x="1079" y="22742"/>
                    </a:cubicBezTo>
                    <a:lnTo>
                      <a:pt x="13830" y="22742"/>
                    </a:lnTo>
                    <a:cubicBezTo>
                      <a:pt x="14427" y="22742"/>
                      <a:pt x="14909" y="22249"/>
                      <a:pt x="14909" y="21652"/>
                    </a:cubicBezTo>
                    <a:lnTo>
                      <a:pt x="14909" y="4298"/>
                    </a:lnTo>
                    <a:cubicBezTo>
                      <a:pt x="14909" y="3708"/>
                      <a:pt x="14438" y="3219"/>
                      <a:pt x="13851" y="3219"/>
                    </a:cubicBezTo>
                    <a:cubicBezTo>
                      <a:pt x="13844" y="3219"/>
                      <a:pt x="13837" y="3219"/>
                      <a:pt x="13830" y="3220"/>
                    </a:cubicBezTo>
                    <a:lnTo>
                      <a:pt x="9916" y="3220"/>
                    </a:lnTo>
                    <a:lnTo>
                      <a:pt x="7678" y="121"/>
                    </a:lnTo>
                    <a:cubicBezTo>
                      <a:pt x="7621" y="40"/>
                      <a:pt x="7535" y="0"/>
                      <a:pt x="7449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1" name="Google Shape;1391;p21"/>
              <p:cNvGrpSpPr/>
              <p:nvPr/>
            </p:nvGrpSpPr>
            <p:grpSpPr>
              <a:xfrm>
                <a:off x="6668719" y="2349103"/>
                <a:ext cx="255646" cy="335791"/>
                <a:chOff x="-23177950" y="2340425"/>
                <a:chExt cx="226075" cy="296950"/>
              </a:xfrm>
            </p:grpSpPr>
            <p:sp>
              <p:nvSpPr>
                <p:cNvPr id="1392" name="Google Shape;1392;p21"/>
                <p:cNvSpPr/>
                <p:nvPr/>
              </p:nvSpPr>
              <p:spPr>
                <a:xfrm>
                  <a:off x="-23177950" y="2340425"/>
                  <a:ext cx="226075" cy="296950"/>
                </a:xfrm>
                <a:custGeom>
                  <a:rect b="b" l="l" r="r" t="t"/>
                  <a:pathLst>
                    <a:path extrusionOk="0" h="11878" w="9043">
                      <a:moveTo>
                        <a:pt x="1418" y="693"/>
                      </a:moveTo>
                      <a:lnTo>
                        <a:pt x="1418" y="1449"/>
                      </a:lnTo>
                      <a:cubicBezTo>
                        <a:pt x="1418" y="2048"/>
                        <a:pt x="1891" y="2457"/>
                        <a:pt x="2426" y="2457"/>
                      </a:cubicBezTo>
                      <a:lnTo>
                        <a:pt x="2804" y="2457"/>
                      </a:lnTo>
                      <a:cubicBezTo>
                        <a:pt x="2899" y="2457"/>
                        <a:pt x="2993" y="2426"/>
                        <a:pt x="3057" y="2300"/>
                      </a:cubicBezTo>
                      <a:cubicBezTo>
                        <a:pt x="3340" y="1953"/>
                        <a:pt x="3750" y="1764"/>
                        <a:pt x="4159" y="1764"/>
                      </a:cubicBezTo>
                      <a:cubicBezTo>
                        <a:pt x="6459" y="1764"/>
                        <a:pt x="8349" y="3623"/>
                        <a:pt x="8349" y="5923"/>
                      </a:cubicBezTo>
                      <a:cubicBezTo>
                        <a:pt x="8349" y="8254"/>
                        <a:pt x="6491" y="10113"/>
                        <a:pt x="4159" y="10113"/>
                      </a:cubicBezTo>
                      <a:cubicBezTo>
                        <a:pt x="3750" y="10113"/>
                        <a:pt x="3340" y="9924"/>
                        <a:pt x="3057" y="9578"/>
                      </a:cubicBezTo>
                      <a:cubicBezTo>
                        <a:pt x="2993" y="9483"/>
                        <a:pt x="2899" y="9389"/>
                        <a:pt x="2804" y="9389"/>
                      </a:cubicBezTo>
                      <a:lnTo>
                        <a:pt x="2426" y="9389"/>
                      </a:lnTo>
                      <a:cubicBezTo>
                        <a:pt x="1859" y="9389"/>
                        <a:pt x="1418" y="9861"/>
                        <a:pt x="1418" y="10428"/>
                      </a:cubicBezTo>
                      <a:lnTo>
                        <a:pt x="1418" y="11153"/>
                      </a:lnTo>
                      <a:lnTo>
                        <a:pt x="694" y="11153"/>
                      </a:lnTo>
                      <a:lnTo>
                        <a:pt x="694" y="10428"/>
                      </a:lnTo>
                      <a:cubicBezTo>
                        <a:pt x="694" y="9483"/>
                        <a:pt x="1481" y="8695"/>
                        <a:pt x="2426" y="8695"/>
                      </a:cubicBezTo>
                      <a:lnTo>
                        <a:pt x="2489" y="8695"/>
                      </a:lnTo>
                      <a:cubicBezTo>
                        <a:pt x="2647" y="8695"/>
                        <a:pt x="2804" y="8569"/>
                        <a:pt x="2836" y="8412"/>
                      </a:cubicBezTo>
                      <a:cubicBezTo>
                        <a:pt x="2962" y="7782"/>
                        <a:pt x="3529" y="7309"/>
                        <a:pt x="4222" y="7309"/>
                      </a:cubicBezTo>
                      <a:cubicBezTo>
                        <a:pt x="4947" y="7309"/>
                        <a:pt x="5577" y="6679"/>
                        <a:pt x="5577" y="5923"/>
                      </a:cubicBezTo>
                      <a:cubicBezTo>
                        <a:pt x="5577" y="5198"/>
                        <a:pt x="4947" y="4568"/>
                        <a:pt x="4222" y="4568"/>
                      </a:cubicBezTo>
                      <a:cubicBezTo>
                        <a:pt x="3529" y="4568"/>
                        <a:pt x="2993" y="4096"/>
                        <a:pt x="2836" y="3466"/>
                      </a:cubicBezTo>
                      <a:cubicBezTo>
                        <a:pt x="2804" y="3308"/>
                        <a:pt x="2678" y="3182"/>
                        <a:pt x="2489" y="3182"/>
                      </a:cubicBezTo>
                      <a:lnTo>
                        <a:pt x="2426" y="3182"/>
                      </a:lnTo>
                      <a:cubicBezTo>
                        <a:pt x="1481" y="3182"/>
                        <a:pt x="694" y="2394"/>
                        <a:pt x="694" y="1449"/>
                      </a:cubicBezTo>
                      <a:lnTo>
                        <a:pt x="694" y="693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49"/>
                      </a:lnTo>
                      <a:cubicBezTo>
                        <a:pt x="1" y="2710"/>
                        <a:pt x="977" y="3749"/>
                        <a:pt x="2206" y="3844"/>
                      </a:cubicBezTo>
                      <a:cubicBezTo>
                        <a:pt x="2489" y="4694"/>
                        <a:pt x="3277" y="5261"/>
                        <a:pt x="4159" y="5261"/>
                      </a:cubicBezTo>
                      <a:cubicBezTo>
                        <a:pt x="4569" y="5261"/>
                        <a:pt x="4884" y="5576"/>
                        <a:pt x="4884" y="5986"/>
                      </a:cubicBezTo>
                      <a:cubicBezTo>
                        <a:pt x="4884" y="6364"/>
                        <a:pt x="4569" y="6679"/>
                        <a:pt x="4159" y="6679"/>
                      </a:cubicBezTo>
                      <a:cubicBezTo>
                        <a:pt x="3277" y="6679"/>
                        <a:pt x="2489" y="7278"/>
                        <a:pt x="2206" y="8097"/>
                      </a:cubicBezTo>
                      <a:cubicBezTo>
                        <a:pt x="977" y="8223"/>
                        <a:pt x="1" y="9263"/>
                        <a:pt x="1" y="10523"/>
                      </a:cubicBezTo>
                      <a:lnTo>
                        <a:pt x="1" y="11531"/>
                      </a:lnTo>
                      <a:cubicBezTo>
                        <a:pt x="1" y="11720"/>
                        <a:pt x="158" y="11877"/>
                        <a:pt x="347" y="11877"/>
                      </a:cubicBezTo>
                      <a:lnTo>
                        <a:pt x="1733" y="11877"/>
                      </a:lnTo>
                      <a:cubicBezTo>
                        <a:pt x="1922" y="11877"/>
                        <a:pt x="2080" y="11720"/>
                        <a:pt x="2080" y="11531"/>
                      </a:cubicBezTo>
                      <a:lnTo>
                        <a:pt x="2080" y="10523"/>
                      </a:lnTo>
                      <a:cubicBezTo>
                        <a:pt x="2080" y="10302"/>
                        <a:pt x="2237" y="10145"/>
                        <a:pt x="2426" y="10145"/>
                      </a:cubicBezTo>
                      <a:lnTo>
                        <a:pt x="2647" y="10145"/>
                      </a:lnTo>
                      <a:cubicBezTo>
                        <a:pt x="3025" y="10586"/>
                        <a:pt x="3592" y="10869"/>
                        <a:pt x="4159" y="10869"/>
                      </a:cubicBezTo>
                      <a:cubicBezTo>
                        <a:pt x="6837" y="10869"/>
                        <a:pt x="9011" y="8695"/>
                        <a:pt x="9011" y="6018"/>
                      </a:cubicBezTo>
                      <a:cubicBezTo>
                        <a:pt x="9042" y="3277"/>
                        <a:pt x="6837" y="1103"/>
                        <a:pt x="4159" y="1103"/>
                      </a:cubicBezTo>
                      <a:cubicBezTo>
                        <a:pt x="3592" y="1103"/>
                        <a:pt x="3025" y="1323"/>
                        <a:pt x="2647" y="1796"/>
                      </a:cubicBezTo>
                      <a:lnTo>
                        <a:pt x="2426" y="1796"/>
                      </a:lnTo>
                      <a:cubicBezTo>
                        <a:pt x="2237" y="1796"/>
                        <a:pt x="2080" y="1638"/>
                        <a:pt x="2080" y="1449"/>
                      </a:cubicBez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1"/>
                <p:cNvSpPr/>
                <p:nvPr/>
              </p:nvSpPr>
              <p:spPr>
                <a:xfrm>
                  <a:off x="-23081850" y="2425475"/>
                  <a:ext cx="96100" cy="151250"/>
                </a:xfrm>
                <a:custGeom>
                  <a:rect b="b" l="l" r="r" t="t"/>
                  <a:pathLst>
                    <a:path extrusionOk="0" h="6050" w="3844">
                      <a:moveTo>
                        <a:pt x="2568" y="1"/>
                      </a:moveTo>
                      <a:cubicBezTo>
                        <a:pt x="2481" y="1"/>
                        <a:pt x="2395" y="32"/>
                        <a:pt x="2332" y="95"/>
                      </a:cubicBezTo>
                      <a:cubicBezTo>
                        <a:pt x="2205" y="221"/>
                        <a:pt x="2205" y="442"/>
                        <a:pt x="2332" y="568"/>
                      </a:cubicBezTo>
                      <a:cubicBezTo>
                        <a:pt x="2867" y="1072"/>
                        <a:pt x="3151" y="1796"/>
                        <a:pt x="3151" y="2553"/>
                      </a:cubicBezTo>
                      <a:cubicBezTo>
                        <a:pt x="3151" y="3277"/>
                        <a:pt x="2899" y="3970"/>
                        <a:pt x="2332" y="4506"/>
                      </a:cubicBezTo>
                      <a:cubicBezTo>
                        <a:pt x="1827" y="5010"/>
                        <a:pt x="1134" y="5325"/>
                        <a:pt x="378" y="5325"/>
                      </a:cubicBezTo>
                      <a:cubicBezTo>
                        <a:pt x="189" y="5325"/>
                        <a:pt x="0" y="5482"/>
                        <a:pt x="0" y="5703"/>
                      </a:cubicBezTo>
                      <a:cubicBezTo>
                        <a:pt x="0" y="5892"/>
                        <a:pt x="189" y="6050"/>
                        <a:pt x="378" y="6050"/>
                      </a:cubicBezTo>
                      <a:cubicBezTo>
                        <a:pt x="1292" y="6050"/>
                        <a:pt x="2174" y="5703"/>
                        <a:pt x="2804" y="5010"/>
                      </a:cubicBezTo>
                      <a:cubicBezTo>
                        <a:pt x="3466" y="4348"/>
                        <a:pt x="3844" y="3498"/>
                        <a:pt x="3844" y="2584"/>
                      </a:cubicBezTo>
                      <a:cubicBezTo>
                        <a:pt x="3844" y="1670"/>
                        <a:pt x="3434" y="757"/>
                        <a:pt x="2804" y="95"/>
                      </a:cubicBezTo>
                      <a:cubicBezTo>
                        <a:pt x="2741" y="32"/>
                        <a:pt x="2654" y="1"/>
                        <a:pt x="2568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94" name="Google Shape;1394;p21"/>
            <p:cNvGrpSpPr/>
            <p:nvPr/>
          </p:nvGrpSpPr>
          <p:grpSpPr>
            <a:xfrm>
              <a:off x="4302802" y="1490975"/>
              <a:ext cx="733647" cy="811925"/>
              <a:chOff x="4205177" y="2165800"/>
              <a:chExt cx="733647" cy="811925"/>
            </a:xfrm>
          </p:grpSpPr>
          <p:sp>
            <p:nvSpPr>
              <p:cNvPr id="1395" name="Google Shape;1395;p21"/>
              <p:cNvSpPr/>
              <p:nvPr/>
            </p:nvSpPr>
            <p:spPr>
              <a:xfrm rot="10800000">
                <a:off x="4205177" y="2165800"/>
                <a:ext cx="733647" cy="811925"/>
              </a:xfrm>
              <a:custGeom>
                <a:rect b="b" l="l" r="r" t="t"/>
                <a:pathLst>
                  <a:path extrusionOk="0" h="22743" w="14910">
                    <a:moveTo>
                      <a:pt x="7449" y="0"/>
                    </a:moveTo>
                    <a:cubicBezTo>
                      <a:pt x="7363" y="0"/>
                      <a:pt x="7277" y="40"/>
                      <a:pt x="7219" y="121"/>
                    </a:cubicBezTo>
                    <a:lnTo>
                      <a:pt x="4981" y="3220"/>
                    </a:lnTo>
                    <a:lnTo>
                      <a:pt x="1079" y="3220"/>
                    </a:lnTo>
                    <a:cubicBezTo>
                      <a:pt x="482" y="3220"/>
                      <a:pt x="0" y="3702"/>
                      <a:pt x="0" y="4298"/>
                    </a:cubicBezTo>
                    <a:lnTo>
                      <a:pt x="0" y="21652"/>
                    </a:lnTo>
                    <a:cubicBezTo>
                      <a:pt x="0" y="22249"/>
                      <a:pt x="482" y="22742"/>
                      <a:pt x="1079" y="22742"/>
                    </a:cubicBezTo>
                    <a:lnTo>
                      <a:pt x="13830" y="22742"/>
                    </a:lnTo>
                    <a:cubicBezTo>
                      <a:pt x="14427" y="22742"/>
                      <a:pt x="14909" y="22249"/>
                      <a:pt x="14909" y="21652"/>
                    </a:cubicBezTo>
                    <a:lnTo>
                      <a:pt x="14909" y="4298"/>
                    </a:lnTo>
                    <a:cubicBezTo>
                      <a:pt x="14909" y="3708"/>
                      <a:pt x="14438" y="3219"/>
                      <a:pt x="13851" y="3219"/>
                    </a:cubicBezTo>
                    <a:cubicBezTo>
                      <a:pt x="13844" y="3219"/>
                      <a:pt x="13837" y="3219"/>
                      <a:pt x="13830" y="3220"/>
                    </a:cubicBezTo>
                    <a:lnTo>
                      <a:pt x="9916" y="3220"/>
                    </a:lnTo>
                    <a:lnTo>
                      <a:pt x="7678" y="121"/>
                    </a:lnTo>
                    <a:cubicBezTo>
                      <a:pt x="7621" y="40"/>
                      <a:pt x="7535" y="0"/>
                      <a:pt x="7449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6" name="Google Shape;1396;p21"/>
              <p:cNvGrpSpPr/>
              <p:nvPr/>
            </p:nvGrpSpPr>
            <p:grpSpPr>
              <a:xfrm>
                <a:off x="4402783" y="2349544"/>
                <a:ext cx="334915" cy="334915"/>
                <a:chOff x="-23229150" y="2710600"/>
                <a:chExt cx="296175" cy="296175"/>
              </a:xfrm>
            </p:grpSpPr>
            <p:sp>
              <p:nvSpPr>
                <p:cNvPr id="1397" name="Google Shape;1397;p21"/>
                <p:cNvSpPr/>
                <p:nvPr/>
              </p:nvSpPr>
              <p:spPr>
                <a:xfrm>
                  <a:off x="-23177150" y="2727925"/>
                  <a:ext cx="191400" cy="258375"/>
                </a:xfrm>
                <a:custGeom>
                  <a:rect b="b" l="l" r="r" t="t"/>
                  <a:pathLst>
                    <a:path extrusionOk="0" h="10335" w="7656">
                      <a:moveTo>
                        <a:pt x="3812" y="725"/>
                      </a:moveTo>
                      <a:cubicBezTo>
                        <a:pt x="4033" y="725"/>
                        <a:pt x="4190" y="883"/>
                        <a:pt x="4190" y="1072"/>
                      </a:cubicBezTo>
                      <a:lnTo>
                        <a:pt x="4190" y="1418"/>
                      </a:lnTo>
                      <a:lnTo>
                        <a:pt x="3466" y="1418"/>
                      </a:lnTo>
                      <a:lnTo>
                        <a:pt x="3466" y="1072"/>
                      </a:lnTo>
                      <a:cubicBezTo>
                        <a:pt x="3466" y="883"/>
                        <a:pt x="3623" y="725"/>
                        <a:pt x="3812" y="725"/>
                      </a:cubicBezTo>
                      <a:close/>
                      <a:moveTo>
                        <a:pt x="6238" y="1387"/>
                      </a:moveTo>
                      <a:cubicBezTo>
                        <a:pt x="6648" y="1418"/>
                        <a:pt x="6931" y="1702"/>
                        <a:pt x="6931" y="2111"/>
                      </a:cubicBezTo>
                      <a:cubicBezTo>
                        <a:pt x="6931" y="2206"/>
                        <a:pt x="6900" y="2363"/>
                        <a:pt x="6805" y="2458"/>
                      </a:cubicBezTo>
                      <a:cubicBezTo>
                        <a:pt x="6585" y="2206"/>
                        <a:pt x="6238" y="2111"/>
                        <a:pt x="5860" y="2111"/>
                      </a:cubicBezTo>
                      <a:lnTo>
                        <a:pt x="4852" y="2111"/>
                      </a:lnTo>
                      <a:lnTo>
                        <a:pt x="4852" y="1387"/>
                      </a:lnTo>
                      <a:close/>
                      <a:moveTo>
                        <a:pt x="2804" y="1418"/>
                      </a:moveTo>
                      <a:lnTo>
                        <a:pt x="2804" y="2143"/>
                      </a:lnTo>
                      <a:lnTo>
                        <a:pt x="1796" y="2143"/>
                      </a:lnTo>
                      <a:cubicBezTo>
                        <a:pt x="1418" y="2143"/>
                        <a:pt x="1071" y="2300"/>
                        <a:pt x="851" y="2489"/>
                      </a:cubicBezTo>
                      <a:cubicBezTo>
                        <a:pt x="756" y="2363"/>
                        <a:pt x="725" y="2269"/>
                        <a:pt x="725" y="2143"/>
                      </a:cubicBezTo>
                      <a:cubicBezTo>
                        <a:pt x="725" y="1702"/>
                        <a:pt x="1040" y="1418"/>
                        <a:pt x="1418" y="1418"/>
                      </a:cubicBezTo>
                      <a:close/>
                      <a:moveTo>
                        <a:pt x="4190" y="2111"/>
                      </a:moveTo>
                      <a:lnTo>
                        <a:pt x="4190" y="2804"/>
                      </a:lnTo>
                      <a:lnTo>
                        <a:pt x="3466" y="2804"/>
                      </a:lnTo>
                      <a:lnTo>
                        <a:pt x="3466" y="2111"/>
                      </a:lnTo>
                      <a:close/>
                      <a:moveTo>
                        <a:pt x="2772" y="2773"/>
                      </a:moveTo>
                      <a:lnTo>
                        <a:pt x="2772" y="3466"/>
                      </a:lnTo>
                      <a:lnTo>
                        <a:pt x="2079" y="3466"/>
                      </a:lnTo>
                      <a:cubicBezTo>
                        <a:pt x="1733" y="3466"/>
                        <a:pt x="1386" y="3624"/>
                        <a:pt x="1134" y="3844"/>
                      </a:cubicBezTo>
                      <a:cubicBezTo>
                        <a:pt x="1071" y="3718"/>
                        <a:pt x="1040" y="3592"/>
                        <a:pt x="1040" y="3466"/>
                      </a:cubicBezTo>
                      <a:cubicBezTo>
                        <a:pt x="1040" y="3088"/>
                        <a:pt x="1355" y="2773"/>
                        <a:pt x="1733" y="2773"/>
                      </a:cubicBezTo>
                      <a:close/>
                      <a:moveTo>
                        <a:pt x="5860" y="2804"/>
                      </a:moveTo>
                      <a:cubicBezTo>
                        <a:pt x="6270" y="2804"/>
                        <a:pt x="6585" y="3119"/>
                        <a:pt x="6585" y="3529"/>
                      </a:cubicBezTo>
                      <a:cubicBezTo>
                        <a:pt x="6585" y="3624"/>
                        <a:pt x="6553" y="3781"/>
                        <a:pt x="6459" y="3876"/>
                      </a:cubicBezTo>
                      <a:cubicBezTo>
                        <a:pt x="6270" y="3624"/>
                        <a:pt x="5923" y="3466"/>
                        <a:pt x="5576" y="3466"/>
                      </a:cubicBezTo>
                      <a:lnTo>
                        <a:pt x="4852" y="3466"/>
                      </a:lnTo>
                      <a:lnTo>
                        <a:pt x="4852" y="2804"/>
                      </a:lnTo>
                      <a:close/>
                      <a:moveTo>
                        <a:pt x="4190" y="3466"/>
                      </a:moveTo>
                      <a:lnTo>
                        <a:pt x="4190" y="4191"/>
                      </a:lnTo>
                      <a:lnTo>
                        <a:pt x="3466" y="4191"/>
                      </a:lnTo>
                      <a:lnTo>
                        <a:pt x="3466" y="3466"/>
                      </a:lnTo>
                      <a:close/>
                      <a:moveTo>
                        <a:pt x="4190" y="4884"/>
                      </a:moveTo>
                      <a:lnTo>
                        <a:pt x="4190" y="5608"/>
                      </a:lnTo>
                      <a:lnTo>
                        <a:pt x="3466" y="5608"/>
                      </a:lnTo>
                      <a:lnTo>
                        <a:pt x="3466" y="4884"/>
                      </a:lnTo>
                      <a:close/>
                      <a:moveTo>
                        <a:pt x="4190" y="6270"/>
                      </a:moveTo>
                      <a:lnTo>
                        <a:pt x="4190" y="7152"/>
                      </a:lnTo>
                      <a:lnTo>
                        <a:pt x="4190" y="7310"/>
                      </a:lnTo>
                      <a:cubicBezTo>
                        <a:pt x="4190" y="7499"/>
                        <a:pt x="4033" y="7656"/>
                        <a:pt x="3812" y="7656"/>
                      </a:cubicBezTo>
                      <a:cubicBezTo>
                        <a:pt x="3623" y="7656"/>
                        <a:pt x="3466" y="7499"/>
                        <a:pt x="3466" y="7310"/>
                      </a:cubicBezTo>
                      <a:lnTo>
                        <a:pt x="3466" y="7152"/>
                      </a:lnTo>
                      <a:lnTo>
                        <a:pt x="3466" y="6270"/>
                      </a:lnTo>
                      <a:close/>
                      <a:moveTo>
                        <a:pt x="5923" y="7656"/>
                      </a:moveTo>
                      <a:cubicBezTo>
                        <a:pt x="6112" y="7656"/>
                        <a:pt x="6270" y="7814"/>
                        <a:pt x="6270" y="8003"/>
                      </a:cubicBezTo>
                      <a:cubicBezTo>
                        <a:pt x="6270" y="8192"/>
                        <a:pt x="6144" y="8286"/>
                        <a:pt x="5986" y="8318"/>
                      </a:cubicBezTo>
                      <a:cubicBezTo>
                        <a:pt x="5734" y="8412"/>
                        <a:pt x="5450" y="8475"/>
                        <a:pt x="5198" y="8633"/>
                      </a:cubicBezTo>
                      <a:cubicBezTo>
                        <a:pt x="4789" y="8885"/>
                        <a:pt x="4411" y="9200"/>
                        <a:pt x="4096" y="9578"/>
                      </a:cubicBezTo>
                      <a:cubicBezTo>
                        <a:pt x="4064" y="9609"/>
                        <a:pt x="3938" y="9735"/>
                        <a:pt x="3812" y="9735"/>
                      </a:cubicBezTo>
                      <a:cubicBezTo>
                        <a:pt x="3655" y="9735"/>
                        <a:pt x="3592" y="9672"/>
                        <a:pt x="3560" y="9578"/>
                      </a:cubicBezTo>
                      <a:cubicBezTo>
                        <a:pt x="3088" y="8948"/>
                        <a:pt x="2426" y="8507"/>
                        <a:pt x="1670" y="8349"/>
                      </a:cubicBezTo>
                      <a:cubicBezTo>
                        <a:pt x="1544" y="8318"/>
                        <a:pt x="1386" y="8192"/>
                        <a:pt x="1386" y="8003"/>
                      </a:cubicBezTo>
                      <a:cubicBezTo>
                        <a:pt x="1386" y="7814"/>
                        <a:pt x="1544" y="7656"/>
                        <a:pt x="1733" y="7656"/>
                      </a:cubicBezTo>
                      <a:lnTo>
                        <a:pt x="2835" y="7656"/>
                      </a:lnTo>
                      <a:cubicBezTo>
                        <a:pt x="2993" y="8034"/>
                        <a:pt x="3371" y="8349"/>
                        <a:pt x="3844" y="8349"/>
                      </a:cubicBezTo>
                      <a:cubicBezTo>
                        <a:pt x="4316" y="8349"/>
                        <a:pt x="4663" y="8097"/>
                        <a:pt x="4820" y="7656"/>
                      </a:cubicBezTo>
                      <a:close/>
                      <a:moveTo>
                        <a:pt x="3812" y="0"/>
                      </a:moveTo>
                      <a:cubicBezTo>
                        <a:pt x="3371" y="0"/>
                        <a:pt x="2993" y="284"/>
                        <a:pt x="2835" y="725"/>
                      </a:cubicBezTo>
                      <a:lnTo>
                        <a:pt x="1386" y="725"/>
                      </a:lnTo>
                      <a:cubicBezTo>
                        <a:pt x="630" y="725"/>
                        <a:pt x="0" y="1355"/>
                        <a:pt x="0" y="2111"/>
                      </a:cubicBezTo>
                      <a:cubicBezTo>
                        <a:pt x="0" y="2489"/>
                        <a:pt x="158" y="2804"/>
                        <a:pt x="410" y="3088"/>
                      </a:cubicBezTo>
                      <a:cubicBezTo>
                        <a:pt x="378" y="3214"/>
                        <a:pt x="315" y="3340"/>
                        <a:pt x="315" y="3466"/>
                      </a:cubicBezTo>
                      <a:cubicBezTo>
                        <a:pt x="315" y="3876"/>
                        <a:pt x="473" y="4191"/>
                        <a:pt x="725" y="4474"/>
                      </a:cubicBezTo>
                      <a:cubicBezTo>
                        <a:pt x="693" y="4569"/>
                        <a:pt x="630" y="4726"/>
                        <a:pt x="630" y="4852"/>
                      </a:cubicBezTo>
                      <a:cubicBezTo>
                        <a:pt x="630" y="5608"/>
                        <a:pt x="1260" y="6238"/>
                        <a:pt x="2016" y="6238"/>
                      </a:cubicBezTo>
                      <a:cubicBezTo>
                        <a:pt x="2205" y="6238"/>
                        <a:pt x="2363" y="6081"/>
                        <a:pt x="2363" y="5892"/>
                      </a:cubicBezTo>
                      <a:cubicBezTo>
                        <a:pt x="2363" y="5671"/>
                        <a:pt x="2205" y="5514"/>
                        <a:pt x="2016" y="5514"/>
                      </a:cubicBezTo>
                      <a:cubicBezTo>
                        <a:pt x="1638" y="5514"/>
                        <a:pt x="1323" y="5199"/>
                        <a:pt x="1323" y="4821"/>
                      </a:cubicBezTo>
                      <a:cubicBezTo>
                        <a:pt x="1323" y="4411"/>
                        <a:pt x="1638" y="4096"/>
                        <a:pt x="2016" y="4096"/>
                      </a:cubicBezTo>
                      <a:lnTo>
                        <a:pt x="2741" y="4096"/>
                      </a:lnTo>
                      <a:lnTo>
                        <a:pt x="2741" y="6869"/>
                      </a:lnTo>
                      <a:lnTo>
                        <a:pt x="1701" y="6869"/>
                      </a:lnTo>
                      <a:cubicBezTo>
                        <a:pt x="1103" y="6869"/>
                        <a:pt x="693" y="7341"/>
                        <a:pt x="693" y="7877"/>
                      </a:cubicBezTo>
                      <a:cubicBezTo>
                        <a:pt x="693" y="8349"/>
                        <a:pt x="1008" y="8759"/>
                        <a:pt x="1481" y="8916"/>
                      </a:cubicBezTo>
                      <a:cubicBezTo>
                        <a:pt x="2048" y="9074"/>
                        <a:pt x="2615" y="9420"/>
                        <a:pt x="2961" y="9893"/>
                      </a:cubicBezTo>
                      <a:cubicBezTo>
                        <a:pt x="3151" y="10177"/>
                        <a:pt x="3466" y="10334"/>
                        <a:pt x="3781" y="10334"/>
                      </a:cubicBezTo>
                      <a:cubicBezTo>
                        <a:pt x="4096" y="10334"/>
                        <a:pt x="4411" y="10177"/>
                        <a:pt x="4631" y="9924"/>
                      </a:cubicBezTo>
                      <a:cubicBezTo>
                        <a:pt x="4852" y="9609"/>
                        <a:pt x="5135" y="9389"/>
                        <a:pt x="5482" y="9168"/>
                      </a:cubicBezTo>
                      <a:cubicBezTo>
                        <a:pt x="5671" y="9074"/>
                        <a:pt x="5891" y="8979"/>
                        <a:pt x="6112" y="8948"/>
                      </a:cubicBezTo>
                      <a:cubicBezTo>
                        <a:pt x="6585" y="8822"/>
                        <a:pt x="6900" y="8444"/>
                        <a:pt x="6900" y="7971"/>
                      </a:cubicBezTo>
                      <a:cubicBezTo>
                        <a:pt x="6900" y="7373"/>
                        <a:pt x="6427" y="6932"/>
                        <a:pt x="5891" y="6932"/>
                      </a:cubicBezTo>
                      <a:lnTo>
                        <a:pt x="4852" y="6932"/>
                      </a:lnTo>
                      <a:lnTo>
                        <a:pt x="4852" y="4191"/>
                      </a:lnTo>
                      <a:lnTo>
                        <a:pt x="5576" y="4191"/>
                      </a:lnTo>
                      <a:cubicBezTo>
                        <a:pt x="5954" y="4191"/>
                        <a:pt x="6270" y="4506"/>
                        <a:pt x="6270" y="4884"/>
                      </a:cubicBezTo>
                      <a:cubicBezTo>
                        <a:pt x="6270" y="5293"/>
                        <a:pt x="5954" y="5608"/>
                        <a:pt x="5576" y="5608"/>
                      </a:cubicBezTo>
                      <a:cubicBezTo>
                        <a:pt x="5356" y="5608"/>
                        <a:pt x="5198" y="5766"/>
                        <a:pt x="5198" y="5955"/>
                      </a:cubicBezTo>
                      <a:cubicBezTo>
                        <a:pt x="5198" y="6144"/>
                        <a:pt x="5356" y="6301"/>
                        <a:pt x="5576" y="6301"/>
                      </a:cubicBezTo>
                      <a:cubicBezTo>
                        <a:pt x="6301" y="6301"/>
                        <a:pt x="6931" y="5671"/>
                        <a:pt x="6931" y="4915"/>
                      </a:cubicBezTo>
                      <a:cubicBezTo>
                        <a:pt x="6931" y="4758"/>
                        <a:pt x="6900" y="4663"/>
                        <a:pt x="6868" y="4537"/>
                      </a:cubicBezTo>
                      <a:cubicBezTo>
                        <a:pt x="7152" y="4254"/>
                        <a:pt x="7246" y="3939"/>
                        <a:pt x="7246" y="3561"/>
                      </a:cubicBezTo>
                      <a:cubicBezTo>
                        <a:pt x="7246" y="3403"/>
                        <a:pt x="7215" y="3277"/>
                        <a:pt x="7183" y="3151"/>
                      </a:cubicBezTo>
                      <a:cubicBezTo>
                        <a:pt x="7498" y="2836"/>
                        <a:pt x="7656" y="2489"/>
                        <a:pt x="7656" y="2111"/>
                      </a:cubicBezTo>
                      <a:cubicBezTo>
                        <a:pt x="7656" y="1355"/>
                        <a:pt x="7026" y="725"/>
                        <a:pt x="6270" y="725"/>
                      </a:cubicBezTo>
                      <a:lnTo>
                        <a:pt x="4820" y="725"/>
                      </a:lnTo>
                      <a:cubicBezTo>
                        <a:pt x="4663" y="316"/>
                        <a:pt x="4285" y="0"/>
                        <a:pt x="381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21"/>
                <p:cNvSpPr/>
                <p:nvPr/>
              </p:nvSpPr>
              <p:spPr>
                <a:xfrm>
                  <a:off x="-23229150" y="2710600"/>
                  <a:ext cx="296175" cy="296175"/>
                </a:xfrm>
                <a:custGeom>
                  <a:rect b="b" l="l" r="r" t="t"/>
                  <a:pathLst>
                    <a:path extrusionOk="0" h="11847" w="11847">
                      <a:moveTo>
                        <a:pt x="10775" y="693"/>
                      </a:moveTo>
                      <a:cubicBezTo>
                        <a:pt x="10996" y="693"/>
                        <a:pt x="11153" y="851"/>
                        <a:pt x="11153" y="1072"/>
                      </a:cubicBezTo>
                      <a:lnTo>
                        <a:pt x="11153" y="10775"/>
                      </a:lnTo>
                      <a:cubicBezTo>
                        <a:pt x="11153" y="10996"/>
                        <a:pt x="10996" y="11153"/>
                        <a:pt x="10775" y="11153"/>
                      </a:cubicBezTo>
                      <a:lnTo>
                        <a:pt x="1072" y="11153"/>
                      </a:lnTo>
                      <a:cubicBezTo>
                        <a:pt x="851" y="11153"/>
                        <a:pt x="694" y="10996"/>
                        <a:pt x="694" y="10775"/>
                      </a:cubicBezTo>
                      <a:lnTo>
                        <a:pt x="694" y="1072"/>
                      </a:lnTo>
                      <a:cubicBezTo>
                        <a:pt x="694" y="851"/>
                        <a:pt x="851" y="693"/>
                        <a:pt x="1072" y="693"/>
                      </a:cubicBezTo>
                      <a:close/>
                      <a:moveTo>
                        <a:pt x="1072" y="0"/>
                      </a:moveTo>
                      <a:cubicBezTo>
                        <a:pt x="473" y="0"/>
                        <a:pt x="1" y="473"/>
                        <a:pt x="1" y="1072"/>
                      </a:cubicBezTo>
                      <a:lnTo>
                        <a:pt x="1" y="10775"/>
                      </a:lnTo>
                      <a:cubicBezTo>
                        <a:pt x="1" y="11374"/>
                        <a:pt x="473" y="11846"/>
                        <a:pt x="1072" y="11846"/>
                      </a:cubicBezTo>
                      <a:lnTo>
                        <a:pt x="10807" y="11846"/>
                      </a:lnTo>
                      <a:cubicBezTo>
                        <a:pt x="11374" y="11846"/>
                        <a:pt x="11847" y="11374"/>
                        <a:pt x="11847" y="10775"/>
                      </a:cubicBezTo>
                      <a:lnTo>
                        <a:pt x="11847" y="1072"/>
                      </a:lnTo>
                      <a:cubicBezTo>
                        <a:pt x="11847" y="473"/>
                        <a:pt x="11342" y="0"/>
                        <a:pt x="1080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99" name="Google Shape;1399;p21"/>
            <p:cNvSpPr/>
            <p:nvPr/>
          </p:nvSpPr>
          <p:spPr>
            <a:xfrm>
              <a:off x="1368075" y="2302900"/>
              <a:ext cx="2183700" cy="2352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 txBox="1"/>
            <p:nvPr/>
          </p:nvSpPr>
          <p:spPr>
            <a:xfrm>
              <a:off x="1368025" y="2302900"/>
              <a:ext cx="2183700" cy="19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chemeClr val="lt2"/>
                  </a:solidFill>
                </a:rPr>
                <a:t>- Djikstra et al (2018)</a:t>
              </a:r>
              <a:r>
                <a:rPr lang="es" sz="1100">
                  <a:solidFill>
                    <a:schemeClr val="lt2"/>
                  </a:solidFill>
                </a:rPr>
                <a:t> developed a new measure of urbanization using spatial data and differential measures of population grid to show that population share in rural areas are radically different in many Asian and African countries</a:t>
              </a:r>
              <a:endParaRPr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sp>
          <p:nvSpPr>
            <p:cNvPr id="1401" name="Google Shape;1401;p21"/>
            <p:cNvSpPr txBox="1"/>
            <p:nvPr/>
          </p:nvSpPr>
          <p:spPr>
            <a:xfrm>
              <a:off x="3625025" y="2302900"/>
              <a:ext cx="2089200" cy="26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2"/>
                  </a:solidFill>
                </a:rPr>
                <a:t>- </a:t>
              </a:r>
              <a:r>
                <a:rPr lang="es" sz="1100">
                  <a:solidFill>
                    <a:schemeClr val="lt2"/>
                  </a:solidFill>
                </a:rPr>
                <a:t>A</a:t>
              </a:r>
              <a:r>
                <a:rPr lang="es" sz="1100">
                  <a:solidFill>
                    <a:schemeClr val="lt2"/>
                  </a:solidFill>
                </a:rPr>
                <a:t>pplications of satellite sensing to study economic  well-being and poverty in Africa </a:t>
              </a:r>
              <a:r>
                <a:rPr b="1" lang="es" sz="1100">
                  <a:solidFill>
                    <a:schemeClr val="lt2"/>
                  </a:solidFill>
                </a:rPr>
                <a:t>Georganos et al (2019)</a:t>
              </a:r>
              <a:endParaRPr sz="1100">
                <a:solidFill>
                  <a:schemeClr val="lt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2"/>
                  </a:solidFill>
                </a:rPr>
                <a:t>- Night-time luminosity data in studies about poverty and economic development </a:t>
              </a:r>
              <a:r>
                <a:rPr b="1" lang="es" sz="1100">
                  <a:solidFill>
                    <a:schemeClr val="lt2"/>
                  </a:solidFill>
                </a:rPr>
                <a:t>Chen and Nordhaus (2011)</a:t>
              </a:r>
              <a:r>
                <a:rPr lang="es" sz="1100">
                  <a:solidFill>
                    <a:schemeClr val="lt2"/>
                  </a:solidFill>
                </a:rPr>
                <a:t> and </a:t>
              </a:r>
              <a:r>
                <a:rPr b="1" lang="es" sz="1100">
                  <a:solidFill>
                    <a:schemeClr val="lt2"/>
                  </a:solidFill>
                </a:rPr>
                <a:t>Bruederle (2018)</a:t>
              </a:r>
              <a:r>
                <a:rPr lang="es" sz="1100">
                  <a:solidFill>
                    <a:schemeClr val="lt2"/>
                  </a:solidFill>
                </a:rPr>
                <a:t>.</a:t>
              </a:r>
              <a:endParaRPr sz="1100">
                <a:solidFill>
                  <a:schemeClr val="lt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  <p:sp>
          <p:nvSpPr>
            <p:cNvPr id="1402" name="Google Shape;1402;p21"/>
            <p:cNvSpPr txBox="1"/>
            <p:nvPr/>
          </p:nvSpPr>
          <p:spPr>
            <a:xfrm>
              <a:off x="5787475" y="2282500"/>
              <a:ext cx="2089200" cy="25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2"/>
                  </a:solidFill>
                </a:rPr>
                <a:t>- </a:t>
              </a:r>
              <a:r>
                <a:rPr lang="es" sz="1100">
                  <a:solidFill>
                    <a:schemeClr val="lt2"/>
                  </a:solidFill>
                </a:rPr>
                <a:t>Link between</a:t>
              </a:r>
              <a:r>
                <a:rPr lang="es" sz="1100">
                  <a:solidFill>
                    <a:schemeClr val="lt2"/>
                  </a:solidFill>
                </a:rPr>
                <a:t> environmental change and urbanization to specific health outcomes across Africa and Asia. </a:t>
              </a:r>
              <a:r>
                <a:rPr b="1" lang="es" sz="1100">
                  <a:solidFill>
                    <a:schemeClr val="lt2"/>
                  </a:solidFill>
                </a:rPr>
                <a:t>Montgomery (2008</a:t>
              </a:r>
              <a:r>
                <a:rPr lang="es" sz="1100">
                  <a:solidFill>
                    <a:schemeClr val="lt2"/>
                  </a:solidFill>
                </a:rPr>
                <a:t>) </a:t>
              </a:r>
              <a:endParaRPr sz="1100">
                <a:solidFill>
                  <a:schemeClr val="lt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2"/>
                  </a:solidFill>
                </a:rPr>
                <a:t>- Uses 85 Demographic and Health Surveys to find neighborhoods of poor households are more heterogeneous than is often asserted.</a:t>
              </a:r>
              <a:endParaRPr sz="1000">
                <a:solidFill>
                  <a:schemeClr val="lt2"/>
                </a:solidFill>
                <a:latin typeface="Quattrocento"/>
                <a:ea typeface="Quattrocento"/>
                <a:cs typeface="Quattrocento"/>
                <a:sym typeface="Quattrocen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"/>
                <a:ea typeface="Quattrocento"/>
                <a:cs typeface="Quattrocento"/>
                <a:sym typeface="Quattrocen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2"/>
          <p:cNvSpPr txBox="1"/>
          <p:nvPr>
            <p:ph idx="1" type="subTitle"/>
          </p:nvPr>
        </p:nvSpPr>
        <p:spPr>
          <a:xfrm>
            <a:off x="1148600" y="3652025"/>
            <a:ext cx="21048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Maternal Health Outcome Prediction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Anemia Test as measure</a:t>
            </a:r>
            <a:endParaRPr sz="1100"/>
          </a:p>
        </p:txBody>
      </p:sp>
      <p:sp>
        <p:nvSpPr>
          <p:cNvPr id="1408" name="Google Shape;1408;p22"/>
          <p:cNvSpPr txBox="1"/>
          <p:nvPr>
            <p:ph idx="2" type="subTitle"/>
          </p:nvPr>
        </p:nvSpPr>
        <p:spPr>
          <a:xfrm>
            <a:off x="3107300" y="3645250"/>
            <a:ext cx="30543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Which Machine </a:t>
            </a:r>
            <a:r>
              <a:rPr b="1" lang="es"/>
              <a:t>Learning</a:t>
            </a:r>
            <a:r>
              <a:rPr b="1" lang="es"/>
              <a:t> Algorithm helps us best predict outcomes using environment independent variables from DHS data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Two types: external environment vs. built-environment </a:t>
            </a:r>
            <a:endParaRPr/>
          </a:p>
        </p:txBody>
      </p:sp>
      <p:sp>
        <p:nvSpPr>
          <p:cNvPr id="1409" name="Google Shape;1409;p22"/>
          <p:cNvSpPr txBox="1"/>
          <p:nvPr>
            <p:ph idx="3" type="subTitle"/>
          </p:nvPr>
        </p:nvSpPr>
        <p:spPr>
          <a:xfrm>
            <a:off x="6114100" y="3652025"/>
            <a:ext cx="21048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Child Health Outcome Prediction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Standard Deviation </a:t>
            </a:r>
            <a:r>
              <a:rPr lang="es" sz="1100"/>
              <a:t>underweight/ height</a:t>
            </a:r>
            <a:r>
              <a:rPr lang="es" sz="1100"/>
              <a:t> variable as measure</a:t>
            </a:r>
            <a:endParaRPr sz="1100"/>
          </a:p>
        </p:txBody>
      </p:sp>
      <p:sp>
        <p:nvSpPr>
          <p:cNvPr id="1410" name="Google Shape;1410;p22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411" name="Google Shape;1411;p22"/>
          <p:cNvGrpSpPr/>
          <p:nvPr/>
        </p:nvGrpSpPr>
        <p:grpSpPr>
          <a:xfrm>
            <a:off x="2200951" y="2400663"/>
            <a:ext cx="4965647" cy="1251310"/>
            <a:chOff x="2200951" y="2121613"/>
            <a:chExt cx="4965647" cy="1251310"/>
          </a:xfrm>
        </p:grpSpPr>
        <p:grpSp>
          <p:nvGrpSpPr>
            <p:cNvPr id="1412" name="Google Shape;1412;p22"/>
            <p:cNvGrpSpPr/>
            <p:nvPr/>
          </p:nvGrpSpPr>
          <p:grpSpPr>
            <a:xfrm>
              <a:off x="2200951" y="2121613"/>
              <a:ext cx="4965647" cy="1251310"/>
              <a:chOff x="2200951" y="2121613"/>
              <a:chExt cx="4965647" cy="1251310"/>
            </a:xfrm>
          </p:grpSpPr>
          <p:cxnSp>
            <p:nvCxnSpPr>
              <p:cNvPr id="1413" name="Google Shape;1413;p22"/>
              <p:cNvCxnSpPr>
                <a:stCxn id="1414" idx="6"/>
                <a:endCxn id="1415" idx="2"/>
              </p:cNvCxnSpPr>
              <p:nvPr/>
            </p:nvCxnSpPr>
            <p:spPr>
              <a:xfrm>
                <a:off x="3755551" y="2421622"/>
                <a:ext cx="1637400" cy="6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5" name="Google Shape;1415;p22"/>
              <p:cNvSpPr/>
              <p:nvPr/>
            </p:nvSpPr>
            <p:spPr>
              <a:xfrm>
                <a:off x="5392998" y="2128372"/>
                <a:ext cx="586500" cy="5865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3169051" y="2128372"/>
                <a:ext cx="586500" cy="5865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2"/>
              <p:cNvSpPr/>
              <p:nvPr/>
            </p:nvSpPr>
            <p:spPr>
              <a:xfrm>
                <a:off x="4278765" y="2121613"/>
                <a:ext cx="600000" cy="600000"/>
              </a:xfrm>
              <a:prstGeom prst="ellipse">
                <a:avLst/>
              </a:prstGeom>
              <a:solidFill>
                <a:srgbClr val="E54C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7" name="Google Shape;1417;p22"/>
              <p:cNvCxnSpPr>
                <a:stCxn id="1414" idx="2"/>
                <a:endCxn id="1407" idx="0"/>
              </p:cNvCxnSpPr>
              <p:nvPr/>
            </p:nvCxnSpPr>
            <p:spPr>
              <a:xfrm flipH="1">
                <a:off x="2200951" y="2421622"/>
                <a:ext cx="968100" cy="951300"/>
              </a:xfrm>
              <a:prstGeom prst="bentConnector2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18" name="Google Shape;1418;p22"/>
              <p:cNvCxnSpPr>
                <a:stCxn id="1415" idx="6"/>
                <a:endCxn id="1409" idx="0"/>
              </p:cNvCxnSpPr>
              <p:nvPr/>
            </p:nvCxnSpPr>
            <p:spPr>
              <a:xfrm>
                <a:off x="5979498" y="2421622"/>
                <a:ext cx="1187100" cy="951300"/>
              </a:xfrm>
              <a:prstGeom prst="bentConnector2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19" name="Google Shape;1419;p22"/>
              <p:cNvCxnSpPr>
                <a:stCxn id="1416" idx="4"/>
                <a:endCxn id="1408" idx="0"/>
              </p:cNvCxnSpPr>
              <p:nvPr/>
            </p:nvCxnSpPr>
            <p:spPr>
              <a:xfrm flipH="1" rot="-5400000">
                <a:off x="4284315" y="3016063"/>
                <a:ext cx="644700" cy="55800"/>
              </a:xfrm>
              <a:prstGeom prst="bentConnector3">
                <a:avLst>
                  <a:gd fmla="val 49991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sp>
          <p:nvSpPr>
            <p:cNvPr id="1420" name="Google Shape;1420;p22"/>
            <p:cNvSpPr/>
            <p:nvPr/>
          </p:nvSpPr>
          <p:spPr>
            <a:xfrm>
              <a:off x="3303218" y="2298055"/>
              <a:ext cx="334010" cy="297513"/>
            </a:xfrm>
            <a:custGeom>
              <a:rect b="b" l="l" r="r" t="t"/>
              <a:pathLst>
                <a:path extrusionOk="0" h="10524" w="11815">
                  <a:moveTo>
                    <a:pt x="8664" y="726"/>
                  </a:moveTo>
                  <a:cubicBezTo>
                    <a:pt x="9326" y="726"/>
                    <a:pt x="9956" y="1009"/>
                    <a:pt x="10428" y="1482"/>
                  </a:cubicBezTo>
                  <a:cubicBezTo>
                    <a:pt x="10869" y="1954"/>
                    <a:pt x="11090" y="2616"/>
                    <a:pt x="11090" y="3309"/>
                  </a:cubicBezTo>
                  <a:cubicBezTo>
                    <a:pt x="11090" y="4191"/>
                    <a:pt x="10712" y="4853"/>
                    <a:pt x="10082" y="5577"/>
                  </a:cubicBezTo>
                  <a:lnTo>
                    <a:pt x="7435" y="5577"/>
                  </a:lnTo>
                  <a:cubicBezTo>
                    <a:pt x="7309" y="5577"/>
                    <a:pt x="7215" y="5640"/>
                    <a:pt x="7120" y="5735"/>
                  </a:cubicBezTo>
                  <a:lnTo>
                    <a:pt x="6648" y="6522"/>
                  </a:lnTo>
                  <a:lnTo>
                    <a:pt x="5545" y="3687"/>
                  </a:lnTo>
                  <a:cubicBezTo>
                    <a:pt x="5514" y="3561"/>
                    <a:pt x="5388" y="3435"/>
                    <a:pt x="5230" y="3435"/>
                  </a:cubicBezTo>
                  <a:cubicBezTo>
                    <a:pt x="5073" y="3435"/>
                    <a:pt x="4947" y="3529"/>
                    <a:pt x="4915" y="3624"/>
                  </a:cubicBezTo>
                  <a:lnTo>
                    <a:pt x="4096" y="5514"/>
                  </a:lnTo>
                  <a:lnTo>
                    <a:pt x="1702" y="5514"/>
                  </a:lnTo>
                  <a:cubicBezTo>
                    <a:pt x="1103" y="4853"/>
                    <a:pt x="693" y="4191"/>
                    <a:pt x="693" y="3309"/>
                  </a:cubicBezTo>
                  <a:cubicBezTo>
                    <a:pt x="693" y="2616"/>
                    <a:pt x="945" y="1986"/>
                    <a:pt x="1355" y="1482"/>
                  </a:cubicBezTo>
                  <a:cubicBezTo>
                    <a:pt x="1796" y="1009"/>
                    <a:pt x="2426" y="726"/>
                    <a:pt x="3151" y="726"/>
                  </a:cubicBezTo>
                  <a:cubicBezTo>
                    <a:pt x="4096" y="726"/>
                    <a:pt x="4726" y="1293"/>
                    <a:pt x="5073" y="1797"/>
                  </a:cubicBezTo>
                  <a:cubicBezTo>
                    <a:pt x="5388" y="2206"/>
                    <a:pt x="5545" y="2647"/>
                    <a:pt x="5577" y="2836"/>
                  </a:cubicBezTo>
                  <a:cubicBezTo>
                    <a:pt x="5608" y="2994"/>
                    <a:pt x="5766" y="3088"/>
                    <a:pt x="5892" y="3088"/>
                  </a:cubicBezTo>
                  <a:cubicBezTo>
                    <a:pt x="6049" y="3088"/>
                    <a:pt x="6175" y="2994"/>
                    <a:pt x="6207" y="2836"/>
                  </a:cubicBezTo>
                  <a:cubicBezTo>
                    <a:pt x="6238" y="2679"/>
                    <a:pt x="6459" y="2206"/>
                    <a:pt x="6742" y="1797"/>
                  </a:cubicBezTo>
                  <a:cubicBezTo>
                    <a:pt x="7089" y="1293"/>
                    <a:pt x="7687" y="726"/>
                    <a:pt x="8664" y="726"/>
                  </a:cubicBezTo>
                  <a:close/>
                  <a:moveTo>
                    <a:pt x="5293" y="4790"/>
                  </a:moveTo>
                  <a:lnTo>
                    <a:pt x="6364" y="7468"/>
                  </a:lnTo>
                  <a:cubicBezTo>
                    <a:pt x="6396" y="7562"/>
                    <a:pt x="6522" y="7657"/>
                    <a:pt x="6648" y="7688"/>
                  </a:cubicBezTo>
                  <a:lnTo>
                    <a:pt x="6679" y="7688"/>
                  </a:lnTo>
                  <a:cubicBezTo>
                    <a:pt x="6805" y="7688"/>
                    <a:pt x="6931" y="7625"/>
                    <a:pt x="6994" y="7531"/>
                  </a:cubicBezTo>
                  <a:lnTo>
                    <a:pt x="7750" y="6302"/>
                  </a:lnTo>
                  <a:lnTo>
                    <a:pt x="9483" y="6302"/>
                  </a:lnTo>
                  <a:cubicBezTo>
                    <a:pt x="9168" y="6459"/>
                    <a:pt x="8916" y="6711"/>
                    <a:pt x="8664" y="6932"/>
                  </a:cubicBezTo>
                  <a:cubicBezTo>
                    <a:pt x="7813" y="7688"/>
                    <a:pt x="6868" y="8507"/>
                    <a:pt x="5923" y="9610"/>
                  </a:cubicBezTo>
                  <a:cubicBezTo>
                    <a:pt x="4978" y="8507"/>
                    <a:pt x="4033" y="7688"/>
                    <a:pt x="3214" y="6932"/>
                  </a:cubicBezTo>
                  <a:cubicBezTo>
                    <a:pt x="2930" y="6711"/>
                    <a:pt x="2710" y="6459"/>
                    <a:pt x="2458" y="6270"/>
                  </a:cubicBezTo>
                  <a:lnTo>
                    <a:pt x="4411" y="6270"/>
                  </a:lnTo>
                  <a:cubicBezTo>
                    <a:pt x="4505" y="6270"/>
                    <a:pt x="4663" y="6207"/>
                    <a:pt x="4726" y="6081"/>
                  </a:cubicBezTo>
                  <a:lnTo>
                    <a:pt x="5293" y="4790"/>
                  </a:lnTo>
                  <a:close/>
                  <a:moveTo>
                    <a:pt x="3151" y="1"/>
                  </a:moveTo>
                  <a:cubicBezTo>
                    <a:pt x="2269" y="1"/>
                    <a:pt x="1449" y="379"/>
                    <a:pt x="851" y="1009"/>
                  </a:cubicBezTo>
                  <a:cubicBezTo>
                    <a:pt x="315" y="1576"/>
                    <a:pt x="0" y="2427"/>
                    <a:pt x="0" y="3309"/>
                  </a:cubicBezTo>
                  <a:cubicBezTo>
                    <a:pt x="0" y="4097"/>
                    <a:pt x="252" y="4821"/>
                    <a:pt x="819" y="5514"/>
                  </a:cubicBezTo>
                  <a:lnTo>
                    <a:pt x="819" y="5577"/>
                  </a:lnTo>
                  <a:lnTo>
                    <a:pt x="347" y="5577"/>
                  </a:lnTo>
                  <a:cubicBezTo>
                    <a:pt x="158" y="5577"/>
                    <a:pt x="0" y="5735"/>
                    <a:pt x="0" y="5924"/>
                  </a:cubicBezTo>
                  <a:cubicBezTo>
                    <a:pt x="0" y="6113"/>
                    <a:pt x="158" y="6270"/>
                    <a:pt x="347" y="6270"/>
                  </a:cubicBezTo>
                  <a:lnTo>
                    <a:pt x="1418" y="6270"/>
                  </a:lnTo>
                  <a:cubicBezTo>
                    <a:pt x="1796" y="6680"/>
                    <a:pt x="2237" y="7058"/>
                    <a:pt x="2710" y="7468"/>
                  </a:cubicBezTo>
                  <a:cubicBezTo>
                    <a:pt x="3623" y="8255"/>
                    <a:pt x="4600" y="9137"/>
                    <a:pt x="5640" y="10366"/>
                  </a:cubicBezTo>
                  <a:lnTo>
                    <a:pt x="5640" y="10397"/>
                  </a:lnTo>
                  <a:cubicBezTo>
                    <a:pt x="5703" y="10492"/>
                    <a:pt x="5797" y="10524"/>
                    <a:pt x="5892" y="10524"/>
                  </a:cubicBezTo>
                  <a:cubicBezTo>
                    <a:pt x="6018" y="10524"/>
                    <a:pt x="6081" y="10492"/>
                    <a:pt x="6175" y="10397"/>
                  </a:cubicBezTo>
                  <a:lnTo>
                    <a:pt x="6175" y="10366"/>
                  </a:lnTo>
                  <a:cubicBezTo>
                    <a:pt x="7152" y="9137"/>
                    <a:pt x="8192" y="8287"/>
                    <a:pt x="9074" y="7468"/>
                  </a:cubicBezTo>
                  <a:cubicBezTo>
                    <a:pt x="9546" y="7026"/>
                    <a:pt x="9987" y="6617"/>
                    <a:pt x="10397" y="6270"/>
                  </a:cubicBezTo>
                  <a:lnTo>
                    <a:pt x="11437" y="6270"/>
                  </a:lnTo>
                  <a:cubicBezTo>
                    <a:pt x="11657" y="6270"/>
                    <a:pt x="11815" y="6113"/>
                    <a:pt x="11815" y="5924"/>
                  </a:cubicBezTo>
                  <a:cubicBezTo>
                    <a:pt x="11815" y="5735"/>
                    <a:pt x="11657" y="5577"/>
                    <a:pt x="11437" y="5577"/>
                  </a:cubicBezTo>
                  <a:lnTo>
                    <a:pt x="10964" y="5577"/>
                  </a:lnTo>
                  <a:lnTo>
                    <a:pt x="10964" y="5514"/>
                  </a:lnTo>
                  <a:cubicBezTo>
                    <a:pt x="11531" y="4821"/>
                    <a:pt x="11815" y="4097"/>
                    <a:pt x="11815" y="3309"/>
                  </a:cubicBezTo>
                  <a:cubicBezTo>
                    <a:pt x="11815" y="2458"/>
                    <a:pt x="11500" y="1639"/>
                    <a:pt x="10932" y="1009"/>
                  </a:cubicBezTo>
                  <a:cubicBezTo>
                    <a:pt x="10365" y="379"/>
                    <a:pt x="9578" y="1"/>
                    <a:pt x="8664" y="1"/>
                  </a:cubicBezTo>
                  <a:cubicBezTo>
                    <a:pt x="7404" y="1"/>
                    <a:pt x="6616" y="757"/>
                    <a:pt x="6175" y="1387"/>
                  </a:cubicBezTo>
                  <a:cubicBezTo>
                    <a:pt x="6049" y="1545"/>
                    <a:pt x="5986" y="1702"/>
                    <a:pt x="5892" y="1860"/>
                  </a:cubicBezTo>
                  <a:cubicBezTo>
                    <a:pt x="5829" y="1702"/>
                    <a:pt x="5703" y="1545"/>
                    <a:pt x="5640" y="1387"/>
                  </a:cubicBezTo>
                  <a:cubicBezTo>
                    <a:pt x="5199" y="757"/>
                    <a:pt x="4411" y="1"/>
                    <a:pt x="31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1" name="Google Shape;1421;p22"/>
            <p:cNvGrpSpPr/>
            <p:nvPr/>
          </p:nvGrpSpPr>
          <p:grpSpPr>
            <a:xfrm>
              <a:off x="5519877" y="2261546"/>
              <a:ext cx="334915" cy="334038"/>
              <a:chOff x="-24709875" y="1970225"/>
              <a:chExt cx="296175" cy="295400"/>
            </a:xfrm>
          </p:grpSpPr>
          <p:sp>
            <p:nvSpPr>
              <p:cNvPr id="1422" name="Google Shape;1422;p22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rect b="b" l="l" r="r" t="t"/>
                <a:pathLst>
                  <a:path extrusionOk="0" h="11816" w="11847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4" name="Google Shape;1424;p22"/>
            <p:cNvSpPr/>
            <p:nvPr/>
          </p:nvSpPr>
          <p:spPr>
            <a:xfrm>
              <a:off x="4411546" y="2254771"/>
              <a:ext cx="334010" cy="334010"/>
            </a:xfrm>
            <a:custGeom>
              <a:rect b="b" l="l" r="r" t="t"/>
              <a:pathLst>
                <a:path extrusionOk="0" h="11815" w="11815">
                  <a:moveTo>
                    <a:pt x="6270" y="662"/>
                  </a:moveTo>
                  <a:lnTo>
                    <a:pt x="6270" y="2048"/>
                  </a:lnTo>
                  <a:cubicBezTo>
                    <a:pt x="6270" y="2678"/>
                    <a:pt x="6616" y="3245"/>
                    <a:pt x="7247" y="3497"/>
                  </a:cubicBezTo>
                  <a:cubicBezTo>
                    <a:pt x="7467" y="3623"/>
                    <a:pt x="7625" y="3875"/>
                    <a:pt x="7625" y="4127"/>
                  </a:cubicBezTo>
                  <a:cubicBezTo>
                    <a:pt x="7625" y="4537"/>
                    <a:pt x="7310" y="4852"/>
                    <a:pt x="6931" y="4852"/>
                  </a:cubicBezTo>
                  <a:cubicBezTo>
                    <a:pt x="6711" y="4852"/>
                    <a:pt x="6522" y="4758"/>
                    <a:pt x="6396" y="4600"/>
                  </a:cubicBezTo>
                  <a:cubicBezTo>
                    <a:pt x="6301" y="4443"/>
                    <a:pt x="6081" y="4380"/>
                    <a:pt x="5892" y="4380"/>
                  </a:cubicBezTo>
                  <a:cubicBezTo>
                    <a:pt x="5703" y="4380"/>
                    <a:pt x="5514" y="4443"/>
                    <a:pt x="5388" y="4600"/>
                  </a:cubicBezTo>
                  <a:cubicBezTo>
                    <a:pt x="5262" y="4758"/>
                    <a:pt x="5073" y="4852"/>
                    <a:pt x="4884" y="4852"/>
                  </a:cubicBezTo>
                  <a:cubicBezTo>
                    <a:pt x="4663" y="4852"/>
                    <a:pt x="4474" y="4758"/>
                    <a:pt x="4348" y="4600"/>
                  </a:cubicBezTo>
                  <a:cubicBezTo>
                    <a:pt x="4254" y="4443"/>
                    <a:pt x="4159" y="4285"/>
                    <a:pt x="4159" y="4096"/>
                  </a:cubicBezTo>
                  <a:cubicBezTo>
                    <a:pt x="4159" y="3875"/>
                    <a:pt x="4348" y="3623"/>
                    <a:pt x="4600" y="3497"/>
                  </a:cubicBezTo>
                  <a:cubicBezTo>
                    <a:pt x="5136" y="3277"/>
                    <a:pt x="5545" y="2647"/>
                    <a:pt x="5545" y="1922"/>
                  </a:cubicBezTo>
                  <a:lnTo>
                    <a:pt x="5545" y="662"/>
                  </a:lnTo>
                  <a:close/>
                  <a:moveTo>
                    <a:pt x="6963" y="788"/>
                  </a:moveTo>
                  <a:cubicBezTo>
                    <a:pt x="7940" y="977"/>
                    <a:pt x="8885" y="1513"/>
                    <a:pt x="9609" y="2206"/>
                  </a:cubicBezTo>
                  <a:cubicBezTo>
                    <a:pt x="10586" y="3182"/>
                    <a:pt x="11153" y="4506"/>
                    <a:pt x="11153" y="5923"/>
                  </a:cubicBezTo>
                  <a:cubicBezTo>
                    <a:pt x="11122" y="7278"/>
                    <a:pt x="10586" y="8633"/>
                    <a:pt x="9609" y="9609"/>
                  </a:cubicBezTo>
                  <a:cubicBezTo>
                    <a:pt x="8853" y="10365"/>
                    <a:pt x="7940" y="10838"/>
                    <a:pt x="6963" y="11027"/>
                  </a:cubicBezTo>
                  <a:lnTo>
                    <a:pt x="6963" y="9735"/>
                  </a:lnTo>
                  <a:cubicBezTo>
                    <a:pt x="6963" y="9357"/>
                    <a:pt x="7215" y="9074"/>
                    <a:pt x="7562" y="8916"/>
                  </a:cubicBezTo>
                  <a:cubicBezTo>
                    <a:pt x="8034" y="8664"/>
                    <a:pt x="8349" y="8192"/>
                    <a:pt x="8349" y="7656"/>
                  </a:cubicBezTo>
                  <a:cubicBezTo>
                    <a:pt x="8349" y="6900"/>
                    <a:pt x="7719" y="6270"/>
                    <a:pt x="6963" y="6270"/>
                  </a:cubicBezTo>
                  <a:cubicBezTo>
                    <a:pt x="6585" y="6270"/>
                    <a:pt x="6175" y="6427"/>
                    <a:pt x="5955" y="6742"/>
                  </a:cubicBezTo>
                  <a:cubicBezTo>
                    <a:pt x="5671" y="6427"/>
                    <a:pt x="5325" y="6270"/>
                    <a:pt x="4915" y="6270"/>
                  </a:cubicBezTo>
                  <a:cubicBezTo>
                    <a:pt x="4537" y="6270"/>
                    <a:pt x="4159" y="6427"/>
                    <a:pt x="3907" y="6711"/>
                  </a:cubicBezTo>
                  <a:cubicBezTo>
                    <a:pt x="3623" y="6963"/>
                    <a:pt x="3497" y="7372"/>
                    <a:pt x="3529" y="7751"/>
                  </a:cubicBezTo>
                  <a:cubicBezTo>
                    <a:pt x="3592" y="8286"/>
                    <a:pt x="3907" y="8696"/>
                    <a:pt x="4380" y="8948"/>
                  </a:cubicBezTo>
                  <a:cubicBezTo>
                    <a:pt x="4695" y="9105"/>
                    <a:pt x="4915" y="9483"/>
                    <a:pt x="4915" y="9924"/>
                  </a:cubicBezTo>
                  <a:lnTo>
                    <a:pt x="4915" y="11059"/>
                  </a:lnTo>
                  <a:cubicBezTo>
                    <a:pt x="3939" y="10870"/>
                    <a:pt x="2993" y="10365"/>
                    <a:pt x="2269" y="9641"/>
                  </a:cubicBezTo>
                  <a:cubicBezTo>
                    <a:pt x="1292" y="8664"/>
                    <a:pt x="757" y="7372"/>
                    <a:pt x="757" y="5955"/>
                  </a:cubicBezTo>
                  <a:cubicBezTo>
                    <a:pt x="757" y="4569"/>
                    <a:pt x="1292" y="3214"/>
                    <a:pt x="2269" y="2237"/>
                  </a:cubicBezTo>
                  <a:cubicBezTo>
                    <a:pt x="3025" y="1481"/>
                    <a:pt x="3939" y="1040"/>
                    <a:pt x="4915" y="819"/>
                  </a:cubicBezTo>
                  <a:lnTo>
                    <a:pt x="4915" y="1985"/>
                  </a:lnTo>
                  <a:cubicBezTo>
                    <a:pt x="4915" y="2395"/>
                    <a:pt x="4695" y="2804"/>
                    <a:pt x="4380" y="2962"/>
                  </a:cubicBezTo>
                  <a:cubicBezTo>
                    <a:pt x="3907" y="3151"/>
                    <a:pt x="3592" y="3623"/>
                    <a:pt x="3529" y="4127"/>
                  </a:cubicBezTo>
                  <a:cubicBezTo>
                    <a:pt x="3497" y="4537"/>
                    <a:pt x="3655" y="4884"/>
                    <a:pt x="3907" y="5199"/>
                  </a:cubicBezTo>
                  <a:cubicBezTo>
                    <a:pt x="4159" y="5482"/>
                    <a:pt x="4537" y="5640"/>
                    <a:pt x="4915" y="5640"/>
                  </a:cubicBezTo>
                  <a:cubicBezTo>
                    <a:pt x="5325" y="5640"/>
                    <a:pt x="5703" y="5482"/>
                    <a:pt x="5955" y="5167"/>
                  </a:cubicBezTo>
                  <a:cubicBezTo>
                    <a:pt x="6207" y="5482"/>
                    <a:pt x="6585" y="5640"/>
                    <a:pt x="6963" y="5640"/>
                  </a:cubicBezTo>
                  <a:cubicBezTo>
                    <a:pt x="7719" y="5640"/>
                    <a:pt x="8349" y="5010"/>
                    <a:pt x="8349" y="4253"/>
                  </a:cubicBezTo>
                  <a:cubicBezTo>
                    <a:pt x="8349" y="3749"/>
                    <a:pt x="8034" y="3245"/>
                    <a:pt x="7562" y="2993"/>
                  </a:cubicBezTo>
                  <a:cubicBezTo>
                    <a:pt x="7152" y="2804"/>
                    <a:pt x="6963" y="2489"/>
                    <a:pt x="6963" y="2174"/>
                  </a:cubicBezTo>
                  <a:lnTo>
                    <a:pt x="6963" y="788"/>
                  </a:lnTo>
                  <a:close/>
                  <a:moveTo>
                    <a:pt x="6931" y="6900"/>
                  </a:moveTo>
                  <a:cubicBezTo>
                    <a:pt x="7310" y="6900"/>
                    <a:pt x="7625" y="7215"/>
                    <a:pt x="7625" y="7593"/>
                  </a:cubicBezTo>
                  <a:cubicBezTo>
                    <a:pt x="7625" y="7877"/>
                    <a:pt x="7467" y="8129"/>
                    <a:pt x="7247" y="8223"/>
                  </a:cubicBezTo>
                  <a:cubicBezTo>
                    <a:pt x="6616" y="8538"/>
                    <a:pt x="6270" y="9105"/>
                    <a:pt x="6270" y="9735"/>
                  </a:cubicBezTo>
                  <a:lnTo>
                    <a:pt x="6270" y="11090"/>
                  </a:lnTo>
                  <a:lnTo>
                    <a:pt x="5545" y="11090"/>
                  </a:lnTo>
                  <a:lnTo>
                    <a:pt x="5545" y="9861"/>
                  </a:lnTo>
                  <a:cubicBezTo>
                    <a:pt x="5545" y="9137"/>
                    <a:pt x="5136" y="8507"/>
                    <a:pt x="4600" y="8223"/>
                  </a:cubicBezTo>
                  <a:cubicBezTo>
                    <a:pt x="4348" y="8129"/>
                    <a:pt x="4191" y="7877"/>
                    <a:pt x="4159" y="7656"/>
                  </a:cubicBezTo>
                  <a:cubicBezTo>
                    <a:pt x="4159" y="7435"/>
                    <a:pt x="4191" y="7246"/>
                    <a:pt x="4348" y="7120"/>
                  </a:cubicBezTo>
                  <a:cubicBezTo>
                    <a:pt x="4474" y="6963"/>
                    <a:pt x="4695" y="6900"/>
                    <a:pt x="4884" y="6900"/>
                  </a:cubicBezTo>
                  <a:cubicBezTo>
                    <a:pt x="5073" y="6900"/>
                    <a:pt x="5262" y="6963"/>
                    <a:pt x="5388" y="7120"/>
                  </a:cubicBezTo>
                  <a:cubicBezTo>
                    <a:pt x="5514" y="7278"/>
                    <a:pt x="5703" y="7372"/>
                    <a:pt x="5892" y="7372"/>
                  </a:cubicBezTo>
                  <a:cubicBezTo>
                    <a:pt x="6112" y="7372"/>
                    <a:pt x="6301" y="7278"/>
                    <a:pt x="6427" y="7120"/>
                  </a:cubicBezTo>
                  <a:cubicBezTo>
                    <a:pt x="6522" y="6963"/>
                    <a:pt x="6742" y="6900"/>
                    <a:pt x="6931" y="6900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0" y="2836"/>
                    <a:pt x="0" y="4348"/>
                    <a:pt x="0" y="5923"/>
                  </a:cubicBezTo>
                  <a:cubicBezTo>
                    <a:pt x="0" y="7498"/>
                    <a:pt x="630" y="8979"/>
                    <a:pt x="1733" y="10082"/>
                  </a:cubicBezTo>
                  <a:cubicBezTo>
                    <a:pt x="2836" y="11185"/>
                    <a:pt x="4317" y="11815"/>
                    <a:pt x="5892" y="11815"/>
                  </a:cubicBezTo>
                  <a:cubicBezTo>
                    <a:pt x="7467" y="11815"/>
                    <a:pt x="8979" y="11185"/>
                    <a:pt x="10082" y="10082"/>
                  </a:cubicBezTo>
                  <a:cubicBezTo>
                    <a:pt x="11185" y="8979"/>
                    <a:pt x="11815" y="7498"/>
                    <a:pt x="11815" y="5923"/>
                  </a:cubicBezTo>
                  <a:cubicBezTo>
                    <a:pt x="11815" y="4348"/>
                    <a:pt x="11216" y="2836"/>
                    <a:pt x="10082" y="1733"/>
                  </a:cubicBezTo>
                  <a:cubicBezTo>
                    <a:pt x="8979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22"/>
          <p:cNvSpPr/>
          <p:nvPr/>
        </p:nvSpPr>
        <p:spPr>
          <a:xfrm>
            <a:off x="4278765" y="1419138"/>
            <a:ext cx="600000" cy="6000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6" name="Google Shape;1426;p22"/>
          <p:cNvCxnSpPr>
            <a:stCxn id="1425" idx="4"/>
            <a:endCxn id="1416" idx="0"/>
          </p:cNvCxnSpPr>
          <p:nvPr/>
        </p:nvCxnSpPr>
        <p:spPr>
          <a:xfrm>
            <a:off x="4578765" y="2019138"/>
            <a:ext cx="0" cy="381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7" name="Google Shape;1427;p22"/>
          <p:cNvGrpSpPr/>
          <p:nvPr/>
        </p:nvGrpSpPr>
        <p:grpSpPr>
          <a:xfrm>
            <a:off x="4490657" y="1578957"/>
            <a:ext cx="176243" cy="280391"/>
            <a:chOff x="1021000" y="5052250"/>
            <a:chExt cx="230775" cy="367100"/>
          </a:xfrm>
        </p:grpSpPr>
        <p:sp>
          <p:nvSpPr>
            <p:cNvPr id="1428" name="Google Shape;1428;p22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430" name="Google Shape;1430;p22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&amp; DATA</a:t>
            </a:r>
            <a:endParaRPr/>
          </a:p>
        </p:txBody>
      </p:sp>
      <p:pic>
        <p:nvPicPr>
          <p:cNvPr id="1431" name="Google Shape;14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725" y="197100"/>
            <a:ext cx="3642550" cy="2051200"/>
          </a:xfrm>
          <a:prstGeom prst="rect">
            <a:avLst/>
          </a:prstGeom>
          <a:noFill/>
          <a:ln cap="flat" cmpd="sng" w="28575">
            <a:solidFill>
              <a:srgbClr val="E54C6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23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7" name="Google Shape;1437;p23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INDEPENDENT VARIABLES</a:t>
            </a:r>
            <a:endParaRPr/>
          </a:p>
        </p:txBody>
      </p:sp>
      <p:pic>
        <p:nvPicPr>
          <p:cNvPr id="1438" name="Google Shape;14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4" y="1385697"/>
            <a:ext cx="3614251" cy="2899501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9" name="Google Shape;14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75" y="600300"/>
            <a:ext cx="3798524" cy="4288674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0" name="Google Shape;1440;p23"/>
          <p:cNvSpPr txBox="1"/>
          <p:nvPr/>
        </p:nvSpPr>
        <p:spPr>
          <a:xfrm>
            <a:off x="267700" y="948900"/>
            <a:ext cx="335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Quattrocento"/>
                <a:ea typeface="Quattrocento"/>
                <a:cs typeface="Quattrocento"/>
                <a:sym typeface="Quattrocento"/>
              </a:rPr>
              <a:t>External Environment variables</a:t>
            </a:r>
            <a:endParaRPr b="1" sz="1300"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1" name="Google Shape;1441;p23"/>
          <p:cNvSpPr txBox="1"/>
          <p:nvPr/>
        </p:nvSpPr>
        <p:spPr>
          <a:xfrm>
            <a:off x="4355050" y="233300"/>
            <a:ext cx="279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Quattrocento"/>
                <a:ea typeface="Quattrocento"/>
                <a:cs typeface="Quattrocento"/>
                <a:sym typeface="Quattrocento"/>
              </a:rPr>
              <a:t>Built-</a:t>
            </a:r>
            <a:r>
              <a:rPr b="1" lang="es" sz="1300">
                <a:latin typeface="Quattrocento"/>
                <a:ea typeface="Quattrocento"/>
                <a:cs typeface="Quattrocento"/>
                <a:sym typeface="Quattrocento"/>
              </a:rPr>
              <a:t>Environment variables</a:t>
            </a:r>
            <a:endParaRPr b="1"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/>
          <p:nvPr/>
        </p:nvSpPr>
        <p:spPr>
          <a:xfrm>
            <a:off x="3285441" y="1098772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Built</a:t>
            </a:r>
            <a:r>
              <a:rPr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-Environment Variables predicting hc11 (malnutrition)</a:t>
            </a:r>
            <a:endParaRPr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7" name="Google Shape;1447;p24"/>
          <p:cNvSpPr txBox="1"/>
          <p:nvPr/>
        </p:nvSpPr>
        <p:spPr>
          <a:xfrm>
            <a:off x="6976393" y="3366867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External-Environment Variables predicting ha57 (anemia)</a:t>
            </a:r>
            <a:endParaRPr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8" name="Google Shape;1448;p24"/>
          <p:cNvSpPr txBox="1"/>
          <p:nvPr/>
        </p:nvSpPr>
        <p:spPr>
          <a:xfrm>
            <a:off x="4532245" y="3366867"/>
            <a:ext cx="180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External-Environment Variables predicting hc11 (malnutrition)</a:t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49" name="Google Shape;1449;p24"/>
          <p:cNvSpPr txBox="1"/>
          <p:nvPr/>
        </p:nvSpPr>
        <p:spPr>
          <a:xfrm>
            <a:off x="5729249" y="849834"/>
            <a:ext cx="19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Built-Environment Variables predicting ha57 (anemia)</a:t>
            </a:r>
            <a:endParaRPr sz="1000">
              <a:solidFill>
                <a:schemeClr val="dk1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50" name="Google Shape;1450;p24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1" name="Google Shape;1451;p24"/>
          <p:cNvSpPr/>
          <p:nvPr/>
        </p:nvSpPr>
        <p:spPr>
          <a:xfrm>
            <a:off x="3000000" y="1441100"/>
            <a:ext cx="6003346" cy="1964362"/>
          </a:xfrm>
          <a:custGeom>
            <a:rect b="b" l="l" r="r" t="t"/>
            <a:pathLst>
              <a:path extrusionOk="0" h="37324" w="114067">
                <a:moveTo>
                  <a:pt x="69965" y="0"/>
                </a:moveTo>
                <a:cubicBezTo>
                  <a:pt x="69829" y="0"/>
                  <a:pt x="69704" y="84"/>
                  <a:pt x="69610" y="261"/>
                </a:cubicBezTo>
                <a:lnTo>
                  <a:pt x="62008" y="20941"/>
                </a:lnTo>
                <a:lnTo>
                  <a:pt x="53968" y="20993"/>
                </a:lnTo>
                <a:cubicBezTo>
                  <a:pt x="53842" y="20993"/>
                  <a:pt x="53707" y="21076"/>
                  <a:pt x="53665" y="21160"/>
                </a:cubicBezTo>
                <a:lnTo>
                  <a:pt x="46282" y="34373"/>
                </a:lnTo>
                <a:lnTo>
                  <a:pt x="38888" y="21160"/>
                </a:lnTo>
                <a:cubicBezTo>
                  <a:pt x="38805" y="21076"/>
                  <a:pt x="38721" y="20993"/>
                  <a:pt x="38586" y="20993"/>
                </a:cubicBezTo>
                <a:lnTo>
                  <a:pt x="30504" y="20941"/>
                </a:lnTo>
                <a:lnTo>
                  <a:pt x="22901" y="5215"/>
                </a:lnTo>
                <a:cubicBezTo>
                  <a:pt x="22860" y="5131"/>
                  <a:pt x="22724" y="5037"/>
                  <a:pt x="22557" y="5037"/>
                </a:cubicBezTo>
                <a:cubicBezTo>
                  <a:pt x="22422" y="5037"/>
                  <a:pt x="22296" y="5131"/>
                  <a:pt x="22255" y="5215"/>
                </a:cubicBezTo>
                <a:lnTo>
                  <a:pt x="14642" y="20597"/>
                </a:lnTo>
                <a:lnTo>
                  <a:pt x="355" y="20597"/>
                </a:lnTo>
                <a:cubicBezTo>
                  <a:pt x="136" y="20597"/>
                  <a:pt x="0" y="20774"/>
                  <a:pt x="0" y="20993"/>
                </a:cubicBezTo>
                <a:cubicBezTo>
                  <a:pt x="0" y="21201"/>
                  <a:pt x="136" y="21337"/>
                  <a:pt x="355" y="21337"/>
                </a:cubicBezTo>
                <a:lnTo>
                  <a:pt x="14861" y="21337"/>
                </a:lnTo>
                <a:cubicBezTo>
                  <a:pt x="14996" y="21337"/>
                  <a:pt x="15122" y="21295"/>
                  <a:pt x="15215" y="21160"/>
                </a:cubicBezTo>
                <a:lnTo>
                  <a:pt x="22557" y="6216"/>
                </a:lnTo>
                <a:lnTo>
                  <a:pt x="29940" y="21462"/>
                </a:lnTo>
                <a:cubicBezTo>
                  <a:pt x="30024" y="21598"/>
                  <a:pt x="30159" y="21681"/>
                  <a:pt x="30285" y="21681"/>
                </a:cubicBezTo>
                <a:lnTo>
                  <a:pt x="38367" y="21723"/>
                </a:lnTo>
                <a:lnTo>
                  <a:pt x="45979" y="35332"/>
                </a:lnTo>
                <a:cubicBezTo>
                  <a:pt x="46021" y="35415"/>
                  <a:pt x="46146" y="35499"/>
                  <a:pt x="46282" y="35499"/>
                </a:cubicBezTo>
                <a:cubicBezTo>
                  <a:pt x="46407" y="35499"/>
                  <a:pt x="46543" y="35415"/>
                  <a:pt x="46584" y="35332"/>
                </a:cubicBezTo>
                <a:lnTo>
                  <a:pt x="54187" y="21723"/>
                </a:lnTo>
                <a:lnTo>
                  <a:pt x="62269" y="21681"/>
                </a:lnTo>
                <a:cubicBezTo>
                  <a:pt x="62446" y="21681"/>
                  <a:pt x="62571" y="21556"/>
                  <a:pt x="62613" y="21420"/>
                </a:cubicBezTo>
                <a:lnTo>
                  <a:pt x="69965" y="1440"/>
                </a:lnTo>
                <a:lnTo>
                  <a:pt x="77348" y="21420"/>
                </a:lnTo>
                <a:cubicBezTo>
                  <a:pt x="77390" y="21556"/>
                  <a:pt x="77525" y="21681"/>
                  <a:pt x="77692" y="21681"/>
                </a:cubicBezTo>
                <a:lnTo>
                  <a:pt x="85733" y="21723"/>
                </a:lnTo>
                <a:lnTo>
                  <a:pt x="93335" y="37105"/>
                </a:lnTo>
                <a:cubicBezTo>
                  <a:pt x="93429" y="37240"/>
                  <a:pt x="93554" y="37324"/>
                  <a:pt x="93690" y="37324"/>
                </a:cubicBezTo>
                <a:cubicBezTo>
                  <a:pt x="93815" y="37324"/>
                  <a:pt x="93950" y="37240"/>
                  <a:pt x="93992" y="37105"/>
                </a:cubicBezTo>
                <a:lnTo>
                  <a:pt x="101636" y="21723"/>
                </a:lnTo>
                <a:lnTo>
                  <a:pt x="113712" y="21681"/>
                </a:lnTo>
                <a:cubicBezTo>
                  <a:pt x="113889" y="21681"/>
                  <a:pt x="114067" y="21556"/>
                  <a:pt x="114067" y="21337"/>
                </a:cubicBezTo>
                <a:cubicBezTo>
                  <a:pt x="114067" y="21118"/>
                  <a:pt x="113889" y="20941"/>
                  <a:pt x="113712" y="20941"/>
                </a:cubicBezTo>
                <a:lnTo>
                  <a:pt x="101375" y="20993"/>
                </a:lnTo>
                <a:cubicBezTo>
                  <a:pt x="101250" y="20993"/>
                  <a:pt x="101115" y="21076"/>
                  <a:pt x="101073" y="21201"/>
                </a:cubicBezTo>
                <a:lnTo>
                  <a:pt x="93690" y="36114"/>
                </a:lnTo>
                <a:lnTo>
                  <a:pt x="86296" y="21201"/>
                </a:lnTo>
                <a:cubicBezTo>
                  <a:pt x="86254" y="21076"/>
                  <a:pt x="86129" y="20993"/>
                  <a:pt x="85993" y="20993"/>
                </a:cubicBezTo>
                <a:lnTo>
                  <a:pt x="77953" y="20941"/>
                </a:lnTo>
                <a:lnTo>
                  <a:pt x="70309" y="261"/>
                </a:lnTo>
                <a:cubicBezTo>
                  <a:pt x="70267" y="84"/>
                  <a:pt x="70132" y="0"/>
                  <a:pt x="69965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2" name="Google Shape;1452;p24"/>
          <p:cNvGrpSpPr/>
          <p:nvPr/>
        </p:nvGrpSpPr>
        <p:grpSpPr>
          <a:xfrm>
            <a:off x="4435471" y="2902580"/>
            <a:ext cx="1020347" cy="33770"/>
            <a:chOff x="2418378" y="3051055"/>
            <a:chExt cx="1020347" cy="33770"/>
          </a:xfrm>
        </p:grpSpPr>
        <p:sp>
          <p:nvSpPr>
            <p:cNvPr id="1453" name="Google Shape;1453;p24"/>
            <p:cNvSpPr/>
            <p:nvPr/>
          </p:nvSpPr>
          <p:spPr>
            <a:xfrm>
              <a:off x="2418378" y="3051055"/>
              <a:ext cx="19619" cy="19619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4" name="Google Shape;1454;p24"/>
            <p:cNvCxnSpPr/>
            <p:nvPr/>
          </p:nvCxnSpPr>
          <p:spPr>
            <a:xfrm rot="10800000">
              <a:off x="2648525" y="3084825"/>
              <a:ext cx="790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cxnSp>
        <p:nvCxnSpPr>
          <p:cNvPr id="1455" name="Google Shape;1455;p24"/>
          <p:cNvCxnSpPr/>
          <p:nvPr/>
        </p:nvCxnSpPr>
        <p:spPr>
          <a:xfrm rot="10800000">
            <a:off x="5934900" y="2222500"/>
            <a:ext cx="79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56" name="Google Shape;1456;p24"/>
          <p:cNvCxnSpPr/>
          <p:nvPr/>
        </p:nvCxnSpPr>
        <p:spPr>
          <a:xfrm rot="10800000">
            <a:off x="3393925" y="2222500"/>
            <a:ext cx="79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57" name="Google Shape;1457;p2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SELECTION</a:t>
            </a:r>
            <a:endParaRPr/>
          </a:p>
        </p:txBody>
      </p:sp>
      <p:cxnSp>
        <p:nvCxnSpPr>
          <p:cNvPr id="1458" name="Google Shape;1458;p24"/>
          <p:cNvCxnSpPr/>
          <p:nvPr/>
        </p:nvCxnSpPr>
        <p:spPr>
          <a:xfrm rot="10800000">
            <a:off x="7138480" y="2936414"/>
            <a:ext cx="816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459" name="Google Shape;14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745"/>
            <a:ext cx="3047307" cy="17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24"/>
          <p:cNvSpPr txBox="1"/>
          <p:nvPr/>
        </p:nvSpPr>
        <p:spPr>
          <a:xfrm>
            <a:off x="-14050" y="949875"/>
            <a:ext cx="3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Table I. Anemia - Top 20 Feature Selection </a:t>
            </a:r>
            <a:endParaRPr b="1" sz="1200"/>
          </a:p>
        </p:txBody>
      </p:sp>
      <p:pic>
        <p:nvPicPr>
          <p:cNvPr id="1461" name="Google Shape;14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1300"/>
            <a:ext cx="3047300" cy="1642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24"/>
          <p:cNvSpPr txBox="1"/>
          <p:nvPr/>
        </p:nvSpPr>
        <p:spPr>
          <a:xfrm>
            <a:off x="0" y="3137600"/>
            <a:ext cx="36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Table II. Malnutrition - Top 20 Feature Selection </a:t>
            </a:r>
            <a:endParaRPr b="1" sz="1200"/>
          </a:p>
        </p:txBody>
      </p:sp>
      <p:sp>
        <p:nvSpPr>
          <p:cNvPr id="1463" name="Google Shape;1463;p24"/>
          <p:cNvSpPr/>
          <p:nvPr/>
        </p:nvSpPr>
        <p:spPr>
          <a:xfrm>
            <a:off x="4315720" y="2779237"/>
            <a:ext cx="340955" cy="314376"/>
          </a:xfrm>
          <a:custGeom>
            <a:rect b="b" l="l" r="r" t="t"/>
            <a:pathLst>
              <a:path extrusionOk="0" h="11272" w="12225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4" name="Google Shape;1464;p24"/>
          <p:cNvGrpSpPr/>
          <p:nvPr/>
        </p:nvGrpSpPr>
        <p:grpSpPr>
          <a:xfrm>
            <a:off x="6844009" y="2776590"/>
            <a:ext cx="342712" cy="319647"/>
            <a:chOff x="-21299475" y="2798025"/>
            <a:chExt cx="307200" cy="286525"/>
          </a:xfrm>
        </p:grpSpPr>
        <p:sp>
          <p:nvSpPr>
            <p:cNvPr id="1465" name="Google Shape;1465;p24"/>
            <p:cNvSpPr/>
            <p:nvPr/>
          </p:nvSpPr>
          <p:spPr>
            <a:xfrm>
              <a:off x="-21153750" y="2798025"/>
              <a:ext cx="17350" cy="53575"/>
            </a:xfrm>
            <a:custGeom>
              <a:rect b="b" l="l" r="r" t="t"/>
              <a:pathLst>
                <a:path extrusionOk="0" h="2143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-21256925" y="2838400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-21079725" y="2838400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-21113575" y="2825000"/>
              <a:ext cx="26800" cy="35050"/>
            </a:xfrm>
            <a:custGeom>
              <a:rect b="b" l="l" r="r" t="t"/>
              <a:pathLst>
                <a:path extrusionOk="0" h="1402" w="1072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-21204175" y="2825000"/>
              <a:ext cx="27600" cy="35050"/>
            </a:xfrm>
            <a:custGeom>
              <a:rect b="b" l="l" r="r" t="t"/>
              <a:pathLst>
                <a:path extrusionOk="0" h="1402" w="1104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-21297900" y="29405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-21047425" y="29405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-21056100" y="2892750"/>
              <a:ext cx="37050" cy="25150"/>
            </a:xfrm>
            <a:custGeom>
              <a:rect b="b" l="l" r="r" t="t"/>
              <a:pathLst>
                <a:path extrusionOk="0" h="1006" w="1482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-21271100" y="2893975"/>
              <a:ext cx="37825" cy="25150"/>
            </a:xfrm>
            <a:custGeom>
              <a:rect b="b" l="l" r="r" t="t"/>
              <a:pathLst>
                <a:path extrusionOk="0" h="1006" w="1513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-21298675" y="3049275"/>
              <a:ext cx="306400" cy="35275"/>
            </a:xfrm>
            <a:custGeom>
              <a:rect b="b" l="l" r="r" t="t"/>
              <a:pathLst>
                <a:path extrusionOk="0" h="1411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-21298675" y="3013050"/>
              <a:ext cx="306400" cy="34675"/>
            </a:xfrm>
            <a:custGeom>
              <a:rect b="b" l="l" r="r" t="t"/>
              <a:pathLst>
                <a:path extrusionOk="0" h="1387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-21299475" y="2868125"/>
              <a:ext cx="307200" cy="143375"/>
            </a:xfrm>
            <a:custGeom>
              <a:rect b="b" l="l" r="r" t="t"/>
              <a:pathLst>
                <a:path extrusionOk="0" h="5735" w="12288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24"/>
          <p:cNvSpPr/>
          <p:nvPr/>
        </p:nvSpPr>
        <p:spPr>
          <a:xfrm>
            <a:off x="3047289" y="1977113"/>
            <a:ext cx="341579" cy="341772"/>
          </a:xfrm>
          <a:custGeom>
            <a:rect b="b" l="l" r="r" t="t"/>
            <a:pathLst>
              <a:path extrusionOk="0" h="14155" w="14147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8" name="Google Shape;1478;p24"/>
          <p:cNvGrpSpPr/>
          <p:nvPr/>
        </p:nvGrpSpPr>
        <p:grpSpPr>
          <a:xfrm>
            <a:off x="5600860" y="2052366"/>
            <a:ext cx="334031" cy="336753"/>
            <a:chOff x="-31452725" y="3191825"/>
            <a:chExt cx="291450" cy="293825"/>
          </a:xfrm>
        </p:grpSpPr>
        <p:sp>
          <p:nvSpPr>
            <p:cNvPr id="1479" name="Google Shape;1479;p24"/>
            <p:cNvSpPr/>
            <p:nvPr/>
          </p:nvSpPr>
          <p:spPr>
            <a:xfrm>
              <a:off x="-31314900" y="3278475"/>
              <a:ext cx="103200" cy="18125"/>
            </a:xfrm>
            <a:custGeom>
              <a:rect b="b" l="l" r="r" t="t"/>
              <a:pathLst>
                <a:path extrusionOk="0" h="725" w="4128">
                  <a:moveTo>
                    <a:pt x="1" y="0"/>
                  </a:moveTo>
                  <a:lnTo>
                    <a:pt x="1" y="725"/>
                  </a:lnTo>
                  <a:lnTo>
                    <a:pt x="4128" y="72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-31367675" y="3227275"/>
              <a:ext cx="206400" cy="221350"/>
            </a:xfrm>
            <a:custGeom>
              <a:rect b="b" l="l" r="r" t="t"/>
              <a:pathLst>
                <a:path extrusionOk="0" h="8854" w="8256">
                  <a:moveTo>
                    <a:pt x="6554" y="1387"/>
                  </a:moveTo>
                  <a:cubicBezTo>
                    <a:pt x="6743" y="1387"/>
                    <a:pt x="6901" y="1544"/>
                    <a:pt x="6901" y="1733"/>
                  </a:cubicBezTo>
                  <a:lnTo>
                    <a:pt x="6901" y="3119"/>
                  </a:lnTo>
                  <a:cubicBezTo>
                    <a:pt x="6901" y="3309"/>
                    <a:pt x="6743" y="3466"/>
                    <a:pt x="6554" y="3466"/>
                  </a:cubicBezTo>
                  <a:lnTo>
                    <a:pt x="1734" y="3466"/>
                  </a:lnTo>
                  <a:cubicBezTo>
                    <a:pt x="1545" y="3466"/>
                    <a:pt x="1387" y="3309"/>
                    <a:pt x="1387" y="3119"/>
                  </a:cubicBezTo>
                  <a:lnTo>
                    <a:pt x="1387" y="1733"/>
                  </a:lnTo>
                  <a:cubicBezTo>
                    <a:pt x="1387" y="1544"/>
                    <a:pt x="1545" y="1387"/>
                    <a:pt x="1734" y="1387"/>
                  </a:cubicBezTo>
                  <a:close/>
                  <a:moveTo>
                    <a:pt x="2427" y="4096"/>
                  </a:moveTo>
                  <a:cubicBezTo>
                    <a:pt x="2616" y="4096"/>
                    <a:pt x="2773" y="4254"/>
                    <a:pt x="2773" y="4443"/>
                  </a:cubicBezTo>
                  <a:cubicBezTo>
                    <a:pt x="2773" y="4663"/>
                    <a:pt x="2616" y="4821"/>
                    <a:pt x="2427" y="4821"/>
                  </a:cubicBezTo>
                  <a:lnTo>
                    <a:pt x="1734" y="4821"/>
                  </a:lnTo>
                  <a:cubicBezTo>
                    <a:pt x="1545" y="4821"/>
                    <a:pt x="1387" y="4663"/>
                    <a:pt x="1387" y="4443"/>
                  </a:cubicBezTo>
                  <a:cubicBezTo>
                    <a:pt x="1387" y="4254"/>
                    <a:pt x="1545" y="4096"/>
                    <a:pt x="1734" y="4096"/>
                  </a:cubicBezTo>
                  <a:close/>
                  <a:moveTo>
                    <a:pt x="4475" y="4096"/>
                  </a:moveTo>
                  <a:cubicBezTo>
                    <a:pt x="4664" y="4096"/>
                    <a:pt x="4821" y="4254"/>
                    <a:pt x="4821" y="4443"/>
                  </a:cubicBezTo>
                  <a:cubicBezTo>
                    <a:pt x="4821" y="4663"/>
                    <a:pt x="4664" y="4821"/>
                    <a:pt x="4475" y="4821"/>
                  </a:cubicBezTo>
                  <a:lnTo>
                    <a:pt x="3782" y="4821"/>
                  </a:lnTo>
                  <a:cubicBezTo>
                    <a:pt x="3593" y="4821"/>
                    <a:pt x="3435" y="4663"/>
                    <a:pt x="3435" y="4443"/>
                  </a:cubicBezTo>
                  <a:cubicBezTo>
                    <a:pt x="3435" y="4254"/>
                    <a:pt x="3593" y="4096"/>
                    <a:pt x="3782" y="4096"/>
                  </a:cubicBezTo>
                  <a:close/>
                  <a:moveTo>
                    <a:pt x="6554" y="4096"/>
                  </a:moveTo>
                  <a:cubicBezTo>
                    <a:pt x="6743" y="4096"/>
                    <a:pt x="6901" y="4254"/>
                    <a:pt x="6901" y="4443"/>
                  </a:cubicBezTo>
                  <a:cubicBezTo>
                    <a:pt x="6901" y="4663"/>
                    <a:pt x="6743" y="4821"/>
                    <a:pt x="6554" y="4821"/>
                  </a:cubicBezTo>
                  <a:lnTo>
                    <a:pt x="5892" y="4821"/>
                  </a:lnTo>
                  <a:cubicBezTo>
                    <a:pt x="5672" y="4821"/>
                    <a:pt x="5514" y="4663"/>
                    <a:pt x="5514" y="4443"/>
                  </a:cubicBezTo>
                  <a:cubicBezTo>
                    <a:pt x="5514" y="4254"/>
                    <a:pt x="5672" y="4096"/>
                    <a:pt x="5892" y="4096"/>
                  </a:cubicBezTo>
                  <a:close/>
                  <a:moveTo>
                    <a:pt x="2427" y="5482"/>
                  </a:moveTo>
                  <a:cubicBezTo>
                    <a:pt x="2616" y="5482"/>
                    <a:pt x="2773" y="5640"/>
                    <a:pt x="2773" y="5829"/>
                  </a:cubicBezTo>
                  <a:cubicBezTo>
                    <a:pt x="2773" y="6018"/>
                    <a:pt x="2616" y="6175"/>
                    <a:pt x="2427" y="6175"/>
                  </a:cubicBezTo>
                  <a:lnTo>
                    <a:pt x="1734" y="6175"/>
                  </a:lnTo>
                  <a:cubicBezTo>
                    <a:pt x="1545" y="6175"/>
                    <a:pt x="1387" y="6018"/>
                    <a:pt x="1387" y="5829"/>
                  </a:cubicBezTo>
                  <a:cubicBezTo>
                    <a:pt x="1387" y="5640"/>
                    <a:pt x="1545" y="5482"/>
                    <a:pt x="1734" y="5482"/>
                  </a:cubicBezTo>
                  <a:close/>
                  <a:moveTo>
                    <a:pt x="4475" y="5482"/>
                  </a:moveTo>
                  <a:cubicBezTo>
                    <a:pt x="4664" y="5482"/>
                    <a:pt x="4821" y="5640"/>
                    <a:pt x="4821" y="5829"/>
                  </a:cubicBezTo>
                  <a:cubicBezTo>
                    <a:pt x="4821" y="6018"/>
                    <a:pt x="4664" y="6175"/>
                    <a:pt x="4475" y="6175"/>
                  </a:cubicBezTo>
                  <a:lnTo>
                    <a:pt x="3782" y="6175"/>
                  </a:lnTo>
                  <a:cubicBezTo>
                    <a:pt x="3593" y="6175"/>
                    <a:pt x="3435" y="6018"/>
                    <a:pt x="3435" y="5829"/>
                  </a:cubicBezTo>
                  <a:cubicBezTo>
                    <a:pt x="3435" y="5640"/>
                    <a:pt x="3593" y="5482"/>
                    <a:pt x="3782" y="5482"/>
                  </a:cubicBezTo>
                  <a:close/>
                  <a:moveTo>
                    <a:pt x="6554" y="5482"/>
                  </a:moveTo>
                  <a:cubicBezTo>
                    <a:pt x="6743" y="5482"/>
                    <a:pt x="6901" y="5640"/>
                    <a:pt x="6901" y="5829"/>
                  </a:cubicBezTo>
                  <a:cubicBezTo>
                    <a:pt x="6901" y="6018"/>
                    <a:pt x="6743" y="6175"/>
                    <a:pt x="6554" y="6175"/>
                  </a:cubicBezTo>
                  <a:lnTo>
                    <a:pt x="5892" y="6175"/>
                  </a:lnTo>
                  <a:cubicBezTo>
                    <a:pt x="5672" y="6175"/>
                    <a:pt x="5514" y="6018"/>
                    <a:pt x="5514" y="5829"/>
                  </a:cubicBezTo>
                  <a:cubicBezTo>
                    <a:pt x="5514" y="5640"/>
                    <a:pt x="5672" y="5482"/>
                    <a:pt x="5892" y="5482"/>
                  </a:cubicBezTo>
                  <a:close/>
                  <a:moveTo>
                    <a:pt x="2427" y="6869"/>
                  </a:moveTo>
                  <a:cubicBezTo>
                    <a:pt x="2616" y="6869"/>
                    <a:pt x="2773" y="7026"/>
                    <a:pt x="2773" y="7215"/>
                  </a:cubicBezTo>
                  <a:cubicBezTo>
                    <a:pt x="2773" y="7404"/>
                    <a:pt x="2616" y="7562"/>
                    <a:pt x="2427" y="7562"/>
                  </a:cubicBezTo>
                  <a:lnTo>
                    <a:pt x="1734" y="7562"/>
                  </a:lnTo>
                  <a:cubicBezTo>
                    <a:pt x="1545" y="7562"/>
                    <a:pt x="1387" y="7404"/>
                    <a:pt x="1387" y="7215"/>
                  </a:cubicBezTo>
                  <a:cubicBezTo>
                    <a:pt x="1387" y="7026"/>
                    <a:pt x="1545" y="6869"/>
                    <a:pt x="1734" y="6869"/>
                  </a:cubicBezTo>
                  <a:close/>
                  <a:moveTo>
                    <a:pt x="4475" y="6869"/>
                  </a:moveTo>
                  <a:cubicBezTo>
                    <a:pt x="4664" y="6869"/>
                    <a:pt x="4821" y="7026"/>
                    <a:pt x="4821" y="7215"/>
                  </a:cubicBezTo>
                  <a:cubicBezTo>
                    <a:pt x="4821" y="7404"/>
                    <a:pt x="4664" y="7562"/>
                    <a:pt x="4475" y="7562"/>
                  </a:cubicBezTo>
                  <a:lnTo>
                    <a:pt x="3782" y="7562"/>
                  </a:lnTo>
                  <a:cubicBezTo>
                    <a:pt x="3593" y="7562"/>
                    <a:pt x="3435" y="7404"/>
                    <a:pt x="3435" y="7215"/>
                  </a:cubicBezTo>
                  <a:cubicBezTo>
                    <a:pt x="3435" y="7026"/>
                    <a:pt x="3593" y="6869"/>
                    <a:pt x="3782" y="6869"/>
                  </a:cubicBezTo>
                  <a:close/>
                  <a:moveTo>
                    <a:pt x="6554" y="6869"/>
                  </a:moveTo>
                  <a:cubicBezTo>
                    <a:pt x="6743" y="6869"/>
                    <a:pt x="6901" y="7026"/>
                    <a:pt x="6901" y="7215"/>
                  </a:cubicBezTo>
                  <a:cubicBezTo>
                    <a:pt x="6901" y="7404"/>
                    <a:pt x="6743" y="7562"/>
                    <a:pt x="6554" y="7562"/>
                  </a:cubicBezTo>
                  <a:lnTo>
                    <a:pt x="5892" y="7562"/>
                  </a:lnTo>
                  <a:cubicBezTo>
                    <a:pt x="5672" y="7562"/>
                    <a:pt x="5514" y="7404"/>
                    <a:pt x="5514" y="7215"/>
                  </a:cubicBezTo>
                  <a:cubicBezTo>
                    <a:pt x="5514" y="7026"/>
                    <a:pt x="5672" y="6869"/>
                    <a:pt x="5892" y="6869"/>
                  </a:cubicBezTo>
                  <a:close/>
                  <a:moveTo>
                    <a:pt x="694" y="1"/>
                  </a:moveTo>
                  <a:lnTo>
                    <a:pt x="694" y="95"/>
                  </a:lnTo>
                  <a:cubicBezTo>
                    <a:pt x="694" y="631"/>
                    <a:pt x="442" y="1198"/>
                    <a:pt x="64" y="1576"/>
                  </a:cubicBezTo>
                  <a:lnTo>
                    <a:pt x="1" y="1607"/>
                  </a:lnTo>
                  <a:lnTo>
                    <a:pt x="1" y="5860"/>
                  </a:lnTo>
                  <a:lnTo>
                    <a:pt x="64" y="5923"/>
                  </a:lnTo>
                  <a:cubicBezTo>
                    <a:pt x="442" y="6301"/>
                    <a:pt x="694" y="6869"/>
                    <a:pt x="694" y="7404"/>
                  </a:cubicBezTo>
                  <a:cubicBezTo>
                    <a:pt x="694" y="7971"/>
                    <a:pt x="442" y="8475"/>
                    <a:pt x="95" y="8853"/>
                  </a:cubicBezTo>
                  <a:lnTo>
                    <a:pt x="7184" y="8853"/>
                  </a:lnTo>
                  <a:cubicBezTo>
                    <a:pt x="7720" y="8853"/>
                    <a:pt x="8192" y="8381"/>
                    <a:pt x="8192" y="7845"/>
                  </a:cubicBezTo>
                  <a:lnTo>
                    <a:pt x="8192" y="946"/>
                  </a:lnTo>
                  <a:cubicBezTo>
                    <a:pt x="8255" y="473"/>
                    <a:pt x="7814" y="1"/>
                    <a:pt x="721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-31452725" y="3191825"/>
              <a:ext cx="86650" cy="259150"/>
            </a:xfrm>
            <a:custGeom>
              <a:rect b="b" l="l" r="r" t="t"/>
              <a:pathLst>
                <a:path extrusionOk="0" h="10366" w="3466">
                  <a:moveTo>
                    <a:pt x="1450" y="1"/>
                  </a:moveTo>
                  <a:cubicBezTo>
                    <a:pt x="662" y="1"/>
                    <a:pt x="0" y="662"/>
                    <a:pt x="0" y="1450"/>
                  </a:cubicBezTo>
                  <a:cubicBezTo>
                    <a:pt x="0" y="1860"/>
                    <a:pt x="158" y="2206"/>
                    <a:pt x="410" y="2490"/>
                  </a:cubicBezTo>
                  <a:lnTo>
                    <a:pt x="694" y="2773"/>
                  </a:lnTo>
                  <a:lnTo>
                    <a:pt x="694" y="7593"/>
                  </a:lnTo>
                  <a:lnTo>
                    <a:pt x="410" y="7877"/>
                  </a:lnTo>
                  <a:cubicBezTo>
                    <a:pt x="158" y="8161"/>
                    <a:pt x="0" y="8507"/>
                    <a:pt x="0" y="8917"/>
                  </a:cubicBezTo>
                  <a:cubicBezTo>
                    <a:pt x="0" y="9704"/>
                    <a:pt x="662" y="10366"/>
                    <a:pt x="1450" y="10366"/>
                  </a:cubicBezTo>
                  <a:lnTo>
                    <a:pt x="1985" y="10366"/>
                  </a:lnTo>
                  <a:cubicBezTo>
                    <a:pt x="2773" y="10366"/>
                    <a:pt x="3466" y="9704"/>
                    <a:pt x="3466" y="8917"/>
                  </a:cubicBezTo>
                  <a:cubicBezTo>
                    <a:pt x="3466" y="8507"/>
                    <a:pt x="3308" y="8161"/>
                    <a:pt x="3025" y="7877"/>
                  </a:cubicBezTo>
                  <a:lnTo>
                    <a:pt x="2741" y="7593"/>
                  </a:lnTo>
                  <a:lnTo>
                    <a:pt x="2741" y="2773"/>
                  </a:lnTo>
                  <a:lnTo>
                    <a:pt x="3025" y="2490"/>
                  </a:lnTo>
                  <a:cubicBezTo>
                    <a:pt x="3308" y="2206"/>
                    <a:pt x="3466" y="1860"/>
                    <a:pt x="3466" y="1450"/>
                  </a:cubicBezTo>
                  <a:cubicBezTo>
                    <a:pt x="3466" y="662"/>
                    <a:pt x="2773" y="1"/>
                    <a:pt x="1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-31409400" y="3468275"/>
              <a:ext cx="92950" cy="17375"/>
            </a:xfrm>
            <a:custGeom>
              <a:rect b="b" l="l" r="r" t="t"/>
              <a:pathLst>
                <a:path extrusionOk="0" h="695" w="3718">
                  <a:moveTo>
                    <a:pt x="0" y="1"/>
                  </a:moveTo>
                  <a:cubicBezTo>
                    <a:pt x="0" y="379"/>
                    <a:pt x="315" y="694"/>
                    <a:pt x="662" y="694"/>
                  </a:cubicBezTo>
                  <a:lnTo>
                    <a:pt x="3056" y="694"/>
                  </a:lnTo>
                  <a:cubicBezTo>
                    <a:pt x="3466" y="694"/>
                    <a:pt x="3718" y="379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5"/>
          <p:cNvSpPr/>
          <p:nvPr/>
        </p:nvSpPr>
        <p:spPr>
          <a:xfrm>
            <a:off x="2689075" y="950625"/>
            <a:ext cx="1671300" cy="1671300"/>
          </a:xfrm>
          <a:prstGeom prst="rect">
            <a:avLst/>
          </a:prstGeom>
          <a:solidFill>
            <a:srgbClr val="FF787F"/>
          </a:solidFill>
          <a:ln cap="flat" cmpd="sng" w="28575">
            <a:solidFill>
              <a:srgbClr val="FF78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5"/>
          <p:cNvSpPr/>
          <p:nvPr/>
        </p:nvSpPr>
        <p:spPr>
          <a:xfrm>
            <a:off x="4665360" y="2926910"/>
            <a:ext cx="1671300" cy="1671300"/>
          </a:xfrm>
          <a:prstGeom prst="rect">
            <a:avLst/>
          </a:prstGeom>
          <a:solidFill>
            <a:srgbClr val="4675AB"/>
          </a:solidFill>
          <a:ln cap="flat" cmpd="sng" w="28575">
            <a:solidFill>
              <a:srgbClr val="4675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5"/>
          <p:cNvSpPr/>
          <p:nvPr/>
        </p:nvSpPr>
        <p:spPr>
          <a:xfrm>
            <a:off x="2689085" y="2926910"/>
            <a:ext cx="1671300" cy="16713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5"/>
          <p:cNvSpPr/>
          <p:nvPr/>
        </p:nvSpPr>
        <p:spPr>
          <a:xfrm>
            <a:off x="4665350" y="950625"/>
            <a:ext cx="1671300" cy="16713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5"/>
          <p:cNvSpPr txBox="1"/>
          <p:nvPr/>
        </p:nvSpPr>
        <p:spPr>
          <a:xfrm>
            <a:off x="2689075" y="1294650"/>
            <a:ext cx="16713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( Baseline) LR  typically used to analyze binary data and is commonly used as an inferential tool and binary classification model in population health research</a:t>
            </a:r>
            <a:endParaRPr sz="900">
              <a:solidFill>
                <a:schemeClr val="lt2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92" name="Google Shape;1492;p25"/>
          <p:cNvSpPr txBox="1"/>
          <p:nvPr/>
        </p:nvSpPr>
        <p:spPr>
          <a:xfrm>
            <a:off x="4703250" y="950625"/>
            <a:ext cx="157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RANDOM FOREST</a:t>
            </a:r>
            <a:endParaRPr b="1" sz="180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93" name="Google Shape;1493;p25"/>
          <p:cNvSpPr txBox="1"/>
          <p:nvPr/>
        </p:nvSpPr>
        <p:spPr>
          <a:xfrm>
            <a:off x="2689075" y="2915150"/>
            <a:ext cx="167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SVM</a:t>
            </a:r>
            <a:endParaRPr b="1" sz="180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94" name="Google Shape;1494;p25"/>
          <p:cNvSpPr txBox="1"/>
          <p:nvPr/>
        </p:nvSpPr>
        <p:spPr>
          <a:xfrm>
            <a:off x="4665350" y="3282550"/>
            <a:ext cx="16713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Generally work best with categorical variables, and hence might be less suited to our case which consist of both categorical and continuous.</a:t>
            </a:r>
            <a:endParaRPr sz="900">
              <a:solidFill>
                <a:schemeClr val="lt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95" name="Google Shape;1495;p25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6" name="Google Shape;1496;p2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METHODS</a:t>
            </a:r>
            <a:endParaRPr/>
          </a:p>
        </p:txBody>
      </p:sp>
      <p:sp>
        <p:nvSpPr>
          <p:cNvPr id="1497" name="Google Shape;1497;p25"/>
          <p:cNvSpPr txBox="1"/>
          <p:nvPr/>
        </p:nvSpPr>
        <p:spPr>
          <a:xfrm>
            <a:off x="2689075" y="950625"/>
            <a:ext cx="157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Logistic Regression</a:t>
            </a:r>
            <a:endParaRPr b="1" sz="160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98" name="Google Shape;1498;p25"/>
          <p:cNvSpPr txBox="1"/>
          <p:nvPr/>
        </p:nvSpPr>
        <p:spPr>
          <a:xfrm>
            <a:off x="4655701" y="2926900"/>
            <a:ext cx="167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DECISION TREES</a:t>
            </a:r>
            <a:endParaRPr b="1" sz="1800">
              <a:solidFill>
                <a:srgbClr val="434343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499" name="Google Shape;1499;p25"/>
          <p:cNvSpPr txBox="1"/>
          <p:nvPr/>
        </p:nvSpPr>
        <p:spPr>
          <a:xfrm>
            <a:off x="2689075" y="3390850"/>
            <a:ext cx="1671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Finds an optimal boundary between the possible outputs by transforming the data</a:t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500" name="Google Shape;1500;p25"/>
          <p:cNvSpPr txBox="1"/>
          <p:nvPr/>
        </p:nvSpPr>
        <p:spPr>
          <a:xfrm>
            <a:off x="4655700" y="1294650"/>
            <a:ext cx="1719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Use multiple algorithms to decide to split a node into two or more sub-nodes which are more homogenous in nature.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D9E0"/>
        </a:solidFill>
      </p:bgPr>
    </p:bg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6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26"/>
          <p:cNvSpPr txBox="1"/>
          <p:nvPr>
            <p:ph idx="12" type="sldNum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7" name="Google Shape;1507;p2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</a:t>
            </a:r>
            <a:endParaRPr/>
          </a:p>
        </p:txBody>
      </p:sp>
      <p:sp>
        <p:nvSpPr>
          <p:cNvPr id="1508" name="Google Shape;1508;p26"/>
          <p:cNvSpPr txBox="1"/>
          <p:nvPr/>
        </p:nvSpPr>
        <p:spPr>
          <a:xfrm>
            <a:off x="764325" y="1754275"/>
            <a:ext cx="2672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"/>
              <a:buChar char="●"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Classification Methods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"/>
              <a:buChar char="●"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Defining a Binary Outcome Variable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"/>
              <a:buChar char="●"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Feature Importance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"/>
              <a:buChar char="●"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Accuracy Rates vs False Negative Rates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"/>
              <a:buChar char="●"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Precision - Recall tradeoff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"/>
              <a:buChar char="●"/>
            </a:pPr>
            <a:r>
              <a:rPr lang="es" sz="1300">
                <a:latin typeface="Quattrocento"/>
                <a:ea typeface="Quattrocento"/>
                <a:cs typeface="Quattrocento"/>
                <a:sym typeface="Quattrocento"/>
              </a:rPr>
              <a:t>PCA analysis</a:t>
            </a:r>
            <a:endParaRPr sz="1300"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509" name="Google Shape;15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350" y="1019685"/>
            <a:ext cx="4735100" cy="310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