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0" r:id="rId4"/>
    <p:sldId id="262" r:id="rId5"/>
    <p:sldId id="279" r:id="rId6"/>
    <p:sldId id="276" r:id="rId7"/>
    <p:sldId id="277" r:id="rId8"/>
    <p:sldId id="263" r:id="rId9"/>
    <p:sldId id="265" r:id="rId10"/>
    <p:sldId id="267" r:id="rId11"/>
    <p:sldId id="268" r:id="rId12"/>
    <p:sldId id="270" r:id="rId13"/>
    <p:sldId id="271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03DF6-B8FF-4576-B7F6-10EBE3C29C5F}" v="112" dt="2020-03-01T05:21:55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ola Ijaola" userId="0b6f5706b9293605" providerId="LiveId" clId="{B9703DF6-B8FF-4576-B7F6-10EBE3C29C5F}"/>
    <pc:docChg chg="undo custSel modSld">
      <pc:chgData name="Abiola Ijaola" userId="0b6f5706b9293605" providerId="LiveId" clId="{B9703DF6-B8FF-4576-B7F6-10EBE3C29C5F}" dt="2020-03-01T05:22:23.169" v="213" actId="1076"/>
      <pc:docMkLst>
        <pc:docMk/>
      </pc:docMkLst>
      <pc:sldChg chg="modSp">
        <pc:chgData name="Abiola Ijaola" userId="0b6f5706b9293605" providerId="LiveId" clId="{B9703DF6-B8FF-4576-B7F6-10EBE3C29C5F}" dt="2020-03-01T05:22:23.169" v="213" actId="1076"/>
        <pc:sldMkLst>
          <pc:docMk/>
          <pc:sldMk cId="792806272" sldId="270"/>
        </pc:sldMkLst>
        <pc:picChg chg="mod">
          <ac:chgData name="Abiola Ijaola" userId="0b6f5706b9293605" providerId="LiveId" clId="{B9703DF6-B8FF-4576-B7F6-10EBE3C29C5F}" dt="2020-03-01T05:22:23.169" v="213" actId="1076"/>
          <ac:picMkLst>
            <pc:docMk/>
            <pc:sldMk cId="792806272" sldId="270"/>
            <ac:picMk id="5" creationId="{687E7FB5-D1D6-DA48-8FEF-323F07E47D44}"/>
          </ac:picMkLst>
        </pc:picChg>
      </pc:sldChg>
      <pc:sldChg chg="modSp">
        <pc:chgData name="Abiola Ijaola" userId="0b6f5706b9293605" providerId="LiveId" clId="{B9703DF6-B8FF-4576-B7F6-10EBE3C29C5F}" dt="2020-03-01T05:22:16.835" v="212" actId="122"/>
        <pc:sldMkLst>
          <pc:docMk/>
          <pc:sldMk cId="607596916" sldId="271"/>
        </pc:sldMkLst>
        <pc:spChg chg="mod">
          <ac:chgData name="Abiola Ijaola" userId="0b6f5706b9293605" providerId="LiveId" clId="{B9703DF6-B8FF-4576-B7F6-10EBE3C29C5F}" dt="2020-03-01T05:22:16.835" v="212" actId="122"/>
          <ac:spMkLst>
            <pc:docMk/>
            <pc:sldMk cId="607596916" sldId="271"/>
            <ac:spMk id="2" creationId="{6F6D9FA6-028B-F34B-9EEF-8758FDE96978}"/>
          </ac:spMkLst>
        </pc:spChg>
        <pc:graphicFrameChg chg="mod">
          <ac:chgData name="Abiola Ijaola" userId="0b6f5706b9293605" providerId="LiveId" clId="{B9703DF6-B8FF-4576-B7F6-10EBE3C29C5F}" dt="2020-03-01T05:21:51.075" v="209"/>
          <ac:graphicFrameMkLst>
            <pc:docMk/>
            <pc:sldMk cId="607596916" sldId="271"/>
            <ac:graphicFrameMk id="5" creationId="{450848B4-8179-43A2-814B-250A7C0C3044}"/>
          </ac:graphicFrameMkLst>
        </pc:graphicFrameChg>
      </pc:sldChg>
      <pc:sldChg chg="modSp">
        <pc:chgData name="Abiola Ijaola" userId="0b6f5706b9293605" providerId="LiveId" clId="{B9703DF6-B8FF-4576-B7F6-10EBE3C29C5F}" dt="2020-03-01T05:20:46.794" v="202" actId="122"/>
        <pc:sldMkLst>
          <pc:docMk/>
          <pc:sldMk cId="978814086" sldId="273"/>
        </pc:sldMkLst>
        <pc:spChg chg="mod">
          <ac:chgData name="Abiola Ijaola" userId="0b6f5706b9293605" providerId="LiveId" clId="{B9703DF6-B8FF-4576-B7F6-10EBE3C29C5F}" dt="2020-03-01T05:20:46.794" v="202" actId="122"/>
          <ac:spMkLst>
            <pc:docMk/>
            <pc:sldMk cId="978814086" sldId="273"/>
            <ac:spMk id="2" creationId="{2DD346F3-EDC2-CD4B-86D6-AFE0C7AE6FEC}"/>
          </ac:spMkLst>
        </pc:spChg>
        <pc:spChg chg="mod">
          <ac:chgData name="Abiola Ijaola" userId="0b6f5706b9293605" providerId="LiveId" clId="{B9703DF6-B8FF-4576-B7F6-10EBE3C29C5F}" dt="2020-03-01T05:20:16.499" v="199" actId="255"/>
          <ac:spMkLst>
            <pc:docMk/>
            <pc:sldMk cId="978814086" sldId="273"/>
            <ac:spMk id="3" creationId="{4BFB866E-0D9B-8946-A01B-ED3EE70D5FD3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72515-DACE-49CA-9D29-FA97A713A4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01B069-4D6D-446D-A317-B7DDE8B063A9}">
      <dgm:prSet/>
      <dgm:spPr/>
      <dgm:t>
        <a:bodyPr/>
        <a:lstStyle/>
        <a:p>
          <a:r>
            <a:rPr lang="en-US" u="sng"/>
            <a:t>Introduction</a:t>
          </a:r>
          <a:endParaRPr lang="en-US"/>
        </a:p>
      </dgm:t>
    </dgm:pt>
    <dgm:pt modelId="{3FA14E31-1967-4B64-8B17-22212ECD9BDC}" type="parTrans" cxnId="{722F5F7B-1CD7-43E2-B84C-32909B28879A}">
      <dgm:prSet/>
      <dgm:spPr/>
      <dgm:t>
        <a:bodyPr/>
        <a:lstStyle/>
        <a:p>
          <a:endParaRPr lang="en-US"/>
        </a:p>
      </dgm:t>
    </dgm:pt>
    <dgm:pt modelId="{6E32CAF9-5FB1-4EBA-B62A-76A1D80CE89A}" type="sibTrans" cxnId="{722F5F7B-1CD7-43E2-B84C-32909B28879A}">
      <dgm:prSet/>
      <dgm:spPr/>
      <dgm:t>
        <a:bodyPr/>
        <a:lstStyle/>
        <a:p>
          <a:endParaRPr lang="en-US"/>
        </a:p>
      </dgm:t>
    </dgm:pt>
    <dgm:pt modelId="{833735B1-4936-4CB1-B431-81C0267D985F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DEDFD9B8-063D-4AF0-B23F-6E68420C9156}" type="parTrans" cxnId="{760FA705-BD03-42C7-8D30-7E725377B318}">
      <dgm:prSet/>
      <dgm:spPr/>
      <dgm:t>
        <a:bodyPr/>
        <a:lstStyle/>
        <a:p>
          <a:endParaRPr lang="en-US"/>
        </a:p>
      </dgm:t>
    </dgm:pt>
    <dgm:pt modelId="{7B7D6B16-B6BD-48A3-8B51-C0FC2264D0AB}" type="sibTrans" cxnId="{760FA705-BD03-42C7-8D30-7E725377B318}">
      <dgm:prSet/>
      <dgm:spPr/>
      <dgm:t>
        <a:bodyPr/>
        <a:lstStyle/>
        <a:p>
          <a:endParaRPr lang="en-US"/>
        </a:p>
      </dgm:t>
    </dgm:pt>
    <dgm:pt modelId="{C278D2DF-36B9-4241-9097-A8126017D820}">
      <dgm:prSet/>
      <dgm:spPr/>
      <dgm:t>
        <a:bodyPr/>
        <a:lstStyle/>
        <a:p>
          <a:endParaRPr lang="en-US" i="1" dirty="0"/>
        </a:p>
      </dgm:t>
    </dgm:pt>
    <dgm:pt modelId="{0CF67CD1-47CC-49CF-8A5E-60134184CBEE}" type="parTrans" cxnId="{91B4CF20-6592-4A2B-8240-4181CA9CC7C1}">
      <dgm:prSet/>
      <dgm:spPr/>
      <dgm:t>
        <a:bodyPr/>
        <a:lstStyle/>
        <a:p>
          <a:endParaRPr lang="en-US"/>
        </a:p>
      </dgm:t>
    </dgm:pt>
    <dgm:pt modelId="{2135C942-EA5B-4B34-B586-B5D1EE02011F}" type="sibTrans" cxnId="{91B4CF20-6592-4A2B-8240-4181CA9CC7C1}">
      <dgm:prSet/>
      <dgm:spPr/>
      <dgm:t>
        <a:bodyPr/>
        <a:lstStyle/>
        <a:p>
          <a:endParaRPr lang="en-US"/>
        </a:p>
      </dgm:t>
    </dgm:pt>
    <dgm:pt modelId="{F1FE80E6-7CA4-4B1F-BB0C-395F0B04F886}">
      <dgm:prSet/>
      <dgm:spPr/>
      <dgm:t>
        <a:bodyPr/>
        <a:lstStyle/>
        <a:p>
          <a:r>
            <a:rPr lang="en-US" dirty="0"/>
            <a:t>Data mining techniques</a:t>
          </a:r>
        </a:p>
      </dgm:t>
    </dgm:pt>
    <dgm:pt modelId="{F49252A5-B9C1-4486-9968-B3A43E2C11D9}" type="parTrans" cxnId="{7902D469-B2F3-403E-B8C0-7D82C348EDA2}">
      <dgm:prSet/>
      <dgm:spPr/>
      <dgm:t>
        <a:bodyPr/>
        <a:lstStyle/>
        <a:p>
          <a:endParaRPr lang="en-US"/>
        </a:p>
      </dgm:t>
    </dgm:pt>
    <dgm:pt modelId="{6A695D16-4662-4B26-9B3E-4991E81266D5}" type="sibTrans" cxnId="{7902D469-B2F3-403E-B8C0-7D82C348EDA2}">
      <dgm:prSet/>
      <dgm:spPr/>
      <dgm:t>
        <a:bodyPr/>
        <a:lstStyle/>
        <a:p>
          <a:endParaRPr lang="en-US"/>
        </a:p>
      </dgm:t>
    </dgm:pt>
    <dgm:pt modelId="{646D3A21-1181-4611-8354-E16524454E9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Financial system</a:t>
          </a:r>
        </a:p>
      </dgm:t>
    </dgm:pt>
    <dgm:pt modelId="{3F9AA708-AA10-4AFD-8880-CDFD41BAE54D}" type="parTrans" cxnId="{063A49A5-5DE9-4AE2-9ED2-25E2F525EB21}">
      <dgm:prSet/>
      <dgm:spPr/>
      <dgm:t>
        <a:bodyPr/>
        <a:lstStyle/>
        <a:p>
          <a:endParaRPr lang="en-US"/>
        </a:p>
      </dgm:t>
    </dgm:pt>
    <dgm:pt modelId="{A6F962B8-51B2-4A71-9801-8C210FC24414}" type="sibTrans" cxnId="{063A49A5-5DE9-4AE2-9ED2-25E2F525EB21}">
      <dgm:prSet/>
      <dgm:spPr/>
      <dgm:t>
        <a:bodyPr/>
        <a:lstStyle/>
        <a:p>
          <a:endParaRPr lang="en-US"/>
        </a:p>
      </dgm:t>
    </dgm:pt>
    <dgm:pt modelId="{DB4833EA-3763-44EF-A4F6-FA7289750C2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Crisis management</a:t>
          </a:r>
        </a:p>
      </dgm:t>
    </dgm:pt>
    <dgm:pt modelId="{229CBDD0-6FAA-4F15-8C87-3D6B85DAE9CE}" type="parTrans" cxnId="{3047F227-E1BB-4301-95C7-37555B6BBDF5}">
      <dgm:prSet/>
      <dgm:spPr/>
      <dgm:t>
        <a:bodyPr/>
        <a:lstStyle/>
        <a:p>
          <a:endParaRPr lang="en-US"/>
        </a:p>
      </dgm:t>
    </dgm:pt>
    <dgm:pt modelId="{1F9F6E25-DA48-42F5-8AD9-2B04426E7947}" type="sibTrans" cxnId="{3047F227-E1BB-4301-95C7-37555B6BBDF5}">
      <dgm:prSet/>
      <dgm:spPr/>
      <dgm:t>
        <a:bodyPr/>
        <a:lstStyle/>
        <a:p>
          <a:endParaRPr lang="en-US"/>
        </a:p>
      </dgm:t>
    </dgm:pt>
    <dgm:pt modelId="{2F4F1219-2518-474F-B0AD-F12A29C1442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Credit risk</a:t>
          </a:r>
        </a:p>
      </dgm:t>
    </dgm:pt>
    <dgm:pt modelId="{ABC4C5EC-C2CA-4D78-AA4A-93E5F20C5D1B}" type="parTrans" cxnId="{41152944-71D8-4923-B2D8-ECB5A6A27B09}">
      <dgm:prSet/>
      <dgm:spPr/>
      <dgm:t>
        <a:bodyPr/>
        <a:lstStyle/>
        <a:p>
          <a:endParaRPr lang="en-US"/>
        </a:p>
      </dgm:t>
    </dgm:pt>
    <dgm:pt modelId="{DF36ED82-EC70-4301-ABF5-B9AFA33DEACC}" type="sibTrans" cxnId="{41152944-71D8-4923-B2D8-ECB5A6A27B09}">
      <dgm:prSet/>
      <dgm:spPr/>
      <dgm:t>
        <a:bodyPr/>
        <a:lstStyle/>
        <a:p>
          <a:endParaRPr lang="en-US"/>
        </a:p>
      </dgm:t>
    </dgm:pt>
    <dgm:pt modelId="{D1095D5C-CC88-4E8D-AA17-9009C1B3602D}" type="pres">
      <dgm:prSet presAssocID="{4EB72515-DACE-49CA-9D29-FA97A713A4AF}" presName="root" presStyleCnt="0">
        <dgm:presLayoutVars>
          <dgm:dir/>
          <dgm:resizeHandles val="exact"/>
        </dgm:presLayoutVars>
      </dgm:prSet>
      <dgm:spPr/>
    </dgm:pt>
    <dgm:pt modelId="{C58CBF7E-223F-4117-B3C6-E1769A96A2EB}" type="pres">
      <dgm:prSet presAssocID="{8301B069-4D6D-446D-A317-B7DDE8B063A9}" presName="compNode" presStyleCnt="0"/>
      <dgm:spPr/>
    </dgm:pt>
    <dgm:pt modelId="{39577735-28A7-4A82-8A41-3C3E8B2CFBDF}" type="pres">
      <dgm:prSet presAssocID="{8301B069-4D6D-446D-A317-B7DDE8B063A9}" presName="bgRect" presStyleLbl="bgShp" presStyleIdx="0" presStyleCnt="3"/>
      <dgm:spPr/>
    </dgm:pt>
    <dgm:pt modelId="{6E3E8E71-C98C-4B4A-B3BC-74E8CE4F0FE4}" type="pres">
      <dgm:prSet presAssocID="{8301B069-4D6D-446D-A317-B7DDE8B063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82FBF83-9F3C-4A95-8650-FE2E93C6EE18}" type="pres">
      <dgm:prSet presAssocID="{8301B069-4D6D-446D-A317-B7DDE8B063A9}" presName="spaceRect" presStyleCnt="0"/>
      <dgm:spPr/>
    </dgm:pt>
    <dgm:pt modelId="{2A16B2F1-7484-430D-9329-39AB50589EC7}" type="pres">
      <dgm:prSet presAssocID="{8301B069-4D6D-446D-A317-B7DDE8B063A9}" presName="parTx" presStyleLbl="revTx" presStyleIdx="0" presStyleCnt="5">
        <dgm:presLayoutVars>
          <dgm:chMax val="0"/>
          <dgm:chPref val="0"/>
        </dgm:presLayoutVars>
      </dgm:prSet>
      <dgm:spPr/>
    </dgm:pt>
    <dgm:pt modelId="{702D920A-64CF-4067-89E5-174C1124BADC}" type="pres">
      <dgm:prSet presAssocID="{6E32CAF9-5FB1-4EBA-B62A-76A1D80CE89A}" presName="sibTrans" presStyleCnt="0"/>
      <dgm:spPr/>
    </dgm:pt>
    <dgm:pt modelId="{6D8787B7-C367-4184-8239-7D37FA3878E0}" type="pres">
      <dgm:prSet presAssocID="{833735B1-4936-4CB1-B431-81C0267D985F}" presName="compNode" presStyleCnt="0"/>
      <dgm:spPr/>
    </dgm:pt>
    <dgm:pt modelId="{2CE05B9B-80DF-48AF-9F1C-77FBB0E16A93}" type="pres">
      <dgm:prSet presAssocID="{833735B1-4936-4CB1-B431-81C0267D985F}" presName="bgRect" presStyleLbl="bgShp" presStyleIdx="1" presStyleCnt="3" custLinFactNeighborY="199"/>
      <dgm:spPr/>
    </dgm:pt>
    <dgm:pt modelId="{3BA07106-D1AC-4562-9DC0-BFD4FB2ECFC6}" type="pres">
      <dgm:prSet presAssocID="{833735B1-4936-4CB1-B431-81C0267D98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5132DE7-748A-45A7-ADD4-AE385C2706AF}" type="pres">
      <dgm:prSet presAssocID="{833735B1-4936-4CB1-B431-81C0267D985F}" presName="spaceRect" presStyleCnt="0"/>
      <dgm:spPr/>
    </dgm:pt>
    <dgm:pt modelId="{190BA463-D360-4B60-AC1C-C447EDEFB029}" type="pres">
      <dgm:prSet presAssocID="{833735B1-4936-4CB1-B431-81C0267D985F}" presName="parTx" presStyleLbl="revTx" presStyleIdx="1" presStyleCnt="5">
        <dgm:presLayoutVars>
          <dgm:chMax val="0"/>
          <dgm:chPref val="0"/>
        </dgm:presLayoutVars>
      </dgm:prSet>
      <dgm:spPr/>
    </dgm:pt>
    <dgm:pt modelId="{A3895025-3B27-48DA-83AD-0BCDCE127F33}" type="pres">
      <dgm:prSet presAssocID="{833735B1-4936-4CB1-B431-81C0267D985F}" presName="desTx" presStyleLbl="revTx" presStyleIdx="2" presStyleCnt="5">
        <dgm:presLayoutVars/>
      </dgm:prSet>
      <dgm:spPr/>
    </dgm:pt>
    <dgm:pt modelId="{7FFA15F0-C18B-4511-9375-1E4B5E0B0676}" type="pres">
      <dgm:prSet presAssocID="{7B7D6B16-B6BD-48A3-8B51-C0FC2264D0AB}" presName="sibTrans" presStyleCnt="0"/>
      <dgm:spPr/>
    </dgm:pt>
    <dgm:pt modelId="{7492EC4B-4220-4F7D-A676-44881164FC8C}" type="pres">
      <dgm:prSet presAssocID="{F1FE80E6-7CA4-4B1F-BB0C-395F0B04F886}" presName="compNode" presStyleCnt="0"/>
      <dgm:spPr/>
    </dgm:pt>
    <dgm:pt modelId="{08581B17-B277-4FFF-B870-610608BF7672}" type="pres">
      <dgm:prSet presAssocID="{F1FE80E6-7CA4-4B1F-BB0C-395F0B04F886}" presName="bgRect" presStyleLbl="bgShp" presStyleIdx="2" presStyleCnt="3"/>
      <dgm:spPr/>
    </dgm:pt>
    <dgm:pt modelId="{36A00E11-842A-4595-ACEA-8F99D5661575}" type="pres">
      <dgm:prSet presAssocID="{F1FE80E6-7CA4-4B1F-BB0C-395F0B04F8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46045E-1B4C-4539-8B0B-D7B086811271}" type="pres">
      <dgm:prSet presAssocID="{F1FE80E6-7CA4-4B1F-BB0C-395F0B04F886}" presName="spaceRect" presStyleCnt="0"/>
      <dgm:spPr/>
    </dgm:pt>
    <dgm:pt modelId="{E3B33598-4252-4B10-A036-55C56DAB6FD7}" type="pres">
      <dgm:prSet presAssocID="{F1FE80E6-7CA4-4B1F-BB0C-395F0B04F886}" presName="parTx" presStyleLbl="revTx" presStyleIdx="3" presStyleCnt="5">
        <dgm:presLayoutVars>
          <dgm:chMax val="0"/>
          <dgm:chPref val="0"/>
        </dgm:presLayoutVars>
      </dgm:prSet>
      <dgm:spPr/>
    </dgm:pt>
    <dgm:pt modelId="{F3DCE484-0D1D-4B07-A409-701164C09AE4}" type="pres">
      <dgm:prSet presAssocID="{F1FE80E6-7CA4-4B1F-BB0C-395F0B04F886}" presName="desTx" presStyleLbl="revTx" presStyleIdx="4" presStyleCnt="5">
        <dgm:presLayoutVars/>
      </dgm:prSet>
      <dgm:spPr/>
    </dgm:pt>
  </dgm:ptLst>
  <dgm:cxnLst>
    <dgm:cxn modelId="{760FA705-BD03-42C7-8D30-7E725377B318}" srcId="{4EB72515-DACE-49CA-9D29-FA97A713A4AF}" destId="{833735B1-4936-4CB1-B431-81C0267D985F}" srcOrd="1" destOrd="0" parTransId="{DEDFD9B8-063D-4AF0-B23F-6E68420C9156}" sibTransId="{7B7D6B16-B6BD-48A3-8B51-C0FC2264D0AB}"/>
    <dgm:cxn modelId="{C306C01E-208D-4F1B-B298-F5FD308F9B8B}" type="presOf" srcId="{4EB72515-DACE-49CA-9D29-FA97A713A4AF}" destId="{D1095D5C-CC88-4E8D-AA17-9009C1B3602D}" srcOrd="0" destOrd="0" presId="urn:microsoft.com/office/officeart/2018/2/layout/IconVerticalSolidList"/>
    <dgm:cxn modelId="{91B4CF20-6592-4A2B-8240-4181CA9CC7C1}" srcId="{833735B1-4936-4CB1-B431-81C0267D985F}" destId="{C278D2DF-36B9-4241-9097-A8126017D820}" srcOrd="0" destOrd="0" parTransId="{0CF67CD1-47CC-49CF-8A5E-60134184CBEE}" sibTransId="{2135C942-EA5B-4B34-B586-B5D1EE02011F}"/>
    <dgm:cxn modelId="{3047F227-E1BB-4301-95C7-37555B6BBDF5}" srcId="{F1FE80E6-7CA4-4B1F-BB0C-395F0B04F886}" destId="{DB4833EA-3763-44EF-A4F6-FA7289750C2F}" srcOrd="1" destOrd="0" parTransId="{229CBDD0-6FAA-4F15-8C87-3D6B85DAE9CE}" sibTransId="{1F9F6E25-DA48-42F5-8AD9-2B04426E7947}"/>
    <dgm:cxn modelId="{41152944-71D8-4923-B2D8-ECB5A6A27B09}" srcId="{F1FE80E6-7CA4-4B1F-BB0C-395F0B04F886}" destId="{2F4F1219-2518-474F-B0AD-F12A29C1442C}" srcOrd="2" destOrd="0" parTransId="{ABC4C5EC-C2CA-4D78-AA4A-93E5F20C5D1B}" sibTransId="{DF36ED82-EC70-4301-ABF5-B9AFA33DEACC}"/>
    <dgm:cxn modelId="{052C7549-D522-4F21-80EB-0499B3C0D429}" type="presOf" srcId="{F1FE80E6-7CA4-4B1F-BB0C-395F0B04F886}" destId="{E3B33598-4252-4B10-A036-55C56DAB6FD7}" srcOrd="0" destOrd="0" presId="urn:microsoft.com/office/officeart/2018/2/layout/IconVerticalSolidList"/>
    <dgm:cxn modelId="{7902D469-B2F3-403E-B8C0-7D82C348EDA2}" srcId="{4EB72515-DACE-49CA-9D29-FA97A713A4AF}" destId="{F1FE80E6-7CA4-4B1F-BB0C-395F0B04F886}" srcOrd="2" destOrd="0" parTransId="{F49252A5-B9C1-4486-9968-B3A43E2C11D9}" sibTransId="{6A695D16-4662-4B26-9B3E-4991E81266D5}"/>
    <dgm:cxn modelId="{EA3D534D-5F19-4E49-B2D7-E31DB32B314C}" type="presOf" srcId="{2F4F1219-2518-474F-B0AD-F12A29C1442C}" destId="{F3DCE484-0D1D-4B07-A409-701164C09AE4}" srcOrd="0" destOrd="2" presId="urn:microsoft.com/office/officeart/2018/2/layout/IconVerticalSolidList"/>
    <dgm:cxn modelId="{60E19875-2571-4C3E-8AF2-A9BB1610CDF5}" type="presOf" srcId="{C278D2DF-36B9-4241-9097-A8126017D820}" destId="{A3895025-3B27-48DA-83AD-0BCDCE127F33}" srcOrd="0" destOrd="0" presId="urn:microsoft.com/office/officeart/2018/2/layout/IconVerticalSolidList"/>
    <dgm:cxn modelId="{89EB1976-5AA6-4C6A-A537-1DCEC17DFCA6}" type="presOf" srcId="{8301B069-4D6D-446D-A317-B7DDE8B063A9}" destId="{2A16B2F1-7484-430D-9329-39AB50589EC7}" srcOrd="0" destOrd="0" presId="urn:microsoft.com/office/officeart/2018/2/layout/IconVerticalSolidList"/>
    <dgm:cxn modelId="{722F5F7B-1CD7-43E2-B84C-32909B28879A}" srcId="{4EB72515-DACE-49CA-9D29-FA97A713A4AF}" destId="{8301B069-4D6D-446D-A317-B7DDE8B063A9}" srcOrd="0" destOrd="0" parTransId="{3FA14E31-1967-4B64-8B17-22212ECD9BDC}" sibTransId="{6E32CAF9-5FB1-4EBA-B62A-76A1D80CE89A}"/>
    <dgm:cxn modelId="{063A49A5-5DE9-4AE2-9ED2-25E2F525EB21}" srcId="{F1FE80E6-7CA4-4B1F-BB0C-395F0B04F886}" destId="{646D3A21-1181-4611-8354-E16524454E9A}" srcOrd="0" destOrd="0" parTransId="{3F9AA708-AA10-4AFD-8880-CDFD41BAE54D}" sibTransId="{A6F962B8-51B2-4A71-9801-8C210FC24414}"/>
    <dgm:cxn modelId="{A76969C1-C0AF-4DF1-909E-1ED5576BCB8A}" type="presOf" srcId="{833735B1-4936-4CB1-B431-81C0267D985F}" destId="{190BA463-D360-4B60-AC1C-C447EDEFB029}" srcOrd="0" destOrd="0" presId="urn:microsoft.com/office/officeart/2018/2/layout/IconVerticalSolidList"/>
    <dgm:cxn modelId="{E9B9FBD1-C42E-48D8-8F7B-48F1ED2BC04A}" type="presOf" srcId="{DB4833EA-3763-44EF-A4F6-FA7289750C2F}" destId="{F3DCE484-0D1D-4B07-A409-701164C09AE4}" srcOrd="0" destOrd="1" presId="urn:microsoft.com/office/officeart/2018/2/layout/IconVerticalSolidList"/>
    <dgm:cxn modelId="{4551A1E2-DDFA-4231-9AC7-D2EFB94E6F94}" type="presOf" srcId="{646D3A21-1181-4611-8354-E16524454E9A}" destId="{F3DCE484-0D1D-4B07-A409-701164C09AE4}" srcOrd="0" destOrd="0" presId="urn:microsoft.com/office/officeart/2018/2/layout/IconVerticalSolidList"/>
    <dgm:cxn modelId="{C16A71AA-E73E-45EF-9071-560C147CB590}" type="presParOf" srcId="{D1095D5C-CC88-4E8D-AA17-9009C1B3602D}" destId="{C58CBF7E-223F-4117-B3C6-E1769A96A2EB}" srcOrd="0" destOrd="0" presId="urn:microsoft.com/office/officeart/2018/2/layout/IconVerticalSolidList"/>
    <dgm:cxn modelId="{59ACFB33-9173-489D-8D52-DAB7B249B0BB}" type="presParOf" srcId="{C58CBF7E-223F-4117-B3C6-E1769A96A2EB}" destId="{39577735-28A7-4A82-8A41-3C3E8B2CFBDF}" srcOrd="0" destOrd="0" presId="urn:microsoft.com/office/officeart/2018/2/layout/IconVerticalSolidList"/>
    <dgm:cxn modelId="{42E52CB2-7874-446D-8668-9C88E816E3E1}" type="presParOf" srcId="{C58CBF7E-223F-4117-B3C6-E1769A96A2EB}" destId="{6E3E8E71-C98C-4B4A-B3BC-74E8CE4F0FE4}" srcOrd="1" destOrd="0" presId="urn:microsoft.com/office/officeart/2018/2/layout/IconVerticalSolidList"/>
    <dgm:cxn modelId="{478FA1E2-CCBF-4D94-A20A-B994473C46A1}" type="presParOf" srcId="{C58CBF7E-223F-4117-B3C6-E1769A96A2EB}" destId="{682FBF83-9F3C-4A95-8650-FE2E93C6EE18}" srcOrd="2" destOrd="0" presId="urn:microsoft.com/office/officeart/2018/2/layout/IconVerticalSolidList"/>
    <dgm:cxn modelId="{B0E6784E-8F1D-4E1D-B885-2AB2BC8A0D1C}" type="presParOf" srcId="{C58CBF7E-223F-4117-B3C6-E1769A96A2EB}" destId="{2A16B2F1-7484-430D-9329-39AB50589EC7}" srcOrd="3" destOrd="0" presId="urn:microsoft.com/office/officeart/2018/2/layout/IconVerticalSolidList"/>
    <dgm:cxn modelId="{5A1FE9F9-0E27-4734-87EB-C47C85886B0A}" type="presParOf" srcId="{D1095D5C-CC88-4E8D-AA17-9009C1B3602D}" destId="{702D920A-64CF-4067-89E5-174C1124BADC}" srcOrd="1" destOrd="0" presId="urn:microsoft.com/office/officeart/2018/2/layout/IconVerticalSolidList"/>
    <dgm:cxn modelId="{3C386B5F-2D8A-4AE7-8B1D-A70E8761E3DC}" type="presParOf" srcId="{D1095D5C-CC88-4E8D-AA17-9009C1B3602D}" destId="{6D8787B7-C367-4184-8239-7D37FA3878E0}" srcOrd="2" destOrd="0" presId="urn:microsoft.com/office/officeart/2018/2/layout/IconVerticalSolidList"/>
    <dgm:cxn modelId="{885B779D-384E-4E8E-90BB-683F1933E100}" type="presParOf" srcId="{6D8787B7-C367-4184-8239-7D37FA3878E0}" destId="{2CE05B9B-80DF-48AF-9F1C-77FBB0E16A93}" srcOrd="0" destOrd="0" presId="urn:microsoft.com/office/officeart/2018/2/layout/IconVerticalSolidList"/>
    <dgm:cxn modelId="{4A17B64B-6FD9-41A3-8F80-A8F8D8D55748}" type="presParOf" srcId="{6D8787B7-C367-4184-8239-7D37FA3878E0}" destId="{3BA07106-D1AC-4562-9DC0-BFD4FB2ECFC6}" srcOrd="1" destOrd="0" presId="urn:microsoft.com/office/officeart/2018/2/layout/IconVerticalSolidList"/>
    <dgm:cxn modelId="{7AC6089C-B204-4491-AE90-F910E60D0490}" type="presParOf" srcId="{6D8787B7-C367-4184-8239-7D37FA3878E0}" destId="{85132DE7-748A-45A7-ADD4-AE385C2706AF}" srcOrd="2" destOrd="0" presId="urn:microsoft.com/office/officeart/2018/2/layout/IconVerticalSolidList"/>
    <dgm:cxn modelId="{54CC0415-ECD0-4711-9822-B3E18A6636B0}" type="presParOf" srcId="{6D8787B7-C367-4184-8239-7D37FA3878E0}" destId="{190BA463-D360-4B60-AC1C-C447EDEFB029}" srcOrd="3" destOrd="0" presId="urn:microsoft.com/office/officeart/2018/2/layout/IconVerticalSolidList"/>
    <dgm:cxn modelId="{0D5C8C56-D6FF-4982-AC42-764B2852BFAC}" type="presParOf" srcId="{6D8787B7-C367-4184-8239-7D37FA3878E0}" destId="{A3895025-3B27-48DA-83AD-0BCDCE127F33}" srcOrd="4" destOrd="0" presId="urn:microsoft.com/office/officeart/2018/2/layout/IconVerticalSolidList"/>
    <dgm:cxn modelId="{C453CE83-97C3-4D89-83A2-1055FBCFA3D9}" type="presParOf" srcId="{D1095D5C-CC88-4E8D-AA17-9009C1B3602D}" destId="{7FFA15F0-C18B-4511-9375-1E4B5E0B0676}" srcOrd="3" destOrd="0" presId="urn:microsoft.com/office/officeart/2018/2/layout/IconVerticalSolidList"/>
    <dgm:cxn modelId="{597C7EE7-0439-44F9-9873-BC5ECBD8824C}" type="presParOf" srcId="{D1095D5C-CC88-4E8D-AA17-9009C1B3602D}" destId="{7492EC4B-4220-4F7D-A676-44881164FC8C}" srcOrd="4" destOrd="0" presId="urn:microsoft.com/office/officeart/2018/2/layout/IconVerticalSolidList"/>
    <dgm:cxn modelId="{BB20FB84-F7D6-42E5-8BDA-74976FBC243C}" type="presParOf" srcId="{7492EC4B-4220-4F7D-A676-44881164FC8C}" destId="{08581B17-B277-4FFF-B870-610608BF7672}" srcOrd="0" destOrd="0" presId="urn:microsoft.com/office/officeart/2018/2/layout/IconVerticalSolidList"/>
    <dgm:cxn modelId="{995421C1-E88C-4CAC-A984-D56BFC750E54}" type="presParOf" srcId="{7492EC4B-4220-4F7D-A676-44881164FC8C}" destId="{36A00E11-842A-4595-ACEA-8F99D5661575}" srcOrd="1" destOrd="0" presId="urn:microsoft.com/office/officeart/2018/2/layout/IconVerticalSolidList"/>
    <dgm:cxn modelId="{2441820D-7112-4FBF-B1A6-D0AB624551C9}" type="presParOf" srcId="{7492EC4B-4220-4F7D-A676-44881164FC8C}" destId="{B746045E-1B4C-4539-8B0B-D7B086811271}" srcOrd="2" destOrd="0" presId="urn:microsoft.com/office/officeart/2018/2/layout/IconVerticalSolidList"/>
    <dgm:cxn modelId="{36245E1C-D9BD-47BE-BBC3-B582B0463A7D}" type="presParOf" srcId="{7492EC4B-4220-4F7D-A676-44881164FC8C}" destId="{E3B33598-4252-4B10-A036-55C56DAB6FD7}" srcOrd="3" destOrd="0" presId="urn:microsoft.com/office/officeart/2018/2/layout/IconVerticalSolidList"/>
    <dgm:cxn modelId="{29047615-2385-4385-B38B-EC01F00E3818}" type="presParOf" srcId="{7492EC4B-4220-4F7D-A676-44881164FC8C}" destId="{F3DCE484-0D1D-4B07-A409-701164C09A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00168-2456-4649-8840-919F6AD6C5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456608-82BB-4861-BB36-148EDDC45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Probability of likelihood of default for its customers, as well as identify the key drivers that determine this likelihood. </a:t>
          </a:r>
        </a:p>
      </dgm:t>
    </dgm:pt>
    <dgm:pt modelId="{1479185B-6F1E-4BDF-9AD1-93C110395D65}" type="parTrans" cxnId="{FBE90CDB-2657-4559-88F0-B060B8620350}">
      <dgm:prSet/>
      <dgm:spPr/>
      <dgm:t>
        <a:bodyPr/>
        <a:lstStyle/>
        <a:p>
          <a:endParaRPr lang="en-US"/>
        </a:p>
      </dgm:t>
    </dgm:pt>
    <dgm:pt modelId="{09DA2784-87AB-4552-B104-4600F484584E}" type="sibTrans" cxnId="{FBE90CDB-2657-4559-88F0-B060B8620350}">
      <dgm:prSet/>
      <dgm:spPr/>
      <dgm:t>
        <a:bodyPr/>
        <a:lstStyle/>
        <a:p>
          <a:endParaRPr lang="en-US"/>
        </a:p>
      </dgm:t>
    </dgm:pt>
    <dgm:pt modelId="{1EF1F07E-8870-453B-A2C9-759AAD89D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Probability of default payments  among mining methods. </a:t>
          </a:r>
        </a:p>
      </dgm:t>
    </dgm:pt>
    <dgm:pt modelId="{4BE2B035-CF53-4B85-83D2-DCE370CF047A}" type="parTrans" cxnId="{14EF2592-F977-4DA3-B20B-E34530523A17}">
      <dgm:prSet/>
      <dgm:spPr/>
      <dgm:t>
        <a:bodyPr/>
        <a:lstStyle/>
        <a:p>
          <a:endParaRPr lang="en-US"/>
        </a:p>
      </dgm:t>
    </dgm:pt>
    <dgm:pt modelId="{713AB64E-6446-43AF-AA58-1CA32C50DB52}" type="sibTrans" cxnId="{14EF2592-F977-4DA3-B20B-E34530523A17}">
      <dgm:prSet/>
      <dgm:spPr/>
      <dgm:t>
        <a:bodyPr/>
        <a:lstStyle/>
        <a:p>
          <a:endParaRPr lang="en-US"/>
        </a:p>
      </dgm:t>
    </dgm:pt>
    <dgm:pt modelId="{5DC4D254-B6A8-4F8F-9972-E60865A4E181}" type="pres">
      <dgm:prSet presAssocID="{F4F00168-2456-4649-8840-919F6AD6C57B}" presName="root" presStyleCnt="0">
        <dgm:presLayoutVars>
          <dgm:dir/>
          <dgm:resizeHandles val="exact"/>
        </dgm:presLayoutVars>
      </dgm:prSet>
      <dgm:spPr/>
    </dgm:pt>
    <dgm:pt modelId="{071BD491-D82F-4230-98BE-B494A2FAEC4E}" type="pres">
      <dgm:prSet presAssocID="{0A456608-82BB-4861-BB36-148EDDC45E60}" presName="compNode" presStyleCnt="0"/>
      <dgm:spPr/>
    </dgm:pt>
    <dgm:pt modelId="{7EAE5F8A-6C8B-4881-AC55-0D90A3BB3096}" type="pres">
      <dgm:prSet presAssocID="{0A456608-82BB-4861-BB36-148EDDC45E60}" presName="bgRect" presStyleLbl="bgShp" presStyleIdx="0" presStyleCnt="2"/>
      <dgm:spPr/>
    </dgm:pt>
    <dgm:pt modelId="{E2E51982-1FFE-4EB4-B053-A670B429A8A2}" type="pres">
      <dgm:prSet presAssocID="{0A456608-82BB-4861-BB36-148EDDC45E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4BF4A10-1F75-418C-AB4E-0446FF090293}" type="pres">
      <dgm:prSet presAssocID="{0A456608-82BB-4861-BB36-148EDDC45E60}" presName="spaceRect" presStyleCnt="0"/>
      <dgm:spPr/>
    </dgm:pt>
    <dgm:pt modelId="{42EBBA15-030C-49ED-84D6-CB502D445AAA}" type="pres">
      <dgm:prSet presAssocID="{0A456608-82BB-4861-BB36-148EDDC45E60}" presName="parTx" presStyleLbl="revTx" presStyleIdx="0" presStyleCnt="2">
        <dgm:presLayoutVars>
          <dgm:chMax val="0"/>
          <dgm:chPref val="0"/>
        </dgm:presLayoutVars>
      </dgm:prSet>
      <dgm:spPr/>
    </dgm:pt>
    <dgm:pt modelId="{88A28D6C-248C-4C7F-AE45-DDBAEA237E6F}" type="pres">
      <dgm:prSet presAssocID="{09DA2784-87AB-4552-B104-4600F484584E}" presName="sibTrans" presStyleCnt="0"/>
      <dgm:spPr/>
    </dgm:pt>
    <dgm:pt modelId="{A004A961-D085-4DC9-B266-6AD0A2CDF09A}" type="pres">
      <dgm:prSet presAssocID="{1EF1F07E-8870-453B-A2C9-759AAD89D8F3}" presName="compNode" presStyleCnt="0"/>
      <dgm:spPr/>
    </dgm:pt>
    <dgm:pt modelId="{22251F8F-A47E-452D-BDE4-DF1D73349E16}" type="pres">
      <dgm:prSet presAssocID="{1EF1F07E-8870-453B-A2C9-759AAD89D8F3}" presName="bgRect" presStyleLbl="bgShp" presStyleIdx="1" presStyleCnt="2"/>
      <dgm:spPr/>
    </dgm:pt>
    <dgm:pt modelId="{CCB221A2-641D-4079-B868-868164221647}" type="pres">
      <dgm:prSet presAssocID="{1EF1F07E-8870-453B-A2C9-759AAD89D8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A6124CD-749F-4234-A3AE-D522CF9FF43D}" type="pres">
      <dgm:prSet presAssocID="{1EF1F07E-8870-453B-A2C9-759AAD89D8F3}" presName="spaceRect" presStyleCnt="0"/>
      <dgm:spPr/>
    </dgm:pt>
    <dgm:pt modelId="{056A40AF-4BAD-49AB-B37C-7F180EC1910E}" type="pres">
      <dgm:prSet presAssocID="{1EF1F07E-8870-453B-A2C9-759AAD89D8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FD70D-E8D3-A546-ACCB-2668DD6CB1C4}" type="presOf" srcId="{1EF1F07E-8870-453B-A2C9-759AAD89D8F3}" destId="{056A40AF-4BAD-49AB-B37C-7F180EC1910E}" srcOrd="0" destOrd="0" presId="urn:microsoft.com/office/officeart/2018/2/layout/IconVerticalSolidList"/>
    <dgm:cxn modelId="{14EF2592-F977-4DA3-B20B-E34530523A17}" srcId="{F4F00168-2456-4649-8840-919F6AD6C57B}" destId="{1EF1F07E-8870-453B-A2C9-759AAD89D8F3}" srcOrd="1" destOrd="0" parTransId="{4BE2B035-CF53-4B85-83D2-DCE370CF047A}" sibTransId="{713AB64E-6446-43AF-AA58-1CA32C50DB52}"/>
    <dgm:cxn modelId="{FBE90CDB-2657-4559-88F0-B060B8620350}" srcId="{F4F00168-2456-4649-8840-919F6AD6C57B}" destId="{0A456608-82BB-4861-BB36-148EDDC45E60}" srcOrd="0" destOrd="0" parTransId="{1479185B-6F1E-4BDF-9AD1-93C110395D65}" sibTransId="{09DA2784-87AB-4552-B104-4600F484584E}"/>
    <dgm:cxn modelId="{149585E4-47D4-2947-BD8A-803393C1DE98}" type="presOf" srcId="{F4F00168-2456-4649-8840-919F6AD6C57B}" destId="{5DC4D254-B6A8-4F8F-9972-E60865A4E181}" srcOrd="0" destOrd="0" presId="urn:microsoft.com/office/officeart/2018/2/layout/IconVerticalSolidList"/>
    <dgm:cxn modelId="{05E12FF0-DA02-8E4A-9A6B-67DB5AA33DBC}" type="presOf" srcId="{0A456608-82BB-4861-BB36-148EDDC45E60}" destId="{42EBBA15-030C-49ED-84D6-CB502D445AAA}" srcOrd="0" destOrd="0" presId="urn:microsoft.com/office/officeart/2018/2/layout/IconVerticalSolidList"/>
    <dgm:cxn modelId="{3F7A8ACC-F04B-094D-A142-7AF847A8E7B6}" type="presParOf" srcId="{5DC4D254-B6A8-4F8F-9972-E60865A4E181}" destId="{071BD491-D82F-4230-98BE-B494A2FAEC4E}" srcOrd="0" destOrd="0" presId="urn:microsoft.com/office/officeart/2018/2/layout/IconVerticalSolidList"/>
    <dgm:cxn modelId="{CA1070A3-9A2B-3B46-A335-F703D41FCF24}" type="presParOf" srcId="{071BD491-D82F-4230-98BE-B494A2FAEC4E}" destId="{7EAE5F8A-6C8B-4881-AC55-0D90A3BB3096}" srcOrd="0" destOrd="0" presId="urn:microsoft.com/office/officeart/2018/2/layout/IconVerticalSolidList"/>
    <dgm:cxn modelId="{4E462167-F7C5-7B40-9CC1-ECD8A12C5617}" type="presParOf" srcId="{071BD491-D82F-4230-98BE-B494A2FAEC4E}" destId="{E2E51982-1FFE-4EB4-B053-A670B429A8A2}" srcOrd="1" destOrd="0" presId="urn:microsoft.com/office/officeart/2018/2/layout/IconVerticalSolidList"/>
    <dgm:cxn modelId="{404B4079-F619-0F4E-97C6-981DDC17E84A}" type="presParOf" srcId="{071BD491-D82F-4230-98BE-B494A2FAEC4E}" destId="{84BF4A10-1F75-418C-AB4E-0446FF090293}" srcOrd="2" destOrd="0" presId="urn:microsoft.com/office/officeart/2018/2/layout/IconVerticalSolidList"/>
    <dgm:cxn modelId="{1EDAF41A-02DE-9549-AE50-68F6E2E01048}" type="presParOf" srcId="{071BD491-D82F-4230-98BE-B494A2FAEC4E}" destId="{42EBBA15-030C-49ED-84D6-CB502D445AAA}" srcOrd="3" destOrd="0" presId="urn:microsoft.com/office/officeart/2018/2/layout/IconVerticalSolidList"/>
    <dgm:cxn modelId="{C1BFC1F9-A667-F741-850E-FCE26AAE0F9B}" type="presParOf" srcId="{5DC4D254-B6A8-4F8F-9972-E60865A4E181}" destId="{88A28D6C-248C-4C7F-AE45-DDBAEA237E6F}" srcOrd="1" destOrd="0" presId="urn:microsoft.com/office/officeart/2018/2/layout/IconVerticalSolidList"/>
    <dgm:cxn modelId="{6F079081-850F-3B40-94A7-EC9E672210D7}" type="presParOf" srcId="{5DC4D254-B6A8-4F8F-9972-E60865A4E181}" destId="{A004A961-D085-4DC9-B266-6AD0A2CDF09A}" srcOrd="2" destOrd="0" presId="urn:microsoft.com/office/officeart/2018/2/layout/IconVerticalSolidList"/>
    <dgm:cxn modelId="{87C58FBE-0316-DA4A-AD70-780BCE48737B}" type="presParOf" srcId="{A004A961-D085-4DC9-B266-6AD0A2CDF09A}" destId="{22251F8F-A47E-452D-BDE4-DF1D73349E16}" srcOrd="0" destOrd="0" presId="urn:microsoft.com/office/officeart/2018/2/layout/IconVerticalSolidList"/>
    <dgm:cxn modelId="{CD021FD0-7EFF-3C4B-AABD-3CC0EFE89A72}" type="presParOf" srcId="{A004A961-D085-4DC9-B266-6AD0A2CDF09A}" destId="{CCB221A2-641D-4079-B868-868164221647}" srcOrd="1" destOrd="0" presId="urn:microsoft.com/office/officeart/2018/2/layout/IconVerticalSolidList"/>
    <dgm:cxn modelId="{1ADA76CB-90E7-344D-89A8-2AFA4313BC44}" type="presParOf" srcId="{A004A961-D085-4DC9-B266-6AD0A2CDF09A}" destId="{BA6124CD-749F-4234-A3AE-D522CF9FF43D}" srcOrd="2" destOrd="0" presId="urn:microsoft.com/office/officeart/2018/2/layout/IconVerticalSolidList"/>
    <dgm:cxn modelId="{0329F435-A808-9341-BBDE-99D0D5E2CA2C}" type="presParOf" srcId="{A004A961-D085-4DC9-B266-6AD0A2CDF09A}" destId="{056A40AF-4BAD-49AB-B37C-7F180EC191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7EF78-965D-4381-B382-20FE6AFCC0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B7E836-E3F4-4FEE-8870-C75DA86A871D}">
      <dgm:prSet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 Exploration</a:t>
          </a:r>
        </a:p>
      </dgm:t>
    </dgm:pt>
    <dgm:pt modelId="{F27C92A2-3636-49A7-ADDE-0BA59F6A1319}" type="parTrans" cxnId="{9416BB8F-7816-4F0E-93EB-8277D1BD5377}">
      <dgm:prSet/>
      <dgm:spPr/>
      <dgm:t>
        <a:bodyPr/>
        <a:lstStyle/>
        <a:p>
          <a:endParaRPr lang="en-US"/>
        </a:p>
      </dgm:t>
    </dgm:pt>
    <dgm:pt modelId="{3D1C6A98-FEA8-46C4-A19E-B0B8DD9EB9C7}" type="sibTrans" cxnId="{9416BB8F-7816-4F0E-93EB-8277D1BD5377}">
      <dgm:prSet/>
      <dgm:spPr/>
      <dgm:t>
        <a:bodyPr/>
        <a:lstStyle/>
        <a:p>
          <a:endParaRPr lang="en-US"/>
        </a:p>
      </dgm:t>
    </dgm:pt>
    <dgm:pt modelId="{3A589A25-763F-4CE7-933D-801D2A9456F4}">
      <dgm:prSet custT="1"/>
      <dgm:spPr/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 the model</a:t>
          </a:r>
        </a:p>
      </dgm:t>
    </dgm:pt>
    <dgm:pt modelId="{ED1C1575-3473-4C3E-9303-83EDBACCC83B}" type="parTrans" cxnId="{B4306D85-07DF-4923-9BFA-F2E1734B01E8}">
      <dgm:prSet/>
      <dgm:spPr/>
      <dgm:t>
        <a:bodyPr/>
        <a:lstStyle/>
        <a:p>
          <a:endParaRPr lang="en-US"/>
        </a:p>
      </dgm:t>
    </dgm:pt>
    <dgm:pt modelId="{E5C97261-178E-4586-9C5D-8FFAECE057E6}" type="sibTrans" cxnId="{B4306D85-07DF-4923-9BFA-F2E1734B01E8}">
      <dgm:prSet/>
      <dgm:spPr/>
      <dgm:t>
        <a:bodyPr/>
        <a:lstStyle/>
        <a:p>
          <a:endParaRPr lang="en-US"/>
        </a:p>
      </dgm:t>
    </dgm:pt>
    <dgm:pt modelId="{A3D274A6-A643-EE45-8765-792D7913539E}" type="pres">
      <dgm:prSet presAssocID="{1697EF78-965D-4381-B382-20FE6AFCC048}" presName="linear" presStyleCnt="0">
        <dgm:presLayoutVars>
          <dgm:animLvl val="lvl"/>
          <dgm:resizeHandles val="exact"/>
        </dgm:presLayoutVars>
      </dgm:prSet>
      <dgm:spPr/>
    </dgm:pt>
    <dgm:pt modelId="{4C9E5E62-6C1F-B34B-BC09-F0DB9E122AC6}" type="pres">
      <dgm:prSet presAssocID="{5FB7E836-E3F4-4FEE-8870-C75DA86A871D}" presName="parentText" presStyleLbl="node1" presStyleIdx="0" presStyleCnt="2" custLinFactY="-3972" custLinFactNeighborX="-2552" custLinFactNeighborY="-100000">
        <dgm:presLayoutVars>
          <dgm:chMax val="0"/>
          <dgm:bulletEnabled val="1"/>
        </dgm:presLayoutVars>
      </dgm:prSet>
      <dgm:spPr/>
    </dgm:pt>
    <dgm:pt modelId="{5B5928C4-F173-EC48-B810-FACFBC1B36AA}" type="pres">
      <dgm:prSet presAssocID="{3D1C6A98-FEA8-46C4-A19E-B0B8DD9EB9C7}" presName="spacer" presStyleCnt="0"/>
      <dgm:spPr/>
    </dgm:pt>
    <dgm:pt modelId="{996B39F5-F6EF-3944-BED9-69E191D57695}" type="pres">
      <dgm:prSet presAssocID="{3A589A25-763F-4CE7-933D-801D2A9456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23923A-D06D-0C48-9B6B-D072DA1FA9D9}" type="presOf" srcId="{5FB7E836-E3F4-4FEE-8870-C75DA86A871D}" destId="{4C9E5E62-6C1F-B34B-BC09-F0DB9E122AC6}" srcOrd="0" destOrd="0" presId="urn:microsoft.com/office/officeart/2005/8/layout/vList2"/>
    <dgm:cxn modelId="{B4306D85-07DF-4923-9BFA-F2E1734B01E8}" srcId="{1697EF78-965D-4381-B382-20FE6AFCC048}" destId="{3A589A25-763F-4CE7-933D-801D2A9456F4}" srcOrd="1" destOrd="0" parTransId="{ED1C1575-3473-4C3E-9303-83EDBACCC83B}" sibTransId="{E5C97261-178E-4586-9C5D-8FFAECE057E6}"/>
    <dgm:cxn modelId="{9416BB8F-7816-4F0E-93EB-8277D1BD5377}" srcId="{1697EF78-965D-4381-B382-20FE6AFCC048}" destId="{5FB7E836-E3F4-4FEE-8870-C75DA86A871D}" srcOrd="0" destOrd="0" parTransId="{F27C92A2-3636-49A7-ADDE-0BA59F6A1319}" sibTransId="{3D1C6A98-FEA8-46C4-A19E-B0B8DD9EB9C7}"/>
    <dgm:cxn modelId="{12B47DA8-4C49-EE42-890A-C961D1DEE001}" type="presOf" srcId="{3A589A25-763F-4CE7-933D-801D2A9456F4}" destId="{996B39F5-F6EF-3944-BED9-69E191D57695}" srcOrd="0" destOrd="0" presId="urn:microsoft.com/office/officeart/2005/8/layout/vList2"/>
    <dgm:cxn modelId="{01CDEEB5-DDBD-AC4C-9429-E2613FB1CCDC}" type="presOf" srcId="{1697EF78-965D-4381-B382-20FE6AFCC048}" destId="{A3D274A6-A643-EE45-8765-792D7913539E}" srcOrd="0" destOrd="0" presId="urn:microsoft.com/office/officeart/2005/8/layout/vList2"/>
    <dgm:cxn modelId="{EE339CC6-9F79-0846-9CD6-CBD5F22D3714}" type="presParOf" srcId="{A3D274A6-A643-EE45-8765-792D7913539E}" destId="{4C9E5E62-6C1F-B34B-BC09-F0DB9E122AC6}" srcOrd="0" destOrd="0" presId="urn:microsoft.com/office/officeart/2005/8/layout/vList2"/>
    <dgm:cxn modelId="{F63DAF8E-391F-C545-8FF3-048E549C59DC}" type="presParOf" srcId="{A3D274A6-A643-EE45-8765-792D7913539E}" destId="{5B5928C4-F173-EC48-B810-FACFBC1B36AA}" srcOrd="1" destOrd="0" presId="urn:microsoft.com/office/officeart/2005/8/layout/vList2"/>
    <dgm:cxn modelId="{D73A242D-2345-A54F-9838-D8638097BAE9}" type="presParOf" srcId="{A3D274A6-A643-EE45-8765-792D7913539E}" destId="{996B39F5-F6EF-3944-BED9-69E191D576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77735-28A7-4A82-8A41-3C3E8B2CFBD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8E71-C98C-4B4A-B3BC-74E8CE4F0FE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B2F1-7484-430D-9329-39AB50589EC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/>
            <a:t>Introduction</a:t>
          </a:r>
          <a:endParaRPr lang="en-US" sz="2500" kern="1200"/>
        </a:p>
      </dsp:txBody>
      <dsp:txXfrm>
        <a:off x="1941716" y="718"/>
        <a:ext cx="4571887" cy="1681139"/>
      </dsp:txXfrm>
    </dsp:sp>
    <dsp:sp modelId="{2CE05B9B-80DF-48AF-9F1C-77FBB0E16A93}">
      <dsp:nvSpPr>
        <dsp:cNvPr id="0" name=""/>
        <dsp:cNvSpPr/>
      </dsp:nvSpPr>
      <dsp:spPr>
        <a:xfrm>
          <a:off x="0" y="210548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07106-D1AC-4562-9DC0-BFD4FB2ECFC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BA463-D360-4B60-AC1C-C447EDEFB029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Findings</a:t>
          </a:r>
        </a:p>
      </dsp:txBody>
      <dsp:txXfrm>
        <a:off x="1941716" y="2102143"/>
        <a:ext cx="2931121" cy="1681139"/>
      </dsp:txXfrm>
    </dsp:sp>
    <dsp:sp modelId="{A3895025-3B27-48DA-83AD-0BCDCE127F33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i="1" kern="1200" dirty="0"/>
        </a:p>
      </dsp:txBody>
      <dsp:txXfrm>
        <a:off x="4872838" y="2102143"/>
        <a:ext cx="1640765" cy="1681139"/>
      </dsp:txXfrm>
    </dsp:sp>
    <dsp:sp modelId="{08581B17-B277-4FFF-B870-610608BF767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00E11-842A-4595-ACEA-8F99D566157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3598-4252-4B10-A036-55C56DAB6FD7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mining techniques</a:t>
          </a:r>
        </a:p>
      </dsp:txBody>
      <dsp:txXfrm>
        <a:off x="1941716" y="4203567"/>
        <a:ext cx="2931121" cy="1681139"/>
      </dsp:txXfrm>
    </dsp:sp>
    <dsp:sp modelId="{F3DCE484-0D1D-4B07-A409-701164C09AE4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Financial system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Crisis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Credit risk</a:t>
          </a:r>
        </a:p>
      </dsp:txBody>
      <dsp:txXfrm>
        <a:off x="4872838" y="4203567"/>
        <a:ext cx="1640765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5F8A-6C8B-4881-AC55-0D90A3BB309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51982-1FFE-4EB4-B053-A670B429A8A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BBA15-030C-49ED-84D6-CB502D445AA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Probability of likelihood of default for its customers, as well as identify the key drivers that determine this likelihood. </a:t>
          </a:r>
        </a:p>
      </dsp:txBody>
      <dsp:txXfrm>
        <a:off x="2039300" y="956381"/>
        <a:ext cx="4474303" cy="1765627"/>
      </dsp:txXfrm>
    </dsp:sp>
    <dsp:sp modelId="{22251F8F-A47E-452D-BDE4-DF1D73349E1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221A2-641D-4079-B868-8681642216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A40AF-4BAD-49AB-B37C-7F180EC1910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Probability of default payments  among mining methods. 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E5E62-6C1F-B34B-BC09-F0DB9E122AC6}">
      <dsp:nvSpPr>
        <dsp:cNvPr id="0" name=""/>
        <dsp:cNvSpPr/>
      </dsp:nvSpPr>
      <dsp:spPr>
        <a:xfrm>
          <a:off x="0" y="1396781"/>
          <a:ext cx="6513603" cy="1216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Finalize Data Exploration</a:t>
          </a:r>
        </a:p>
      </dsp:txBody>
      <dsp:txXfrm>
        <a:off x="59399" y="1456180"/>
        <a:ext cx="6394805" cy="1098002"/>
      </dsp:txXfrm>
    </dsp:sp>
    <dsp:sp modelId="{996B39F5-F6EF-3944-BED9-69E191D57695}">
      <dsp:nvSpPr>
        <dsp:cNvPr id="0" name=""/>
        <dsp:cNvSpPr/>
      </dsp:nvSpPr>
      <dsp:spPr>
        <a:xfrm>
          <a:off x="0" y="3036313"/>
          <a:ext cx="6513603" cy="1216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Construct the model</a:t>
          </a:r>
        </a:p>
      </dsp:txBody>
      <dsp:txXfrm>
        <a:off x="59399" y="3095712"/>
        <a:ext cx="6394805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05A53-4061-474C-8FA5-53A680234987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26B6E-5939-084A-BB0E-475185EC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about it for now. I’ll be posting more videos as the project continues. Thank you for listening.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1128A-D490-4D45-A44F-A337291790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542-688C-134D-8060-734518E7C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4AAA-C098-CF48-BD30-DB9C87FE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004B-6D7D-2940-98FC-2C975E6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4619-7EAA-B740-AED9-7A01022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CFC2-9B63-F64D-8E57-777A9EA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F24-B283-C445-91B8-B436B669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500F-4563-304B-8543-9592786D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43-A2B8-634A-9031-09D0C24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DC94-28BA-A34D-87C0-9D43C4CF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C29E-0F00-1B4A-B9D5-ACB9946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B17CD-1CE7-514D-947E-1F2D7700E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77E3-B054-BF45-9959-E5A4BCC0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7D9A-2D1F-A144-A090-692786AB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3620-6B38-4249-87DA-08F3D79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13E-260D-2A4C-BBE3-7C2EE61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174C-5824-CB4E-82EA-F0D7B8FE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A37D-9CFC-7640-B13C-7CA6207E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D20A-C5A8-2341-AEBF-D971A87D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5F91-2F3E-6D4B-A262-D7CC75F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CF3-E810-9F45-BAE7-FE96548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E27B-D019-5941-831E-62A6BFC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6FCB-B7FC-F240-A211-9FD8365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A8B7-519F-4D46-BA9C-8774BEB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2642-EB5C-F244-8526-0B5EAF30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6863-E7FA-6F45-A3B5-4BB09001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9FB3-24DD-BF48-8E57-5D1396FA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6545-152F-7049-B4B2-909507085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784E-8C76-6A40-A4B6-CDB1391D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7E35-A344-1F49-9B27-6025D610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1413-BC13-EE45-A3BF-B4C4A8C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6D94-C393-B442-B2F0-F25D8AAF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CF39-2333-9840-A4FB-FDF7EEB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D623A-9461-064A-B964-19300226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6AAE9-40C1-0949-A2D7-3CF03DF1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9100D-30D2-9C40-9837-4E28A2D7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1482-438A-E843-9DB8-4B42C537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BE00-0522-BA4E-88B6-2CB02C7A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6EDDC-12E0-8149-981D-E48D62C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EFB99-061A-B348-9D6E-D2E1145C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C644-689B-1345-8FFE-982D261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BBFC-789D-AD40-807A-04518124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578A4-BDE0-1D40-A085-71C5E32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E8A3A-C20E-1D49-BFFA-3689138B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9DA7-85D7-B649-BD17-AE70EFF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2AB7B-3981-F74A-8377-4932FEB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222C-B612-E049-8ABB-647CE6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951-65D4-4449-A1E4-F7D384AD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FC6-AE8C-C04B-BB96-E615BE27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EFDE4-974A-8E49-916C-6195252C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DE69-4505-224B-96D3-523BE8D0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49C3-F48C-7541-8056-2FE0A20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4EEA-0BA3-9E40-A672-828C2F85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52EA-8870-D741-9A70-0F6D19EE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BC532-26AE-FC40-9EFF-6D6840F0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275C-9811-914D-AB83-DCF2BDA3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1293-487E-F346-A59D-9ADF126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C17F0-9A22-574D-81B1-072615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4EF0-AD4B-0743-97AC-EDCB7D0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2EC5C-71DD-DA49-85B4-7C2E84B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3084-E22D-DF46-8828-9182C58D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89CD-6833-BA4C-9669-2FB5339C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A39-B1C4-FD46-AEA9-D27BC2060D0B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B26A-68BE-FA44-9A62-7D1D283A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237-CBF2-EB4A-BE5D-853BBC33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92A9-B3FA-9647-9308-65FB9942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Default Of Credit Card Clients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8F04D-2F50-744C-952A-D10276C64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Abiola Ijaola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DATA606 Capstone 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UMBC</a:t>
            </a:r>
          </a:p>
          <a:p>
            <a:pPr algn="r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2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3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64" y="371250"/>
            <a:ext cx="8949590" cy="60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7E7FB5-D1D6-DA48-8FEF-323F07E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8" y="783139"/>
            <a:ext cx="3022600" cy="4953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144" y="1294339"/>
            <a:ext cx="4490507" cy="4745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82" y="1294339"/>
            <a:ext cx="4362661" cy="46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8" y="982696"/>
            <a:ext cx="8787866" cy="518425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87E7FB5-D1D6-DA48-8FEF-323F07E4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" y="355398"/>
            <a:ext cx="266138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0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9FA6-028B-F34B-9EEF-8758FDE9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0848B4-8179-43A2-814B-250A7C0C3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12753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59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46F3-EDC2-CD4B-86D6-AFE0C7A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866E-0D9B-8946-A01B-ED3EE70D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Baesens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Setiono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Vanthienen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(2003). Using neural network rule extraction and decision tables for credit-risk evaluation. Management Science, 49(3), 312–329.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Baesens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Van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Viaene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Stepanova, M.,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Suykens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Vanthienen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(2003).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state-of-the-art classification algorithms for credit scoring. Journal of the Operational Research Society, 54(6), 627–635.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Berry, M., &amp;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Linoff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(2000). Mastering data mining: The art and science of customer relationship management. New York: John Wiley &amp; Sons, Inc.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Chou, M. (2006). Cash and credit card crisis in Taiwan. Business Weekly, 24–27.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7881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AEAC0-A3C6-4348-80B1-C42EEC89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33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6294-2567-8847-97EC-20BD7815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481C1A-5100-4051-96B9-6A6803915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26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4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3999-5AF3-8745-BC40-070311F6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 (cont</a:t>
            </a:r>
            <a:r>
              <a:rPr lang="en-US" sz="3200" dirty="0">
                <a:solidFill>
                  <a:srgbClr val="FFFFFF"/>
                </a:solidFill>
              </a:rPr>
              <a:t>’d)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FAAD2-878E-CB4E-BB19-3CE7B9DDB88C}"/>
              </a:ext>
            </a:extLst>
          </p:cNvPr>
          <p:cNvSpPr txBox="1"/>
          <p:nvPr/>
        </p:nvSpPr>
        <p:spPr>
          <a:xfrm>
            <a:off x="966951" y="3355131"/>
            <a:ext cx="2772464" cy="206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Several studies were researched but of all, this is the most relevant to what I’m working on. 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BFF914A-BB61-FF43-A010-15FBF2ECEC60}"/>
              </a:ext>
            </a:extLst>
          </p:cNvPr>
          <p:cNvSpPr txBox="1"/>
          <p:nvPr/>
        </p:nvSpPr>
        <p:spPr>
          <a:xfrm>
            <a:off x="2157573" y="4972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27DB2-59E0-E849-A6B5-F7802C7AF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03752"/>
              </p:ext>
            </p:extLst>
          </p:nvPr>
        </p:nvGraphicFramePr>
        <p:xfrm>
          <a:off x="4662101" y="1204107"/>
          <a:ext cx="7032593" cy="4883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8749">
                  <a:extLst>
                    <a:ext uri="{9D8B030D-6E8A-4147-A177-3AD203B41FA5}">
                      <a16:colId xmlns:a16="http://schemas.microsoft.com/office/drawing/2014/main" val="3411908688"/>
                    </a:ext>
                  </a:extLst>
                </a:gridCol>
                <a:gridCol w="2279388">
                  <a:extLst>
                    <a:ext uri="{9D8B030D-6E8A-4147-A177-3AD203B41FA5}">
                      <a16:colId xmlns:a16="http://schemas.microsoft.com/office/drawing/2014/main" val="3434018707"/>
                    </a:ext>
                  </a:extLst>
                </a:gridCol>
                <a:gridCol w="1035026">
                  <a:extLst>
                    <a:ext uri="{9D8B030D-6E8A-4147-A177-3AD203B41FA5}">
                      <a16:colId xmlns:a16="http://schemas.microsoft.com/office/drawing/2014/main" val="4272479101"/>
                    </a:ext>
                  </a:extLst>
                </a:gridCol>
                <a:gridCol w="925553">
                  <a:extLst>
                    <a:ext uri="{9D8B030D-6E8A-4147-A177-3AD203B41FA5}">
                      <a16:colId xmlns:a16="http://schemas.microsoft.com/office/drawing/2014/main" val="3163206514"/>
                    </a:ext>
                  </a:extLst>
                </a:gridCol>
                <a:gridCol w="1273877">
                  <a:extLst>
                    <a:ext uri="{9D8B030D-6E8A-4147-A177-3AD203B41FA5}">
                      <a16:colId xmlns:a16="http://schemas.microsoft.com/office/drawing/2014/main" val="3400637592"/>
                    </a:ext>
                  </a:extLst>
                </a:gridCol>
              </a:tblGrid>
              <a:tr h="920873">
                <a:tc>
                  <a:txBody>
                    <a:bodyPr/>
                    <a:lstStyle/>
                    <a:p>
                      <a:r>
                        <a:rPr lang="en-US" sz="1700" dirty="0"/>
                        <a:t>Author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Machine Learning Model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Features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Rows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period</a:t>
                      </a:r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3003393942"/>
                  </a:ext>
                </a:extLst>
              </a:tr>
              <a:tr h="2858363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I-Cheng </a:t>
                      </a:r>
                      <a:r>
                        <a:rPr lang="en-US" sz="1700" kern="1200" dirty="0" err="1">
                          <a:effectLst/>
                        </a:rPr>
                        <a:t>Yeh</a:t>
                      </a:r>
                      <a:r>
                        <a:rPr lang="en-US" sz="1700" kern="1200" dirty="0">
                          <a:effectLst/>
                        </a:rPr>
                        <a:t>, and </a:t>
                      </a:r>
                      <a:r>
                        <a:rPr lang="en-US" sz="1700" kern="1200" dirty="0" err="1">
                          <a:effectLst/>
                        </a:rPr>
                        <a:t>Che</a:t>
                      </a:r>
                      <a:r>
                        <a:rPr lang="en-US" sz="1700" kern="1200" dirty="0">
                          <a:effectLst/>
                        </a:rPr>
                        <a:t>-hui Lien (2007)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K-nearest neighbor classifier</a:t>
                      </a:r>
                      <a:r>
                        <a:rPr lang="en-US" sz="1700" kern="1200" baseline="0" dirty="0">
                          <a:effectLst/>
                        </a:rPr>
                        <a:t> (KNN),  Logistic Regression (LR), Discriminant Analysis (DA),</a:t>
                      </a:r>
                      <a:r>
                        <a:rPr lang="en-US" sz="1700" kern="1200" dirty="0">
                          <a:effectLst/>
                        </a:rPr>
                        <a:t>Naïve Bayesian</a:t>
                      </a:r>
                      <a:r>
                        <a:rPr lang="en-US" sz="1700" kern="1200" baseline="0" dirty="0">
                          <a:effectLst/>
                        </a:rPr>
                        <a:t> Classifier (NB), Artificial Neural Networks (ANN), Classification Trees (CT)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5529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1987-2005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3573628338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1419810651"/>
                  </a:ext>
                </a:extLst>
              </a:tr>
              <a:tr h="368212">
                <a:tc gridSpan="5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1511347349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9263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4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A5943-EA31-234B-AD42-60B7DEC0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There are two major findings from the literature</a:t>
            </a:r>
            <a:r>
              <a:rPr lang="en-US" dirty="0">
                <a:solidFill>
                  <a:srgbClr val="FFFFFF"/>
                </a:solidFill>
                <a:effectLst/>
              </a:rPr>
              <a:t> Review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FA53D2D-B2BE-4F7A-BFAA-860512D6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3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0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1779" cy="3554897"/>
          </a:xfrm>
        </p:spPr>
        <p:txBody>
          <a:bodyPr/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examines the six major classification techniques in data mining and compares the performance of classification and predictive accuracy among them.</a:t>
            </a:r>
          </a:p>
        </p:txBody>
      </p:sp>
    </p:spTree>
    <p:extLst>
      <p:ext uri="{BB962C8B-B14F-4D97-AF65-F5344CB8AC3E}">
        <p14:creationId xmlns:p14="http://schemas.microsoft.com/office/powerpoint/2010/main" val="14807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101"/>
            <a:ext cx="7858225" cy="38597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project proposal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/ Exploratory Data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329080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EDA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Department of Information Management, Chung Hua University, Taiwan and Department of Civil Engineering,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Taiwan.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URLs for the data is 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https://archive.ics.uci.edu/ml/datasets/default+of+credit+card+clients</a:t>
            </a:r>
            <a:r>
              <a:rPr lang="en-US" u="sng" dirty="0"/>
              <a:t>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Missing Values if any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types for each column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dataset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Correlation among variables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023C-112B-114B-ACDB-62F1BE92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Preliminary 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D8CB5D7-8A83-7B4D-860D-384E06CA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0100"/>
            <a:ext cx="2895600" cy="5588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F9F6B8-9D1F-444F-BD74-760BE64B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5524" y="1112520"/>
            <a:ext cx="838263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6E3F11-BD91-44F5-80B6-DBB2A32D1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2" y="375386"/>
            <a:ext cx="3082489" cy="5460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29" y="948088"/>
            <a:ext cx="8403712" cy="48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343</Words>
  <Application>Microsoft Office PowerPoint</Application>
  <PresentationFormat>Widescreen</PresentationFormat>
  <Paragraphs>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Predicting Default Of Credit Card Clients </vt:lpstr>
      <vt:lpstr>Literature Review</vt:lpstr>
      <vt:lpstr>Literature Review (cont’d)</vt:lpstr>
      <vt:lpstr>There are two major findings from the literature Review</vt:lpstr>
      <vt:lpstr>Key Takeaway</vt:lpstr>
      <vt:lpstr>Exploratory Data Analysis </vt:lpstr>
      <vt:lpstr>Dataset &amp; EDA Steps</vt:lpstr>
      <vt:lpstr>Preliminary Exploratory Data Analysis</vt:lpstr>
      <vt:lpstr>PowerPoint Presentation</vt:lpstr>
      <vt:lpstr>PowerPoint Presentation</vt:lpstr>
      <vt:lpstr>PowerPoint Presentation</vt:lpstr>
      <vt:lpstr>PowerPoint Presentation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Emerging Market Company Bankruptcy Probability using Financial Statement ratios</dc:title>
  <dc:creator>Tolulope Atanda</dc:creator>
  <cp:lastModifiedBy>Abiola Ijaola</cp:lastModifiedBy>
  <cp:revision>18</cp:revision>
  <dcterms:created xsi:type="dcterms:W3CDTF">2019-10-08T04:09:55Z</dcterms:created>
  <dcterms:modified xsi:type="dcterms:W3CDTF">2020-03-01T05:22:25Z</dcterms:modified>
</cp:coreProperties>
</file>