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 id="2147483681" r:id="rId5"/>
    <p:sldMasterId id="2147483715" r:id="rId6"/>
    <p:sldMasterId id="2147483749" r:id="rId7"/>
  </p:sldMasterIdLst>
  <p:notesMasterIdLst>
    <p:notesMasterId r:id="rId27"/>
  </p:notesMasterIdLst>
  <p:handoutMasterIdLst>
    <p:handoutMasterId r:id="rId28"/>
  </p:handoutMasterIdLst>
  <p:sldIdLst>
    <p:sldId id="427" r:id="rId8"/>
    <p:sldId id="263" r:id="rId9"/>
    <p:sldId id="429" r:id="rId10"/>
    <p:sldId id="258" r:id="rId11"/>
    <p:sldId id="428" r:id="rId12"/>
    <p:sldId id="266" r:id="rId13"/>
    <p:sldId id="264" r:id="rId14"/>
    <p:sldId id="265" r:id="rId15"/>
    <p:sldId id="418" r:id="rId16"/>
    <p:sldId id="419" r:id="rId17"/>
    <p:sldId id="417" r:id="rId18"/>
    <p:sldId id="420" r:id="rId19"/>
    <p:sldId id="421" r:id="rId20"/>
    <p:sldId id="423" r:id="rId21"/>
    <p:sldId id="422" r:id="rId22"/>
    <p:sldId id="425" r:id="rId23"/>
    <p:sldId id="424" r:id="rId24"/>
    <p:sldId id="426"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2BA"/>
    <a:srgbClr val="B4B6B9"/>
    <a:srgbClr val="BDBEC0"/>
    <a:srgbClr val="C7C8CA"/>
    <a:srgbClr val="AEB0B3"/>
    <a:srgbClr val="ABADB0"/>
    <a:srgbClr val="4D86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3217" autoAdjust="0"/>
  </p:normalViewPr>
  <p:slideViewPr>
    <p:cSldViewPr snapToGrid="0" snapToObjects="1">
      <p:cViewPr varScale="1">
        <p:scale>
          <a:sx n="69" d="100"/>
          <a:sy n="69" d="100"/>
        </p:scale>
        <p:origin x="328" y="44"/>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BF96C3-6123-4C73-BCE6-390888FF99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096F4D-4F41-4A07-9A43-E11A966AD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CB29C-02E5-44A0-B737-FE641B1D2817}" type="datetimeFigureOut">
              <a:rPr lang="en-US" smtClean="0"/>
              <a:t>3/17/2021</a:t>
            </a:fld>
            <a:endParaRPr lang="en-US" dirty="0"/>
          </a:p>
        </p:txBody>
      </p:sp>
      <p:sp>
        <p:nvSpPr>
          <p:cNvPr id="4" name="Footer Placeholder 3">
            <a:extLst>
              <a:ext uri="{FF2B5EF4-FFF2-40B4-BE49-F238E27FC236}">
                <a16:creationId xmlns:a16="http://schemas.microsoft.com/office/drawing/2014/main" id="{1BA6923F-537D-4CBC-90B7-A4808FFD08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8E1BA1-D1E4-411E-9E01-C8F5399B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ECA34E-02FE-42EE-BA45-4002CE73F7ED}" type="slidenum">
              <a:rPr lang="en-US" smtClean="0"/>
              <a:t>‹#›</a:t>
            </a:fld>
            <a:endParaRPr lang="en-US" dirty="0"/>
          </a:p>
        </p:txBody>
      </p:sp>
    </p:spTree>
    <p:extLst>
      <p:ext uri="{BB962C8B-B14F-4D97-AF65-F5344CB8AC3E}">
        <p14:creationId xmlns:p14="http://schemas.microsoft.com/office/powerpoint/2010/main" val="1445335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F27C-23B7-9C40-8636-97E800621904}"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EC937-7A34-054B-8EB2-234964957837}" type="slidenum">
              <a:rPr lang="en-US" smtClean="0"/>
              <a:t>‹#›</a:t>
            </a:fld>
            <a:endParaRPr lang="en-US" dirty="0"/>
          </a:p>
        </p:txBody>
      </p:sp>
    </p:spTree>
    <p:extLst>
      <p:ext uri="{BB962C8B-B14F-4D97-AF65-F5344CB8AC3E}">
        <p14:creationId xmlns:p14="http://schemas.microsoft.com/office/powerpoint/2010/main" val="5294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D7C7DC0F-C673-4B0E-A3BF-61507D8435DE}"/>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22869390-3136-4C03-8F48-EF662A408723}"/>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B3488ECA-0770-483E-A819-F59514057B51}"/>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379F24CD-DB2F-4A7A-8C81-1178E3687D75}" type="slidenum">
              <a:rPr lang="en-US"/>
              <a:pPr>
                <a:defRPr/>
              </a:pPr>
              <a:t>‹#›</a:t>
            </a:fld>
            <a:endParaRPr lang="en-US" dirty="0"/>
          </a:p>
        </p:txBody>
      </p:sp>
    </p:spTree>
    <p:extLst>
      <p:ext uri="{BB962C8B-B14F-4D97-AF65-F5344CB8AC3E}">
        <p14:creationId xmlns:p14="http://schemas.microsoft.com/office/powerpoint/2010/main" val="162916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1735C40A-2052-4AB3-8026-56929B4FE844}"/>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3" name="Slide Number Placeholder 5">
            <a:extLst>
              <a:ext uri="{FF2B5EF4-FFF2-40B4-BE49-F238E27FC236}">
                <a16:creationId xmlns:a16="http://schemas.microsoft.com/office/drawing/2014/main" id="{8AF964F3-9183-4130-BC35-BD5BBCD66436}"/>
              </a:ext>
            </a:extLst>
          </p:cNvPr>
          <p:cNvSpPr>
            <a:spLocks noGrp="1"/>
          </p:cNvSpPr>
          <p:nvPr>
            <p:ph type="sldNum" sz="quarter" idx="11"/>
          </p:nvPr>
        </p:nvSpPr>
        <p:spPr/>
        <p:txBody>
          <a:bodyPr/>
          <a:lstStyle>
            <a:lvl1pPr>
              <a:defRPr/>
            </a:lvl1pPr>
          </a:lstStyle>
          <a:p>
            <a:pPr>
              <a:defRPr/>
            </a:pPr>
            <a:fld id="{1E243FCD-5D50-4CA4-9053-511541281966}" type="slidenum">
              <a:rPr lang="en-US"/>
              <a:pPr>
                <a:defRPr/>
              </a:pPr>
              <a:t>‹#›</a:t>
            </a:fld>
            <a:endParaRPr lang="en-US" dirty="0"/>
          </a:p>
        </p:txBody>
      </p:sp>
    </p:spTree>
    <p:extLst>
      <p:ext uri="{BB962C8B-B14F-4D97-AF65-F5344CB8AC3E}">
        <p14:creationId xmlns:p14="http://schemas.microsoft.com/office/powerpoint/2010/main" val="302997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_Squid">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47A96A8E-3066-4170-9329-D46D0CB959F9}"/>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BE19432F-BFE6-4E37-BF19-21C6A131CFE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BF24D968-070E-40B6-B90D-7A611DF7B4A2}"/>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D0BAC701-4BAF-4AC6-8A42-2AA03AB76851}"/>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BBF3E14E-CBBE-4026-98C3-5FB756B7896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C23B55E-B71F-44A2-8C39-B17D80D306BF}" type="slidenum">
              <a:rPr lang="en-US"/>
              <a:pPr>
                <a:defRPr/>
              </a:pPr>
              <a:t>‹#›</a:t>
            </a:fld>
            <a:endParaRPr lang="en-US" dirty="0"/>
          </a:p>
        </p:txBody>
      </p:sp>
    </p:spTree>
    <p:extLst>
      <p:ext uri="{BB962C8B-B14F-4D97-AF65-F5344CB8AC3E}">
        <p14:creationId xmlns:p14="http://schemas.microsoft.com/office/powerpoint/2010/main" val="143250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AAF2A0-1B22-44D1-81A5-F2DE38F5C85C}"/>
              </a:ext>
            </a:extLst>
          </p:cNvPr>
          <p:cNvSpPr/>
          <p:nvPr userDrawn="1"/>
        </p:nvSpPr>
        <p:spPr>
          <a:xfrm>
            <a:off x="0" y="1009650"/>
            <a:ext cx="12192000"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6AD1BB5-3E34-4B1A-80D5-5C73254B55C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General Services</a:t>
            </a:r>
          </a:p>
        </p:txBody>
      </p:sp>
      <p:sp>
        <p:nvSpPr>
          <p:cNvPr id="6" name="Title 1">
            <a:extLst>
              <a:ext uri="{FF2B5EF4-FFF2-40B4-BE49-F238E27FC236}">
                <a16:creationId xmlns:a16="http://schemas.microsoft.com/office/drawing/2014/main" id="{45F9FF6B-CEB7-4F60-B31A-03319D63A68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378EC8F4-4DEB-460E-9852-A73DCF97E700}"/>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8CEFF3F7-36FA-4BD3-B76A-40F6BD674E71}"/>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17DFEB57-1D50-4C28-AA0A-B2848927C5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2D79F72D-C313-49E1-B73E-E48C1B1D61F4}"/>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75648EA0-69AC-4DB7-BD5A-87B1E65B404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3111B00E-B5E2-4167-9987-BC6E2B78FDDD}"/>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4CCA57A-C8F1-45BE-A0AF-5E46884166EA}" type="slidenum">
              <a:rPr lang="en-US"/>
              <a:pPr>
                <a:defRPr/>
              </a:pPr>
              <a:t>‹#›</a:t>
            </a:fld>
            <a:endParaRPr lang="en-US" dirty="0"/>
          </a:p>
        </p:txBody>
      </p:sp>
    </p:spTree>
    <p:extLst>
      <p:ext uri="{BB962C8B-B14F-4D97-AF65-F5344CB8AC3E}">
        <p14:creationId xmlns:p14="http://schemas.microsoft.com/office/powerpoint/2010/main" val="2303782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ACFA476C-C979-49C5-9BB0-FE0419E59703}"/>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EED59B2B-E41C-4A36-ABA8-387F756C713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2F263F44-FAA3-43BC-8B06-4035A413F4F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ECA442D5-56C1-43AF-967D-EA9CC1A09014}"/>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A0792BF3-0354-4DAA-B4A5-E7A8B0325E74}"/>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CB404F3-658B-45C3-BF17-758ED340B3A3}" type="slidenum">
              <a:rPr lang="en-US"/>
              <a:pPr>
                <a:defRPr/>
              </a:pPr>
              <a:t>‹#›</a:t>
            </a:fld>
            <a:endParaRPr lang="en-US" dirty="0"/>
          </a:p>
        </p:txBody>
      </p:sp>
    </p:spTree>
    <p:extLst>
      <p:ext uri="{BB962C8B-B14F-4D97-AF65-F5344CB8AC3E}">
        <p14:creationId xmlns:p14="http://schemas.microsoft.com/office/powerpoint/2010/main" val="200679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1B8C8232-55EF-4622-BAA9-78F90A54AAE9}"/>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2EA67D7C-78ED-433B-B55F-23146355273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E7542284-7E20-45FF-A542-E4E6FA32E36D}"/>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0563921F-DE30-4E24-A3F5-FC9FBFDA1727}"/>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50BD5702-73BF-4E30-A786-CE8307F014D5}"/>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9E8D0BC-32E7-45C8-98B8-9196F2ECCCA6}" type="slidenum">
              <a:rPr lang="en-US"/>
              <a:pPr>
                <a:defRPr/>
              </a:pPr>
              <a:t>‹#›</a:t>
            </a:fld>
            <a:endParaRPr lang="en-US" dirty="0"/>
          </a:p>
        </p:txBody>
      </p:sp>
    </p:spTree>
    <p:extLst>
      <p:ext uri="{BB962C8B-B14F-4D97-AF65-F5344CB8AC3E}">
        <p14:creationId xmlns:p14="http://schemas.microsoft.com/office/powerpoint/2010/main" val="183483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grpSp>
        <p:nvGrpSpPr>
          <p:cNvPr id="4" name="Rectangle 7">
            <a:extLst>
              <a:ext uri="{FF2B5EF4-FFF2-40B4-BE49-F238E27FC236}">
                <a16:creationId xmlns:a16="http://schemas.microsoft.com/office/drawing/2014/main" id="{0FB4796B-EC20-471A-8539-CEA994A8191A}"/>
              </a:ext>
            </a:extLst>
          </p:cNvPr>
          <p:cNvGrpSpPr>
            <a:grpSpLocks/>
          </p:cNvGrpSpPr>
          <p:nvPr userDrawn="1"/>
        </p:nvGrpSpPr>
        <p:grpSpPr bwMode="auto">
          <a:xfrm>
            <a:off x="-88900" y="-88900"/>
            <a:ext cx="12382500" cy="7048500"/>
            <a:chOff x="-56" y="-56"/>
            <a:chExt cx="7800" cy="4440"/>
          </a:xfrm>
        </p:grpSpPr>
        <p:pic>
          <p:nvPicPr>
            <p:cNvPr id="5" name="Rectangle 7">
              <a:extLst>
                <a:ext uri="{FF2B5EF4-FFF2-40B4-BE49-F238E27FC236}">
                  <a16:creationId xmlns:a16="http://schemas.microsoft.com/office/drawing/2014/main" id="{E8656C39-16B4-4D91-888F-2F42A33DA49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0EE58C18-3651-401B-84B5-9E3FD907632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7" name="Rectangle 6">
            <a:extLst>
              <a:ext uri="{FF2B5EF4-FFF2-40B4-BE49-F238E27FC236}">
                <a16:creationId xmlns:a16="http://schemas.microsoft.com/office/drawing/2014/main" id="{C6B05284-454F-4EC5-BF2C-2C1F467E811C}"/>
              </a:ext>
            </a:extLst>
          </p:cNvPr>
          <p:cNvSpPr/>
          <p:nvPr userDrawn="1"/>
        </p:nvSpPr>
        <p:spPr>
          <a:xfrm>
            <a:off x="98425" y="1009650"/>
            <a:ext cx="11999913"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1">
            <a:extLst>
              <a:ext uri="{FF2B5EF4-FFF2-40B4-BE49-F238E27FC236}">
                <a16:creationId xmlns:a16="http://schemas.microsoft.com/office/drawing/2014/main" id="{C5EC9E93-4131-4939-9A03-960E8D24B50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9" name="Title 1">
            <a:extLst>
              <a:ext uri="{FF2B5EF4-FFF2-40B4-BE49-F238E27FC236}">
                <a16:creationId xmlns:a16="http://schemas.microsoft.com/office/drawing/2014/main" id="{5286464B-01AD-4164-A677-C32278B17697}"/>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0" name="Straight Connector 9">
            <a:extLst>
              <a:ext uri="{FF2B5EF4-FFF2-40B4-BE49-F238E27FC236}">
                <a16:creationId xmlns:a16="http://schemas.microsoft.com/office/drawing/2014/main" id="{37364F35-E3B4-416C-AA56-8D94E1E6B40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49338A8E-781D-42EA-B3C0-31AF1FC50C70}"/>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3D6DDB9C-BE77-436C-AD07-D610F47EA3B8}"/>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AE824F0-B63F-4EE8-B265-0DD1E87AFD6E}" type="slidenum">
              <a:rPr lang="en-US"/>
              <a:pPr>
                <a:defRPr/>
              </a:pPr>
              <a:t>‹#›</a:t>
            </a:fld>
            <a:endParaRPr lang="en-US" dirty="0"/>
          </a:p>
        </p:txBody>
      </p:sp>
    </p:spTree>
    <p:extLst>
      <p:ext uri="{BB962C8B-B14F-4D97-AF65-F5344CB8AC3E}">
        <p14:creationId xmlns:p14="http://schemas.microsoft.com/office/powerpoint/2010/main" val="330486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nly_Purple">
    <p:spTree>
      <p:nvGrpSpPr>
        <p:cNvPr id="1" name=""/>
        <p:cNvGrpSpPr/>
        <p:nvPr/>
      </p:nvGrpSpPr>
      <p:grpSpPr>
        <a:xfrm>
          <a:off x="0" y="0"/>
          <a:ext cx="0" cy="0"/>
          <a:chOff x="0" y="0"/>
          <a:chExt cx="0" cy="0"/>
        </a:xfrm>
      </p:grpSpPr>
      <p:grpSp>
        <p:nvGrpSpPr>
          <p:cNvPr id="4" name="Rectangle 7">
            <a:extLst>
              <a:ext uri="{FF2B5EF4-FFF2-40B4-BE49-F238E27FC236}">
                <a16:creationId xmlns:a16="http://schemas.microsoft.com/office/drawing/2014/main" id="{FF62ED5F-B980-4B29-B12C-6457E54822E0}"/>
              </a:ext>
            </a:extLst>
          </p:cNvPr>
          <p:cNvGrpSpPr>
            <a:grpSpLocks/>
          </p:cNvGrpSpPr>
          <p:nvPr userDrawn="1"/>
        </p:nvGrpSpPr>
        <p:grpSpPr bwMode="auto">
          <a:xfrm>
            <a:off x="-88900" y="-88900"/>
            <a:ext cx="12382500" cy="7048500"/>
            <a:chOff x="-56" y="-56"/>
            <a:chExt cx="7800" cy="4440"/>
          </a:xfrm>
        </p:grpSpPr>
        <p:pic>
          <p:nvPicPr>
            <p:cNvPr id="5" name="Rectangle 7">
              <a:extLst>
                <a:ext uri="{FF2B5EF4-FFF2-40B4-BE49-F238E27FC236}">
                  <a16:creationId xmlns:a16="http://schemas.microsoft.com/office/drawing/2014/main" id="{10A9957F-D6EE-40A3-9486-F3E84F5544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2618EE72-7C28-444E-BD38-E15D6E3D0E66}"/>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7" name="Footer Placeholder 4">
            <a:extLst>
              <a:ext uri="{FF2B5EF4-FFF2-40B4-BE49-F238E27FC236}">
                <a16:creationId xmlns:a16="http://schemas.microsoft.com/office/drawing/2014/main" id="{FFCBDF98-FD90-4224-ACFF-260329BE2836}"/>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51284CA6-5CDD-4411-B165-9FCCF782ED50}"/>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24C035F-2CFC-41ED-8293-3327464DAD70}" type="slidenum">
              <a:rPr lang="en-US"/>
              <a:pPr>
                <a:defRPr/>
              </a:pPr>
              <a:t>‹#›</a:t>
            </a:fld>
            <a:endParaRPr lang="en-US" dirty="0"/>
          </a:p>
        </p:txBody>
      </p:sp>
    </p:spTree>
    <p:extLst>
      <p:ext uri="{BB962C8B-B14F-4D97-AF65-F5344CB8AC3E}">
        <p14:creationId xmlns:p14="http://schemas.microsoft.com/office/powerpoint/2010/main" val="2078670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E8B3F940-0879-41C9-814F-B0EC8F3A5A66}"/>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C187C430-5368-4D99-A2BB-717E347F3FF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564B612A-4C08-44BE-BD14-C300B33F0571}"/>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7C81B25A-05DE-4CE4-A826-4B673AA63E7F}"/>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0DFBCF1F-C2B0-4C7A-AD57-08058725A6F7}"/>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E85AEF9-3C92-49BF-889F-90CA05E8A37B}" type="slidenum">
              <a:rPr lang="en-US"/>
              <a:pPr>
                <a:defRPr/>
              </a:pPr>
              <a:t>‹#›</a:t>
            </a:fld>
            <a:endParaRPr lang="en-US" dirty="0"/>
          </a:p>
        </p:txBody>
      </p:sp>
    </p:spTree>
    <p:extLst>
      <p:ext uri="{BB962C8B-B14F-4D97-AF65-F5344CB8AC3E}">
        <p14:creationId xmlns:p14="http://schemas.microsoft.com/office/powerpoint/2010/main" val="718363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8C6E5-4585-4244-B8C4-C32AD87C2A6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FDADB458-AE73-4B1F-ACD6-9BB0164747AD}"/>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ECCEB39C-7142-4CC5-B59A-9C4DD28515A8}"/>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F45431B3-D6AC-4D13-9BF6-8DA53D60E37E}"/>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0C0542B2-1251-4F0C-A237-19E9BBF97394}"/>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FC73BD46-C42D-4C61-B991-9A5E20AD475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E7395DB1-E981-4ECE-AFD5-F645F1630763}"/>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3F6D276F-412E-45B0-B4E6-B5B71AEA9B2B}"/>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AAB60826-42EE-46DB-9A41-880C5FDE0FD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51226B04-B26C-464F-A66E-18E2A59DFEF0}" type="slidenum">
              <a:rPr lang="en-US"/>
              <a:pPr>
                <a:defRPr/>
              </a:pPr>
              <a:t>‹#›</a:t>
            </a:fld>
            <a:endParaRPr lang="en-US" dirty="0"/>
          </a:p>
        </p:txBody>
      </p:sp>
    </p:spTree>
    <p:extLst>
      <p:ext uri="{BB962C8B-B14F-4D97-AF65-F5344CB8AC3E}">
        <p14:creationId xmlns:p14="http://schemas.microsoft.com/office/powerpoint/2010/main" val="1234628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18CDCC68-ABCB-425E-92DB-A3DBFE8DF2E9}"/>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8B3B982D-1FC6-4904-853D-E42A4134820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3E935474-A171-4A57-A495-2821E8C4C6E1}"/>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D20FB890-2849-44CF-B163-248BA1B314BE}"/>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64830A7B-18D0-46D5-AC86-F4437489D2CF}"/>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CDD1809B-A4CD-4372-AF10-DD1C585959BE}" type="slidenum">
              <a:rPr lang="en-US"/>
              <a:pPr>
                <a:defRPr/>
              </a:pPr>
              <a:t>‹#›</a:t>
            </a:fld>
            <a:endParaRPr lang="en-US" dirty="0"/>
          </a:p>
        </p:txBody>
      </p:sp>
    </p:spTree>
    <p:extLst>
      <p:ext uri="{BB962C8B-B14F-4D97-AF65-F5344CB8AC3E}">
        <p14:creationId xmlns:p14="http://schemas.microsoft.com/office/powerpoint/2010/main" val="260732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F7634B9E-34EC-4155-A834-FF7E21D7010F}"/>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67AF5A0A-C5D0-4937-9704-9111C9D84A1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C787A11B-341E-4221-9F76-EF15A97CCE2B}"/>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7" name="Title Placeholder 1"/>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6" name="Footer Placeholder 4">
            <a:extLst>
              <a:ext uri="{FF2B5EF4-FFF2-40B4-BE49-F238E27FC236}">
                <a16:creationId xmlns:a16="http://schemas.microsoft.com/office/drawing/2014/main" id="{4841D202-EAE4-4F97-8304-7DE606BCFE79}"/>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1F4104AC-93B8-48F6-B4EF-14BFE0399A21}"/>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063F219A-63A9-43B3-95BC-599FD77CF95E}" type="slidenum">
              <a:rPr lang="en-US"/>
              <a:pPr>
                <a:defRPr/>
              </a:pPr>
              <a:t>‹#›</a:t>
            </a:fld>
            <a:endParaRPr lang="en-US" dirty="0"/>
          </a:p>
        </p:txBody>
      </p:sp>
    </p:spTree>
    <p:extLst>
      <p:ext uri="{BB962C8B-B14F-4D97-AF65-F5344CB8AC3E}">
        <p14:creationId xmlns:p14="http://schemas.microsoft.com/office/powerpoint/2010/main" val="3394675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9FE329-F603-49ED-9DC4-FDD6CC38CF0A}"/>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48A9573-0444-4D1A-BF41-3D80BA920A9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921F3A94-BFBF-439D-9384-10C3B5E3367F}"/>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Storage Classes</a:t>
            </a:r>
          </a:p>
        </p:txBody>
      </p:sp>
      <p:cxnSp>
        <p:nvCxnSpPr>
          <p:cNvPr id="7" name="Straight Connector 6">
            <a:extLst>
              <a:ext uri="{FF2B5EF4-FFF2-40B4-BE49-F238E27FC236}">
                <a16:creationId xmlns:a16="http://schemas.microsoft.com/office/drawing/2014/main" id="{9006B09C-3227-469A-8668-A005D130EE7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586162BD-1B2C-4EE6-B3A4-B5B0FE7423C9}"/>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A24700E-8866-4D62-BA16-4627CE9B853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15FE65D8-D01D-412F-BCA8-DEC2AA189613}"/>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55DA6C43-8CED-46D2-8BD0-3F376F1BE029}"/>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38889C05-22BA-4169-924E-C66EA5F0FF3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4" name="Slide Number Placeholder 5">
            <a:extLst>
              <a:ext uri="{FF2B5EF4-FFF2-40B4-BE49-F238E27FC236}">
                <a16:creationId xmlns:a16="http://schemas.microsoft.com/office/drawing/2014/main" id="{AB300066-EC74-4A08-B6BC-8B242986674A}"/>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C8058408-69AD-48B5-BCDC-B3BB9326998A}" type="slidenum">
              <a:rPr lang="en-US"/>
              <a:pPr>
                <a:defRPr/>
              </a:pPr>
              <a:t>‹#›</a:t>
            </a:fld>
            <a:endParaRPr lang="en-US" dirty="0"/>
          </a:p>
        </p:txBody>
      </p:sp>
    </p:spTree>
    <p:extLst>
      <p:ext uri="{BB962C8B-B14F-4D97-AF65-F5344CB8AC3E}">
        <p14:creationId xmlns:p14="http://schemas.microsoft.com/office/powerpoint/2010/main" val="4130332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42D47-835F-4BD3-95EB-2BBEFB44F733}"/>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5F9BE28-216E-492A-9E44-F0AB4FEE769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2D1080BF-A8AD-43FC-9E40-60C11C35A9D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A568D236-E6EA-4070-BC30-25EEC114E57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D99DB0FC-F8F2-44B8-BEB0-B6BD792DF1B2}"/>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7F305987-EC89-4A9C-8A11-91C13A617B8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6455FED3-0B8B-4019-AC76-52F387699523}"/>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3630BDA1-0821-4948-8B2B-9F7F054566F4}"/>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F0C9DFF2-5540-48CC-9C67-FFBDE90B1C03}"/>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E0631C4-9FAF-4E9D-9C44-272D863E91A0}" type="slidenum">
              <a:rPr lang="en-US"/>
              <a:pPr>
                <a:defRPr/>
              </a:pPr>
              <a:t>‹#›</a:t>
            </a:fld>
            <a:endParaRPr lang="en-US" dirty="0"/>
          </a:p>
        </p:txBody>
      </p:sp>
    </p:spTree>
    <p:extLst>
      <p:ext uri="{BB962C8B-B14F-4D97-AF65-F5344CB8AC3E}">
        <p14:creationId xmlns:p14="http://schemas.microsoft.com/office/powerpoint/2010/main" val="2372278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297859-9B9A-4983-87C6-313A55BE84D0}"/>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7B1F7BCE-8BB1-4D86-95B9-903712854FEF}"/>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Resources</a:t>
            </a:r>
          </a:p>
        </p:txBody>
      </p:sp>
      <p:cxnSp>
        <p:nvCxnSpPr>
          <p:cNvPr id="6" name="Straight Connector 5">
            <a:extLst>
              <a:ext uri="{FF2B5EF4-FFF2-40B4-BE49-F238E27FC236}">
                <a16:creationId xmlns:a16="http://schemas.microsoft.com/office/drawing/2014/main" id="{8BC3560A-8BC6-4ABF-8774-7C2BF1C1FD2F}"/>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D725B109-546A-4428-B452-53CCFFD74F8E}"/>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D68D73D6-1226-406B-BAAC-CF42013BF7C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B1487EE1-B88D-4621-ACC1-D2FA4BB130F1}"/>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8430B7D-6181-4EEC-A078-317CBEDFC55F}"/>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96CD2132-9341-48AE-9269-CE3E4DB20285}"/>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530857B-0DEB-4641-AE72-74445210130E}" type="slidenum">
              <a:rPr lang="en-US"/>
              <a:pPr>
                <a:defRPr/>
              </a:pPr>
              <a:t>‹#›</a:t>
            </a:fld>
            <a:endParaRPr lang="en-US" dirty="0"/>
          </a:p>
        </p:txBody>
      </p:sp>
    </p:spTree>
    <p:extLst>
      <p:ext uri="{BB962C8B-B14F-4D97-AF65-F5344CB8AC3E}">
        <p14:creationId xmlns:p14="http://schemas.microsoft.com/office/powerpoint/2010/main" val="1906694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2C4228-85E6-45DA-A2B9-5A629C55B0CF}"/>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0B7B01A8-FAB3-4CE9-AB58-E4E6F3F1FC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Things</a:t>
            </a:r>
          </a:p>
        </p:txBody>
      </p:sp>
      <p:cxnSp>
        <p:nvCxnSpPr>
          <p:cNvPr id="6" name="Straight Connector 5">
            <a:extLst>
              <a:ext uri="{FF2B5EF4-FFF2-40B4-BE49-F238E27FC236}">
                <a16:creationId xmlns:a16="http://schemas.microsoft.com/office/drawing/2014/main" id="{DCF58A23-6E4F-4B52-9808-E32A0B08719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3BCEF7AE-D7B1-4470-B4F0-43B495861647}"/>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607929A9-138B-489A-BB81-F49EB7852A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FCB8582B-0634-4932-BA04-2EA1AF07F8F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09B9419E-095B-4066-BA7F-170287B59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212AC04D-0EC1-4D1B-B80F-64660BE63E60}"/>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E00BE80F-85F0-4C8C-A049-50EB87D14D26}" type="slidenum">
              <a:rPr lang="en-US"/>
              <a:pPr>
                <a:defRPr/>
              </a:pPr>
              <a:t>‹#›</a:t>
            </a:fld>
            <a:endParaRPr lang="en-US" dirty="0"/>
          </a:p>
        </p:txBody>
      </p:sp>
    </p:spTree>
    <p:extLst>
      <p:ext uri="{BB962C8B-B14F-4D97-AF65-F5344CB8AC3E}">
        <p14:creationId xmlns:p14="http://schemas.microsoft.com/office/powerpoint/2010/main" val="1729165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7F445CEE-3454-42A5-9D96-10153ADDBC73}"/>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D2E22ABF-7084-4650-BC91-031D3596B5E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434F3BBF-776D-4B83-AF87-5A11D69BB168}"/>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BC42C905-8754-48CF-A6B7-A592232CD205}"/>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088C4472-4DD3-44BC-8407-D2D3E8D6F23F}"/>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3F47590-C455-45EE-88DD-F5DA50760123}" type="slidenum">
              <a:rPr lang="en-US"/>
              <a:pPr>
                <a:defRPr/>
              </a:pPr>
              <a:t>‹#›</a:t>
            </a:fld>
            <a:endParaRPr lang="en-US" dirty="0"/>
          </a:p>
        </p:txBody>
      </p:sp>
    </p:spTree>
    <p:extLst>
      <p:ext uri="{BB962C8B-B14F-4D97-AF65-F5344CB8AC3E}">
        <p14:creationId xmlns:p14="http://schemas.microsoft.com/office/powerpoint/2010/main" val="3970000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A950C-6782-4BF7-821D-C0526EEEE15E}"/>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0D1E246A-44F2-4810-A2B9-4928EB5E892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B16BED0D-294D-4468-A1D6-69ED55CDF6E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17BD54E8-2092-4550-801A-F1CB64CDF29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6E55F90E-57FE-4F4B-ACFF-66B712E8BCA6}"/>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3006B3F7-79E9-4487-9C20-D26416BEA01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851F2995-A4D3-48A0-B840-6ED9AF7F873C}"/>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5"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1C8B2D08-A2C4-457C-AA70-685382620AB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2F4BD06F-1B56-47FE-84A1-25DE542B3D4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95659C6-5848-4926-8DC9-B5CD410F2CCB}" type="slidenum">
              <a:rPr lang="en-US"/>
              <a:pPr>
                <a:defRPr/>
              </a:pPr>
              <a:t>‹#›</a:t>
            </a:fld>
            <a:endParaRPr lang="en-US" dirty="0"/>
          </a:p>
        </p:txBody>
      </p:sp>
    </p:spTree>
    <p:extLst>
      <p:ext uri="{BB962C8B-B14F-4D97-AF65-F5344CB8AC3E}">
        <p14:creationId xmlns:p14="http://schemas.microsoft.com/office/powerpoint/2010/main" val="16462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8CEB4-4550-4AF2-8881-7C8C0B3E7CD0}"/>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C65DCD4-4545-4C14-AC9B-D906A821ADC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77806142-ADF8-48C2-9877-DA371ADE6197}"/>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B27502D2-C229-4A97-BB60-87131BCEDEF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E830549F-FD89-40B0-9014-BDAC104532E1}"/>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9ED01921-C87F-49F8-85CC-A4ECBC70FD4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1273D8AA-7ED9-41A3-83E6-6698722C4EFA}"/>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AC0E2FDA-7226-4902-8FA9-EA32535580EB}"/>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DF285C46-DC8D-4C94-ACA2-030E3E5D831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E16F0649-B9F5-4375-BDCA-70B81823B082}" type="slidenum">
              <a:rPr lang="en-US"/>
              <a:pPr>
                <a:defRPr/>
              </a:pPr>
              <a:t>‹#›</a:t>
            </a:fld>
            <a:endParaRPr lang="en-US" dirty="0"/>
          </a:p>
        </p:txBody>
      </p:sp>
    </p:spTree>
    <p:extLst>
      <p:ext uri="{BB962C8B-B14F-4D97-AF65-F5344CB8AC3E}">
        <p14:creationId xmlns:p14="http://schemas.microsoft.com/office/powerpoint/2010/main" val="1394093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EC03AC-9C8C-45E2-B279-8C6E91D84A76}"/>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785C3BF-5D6B-411B-858B-59086AB9C53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cxnSp>
        <p:nvCxnSpPr>
          <p:cNvPr id="6" name="Straight Connector 5">
            <a:extLst>
              <a:ext uri="{FF2B5EF4-FFF2-40B4-BE49-F238E27FC236}">
                <a16:creationId xmlns:a16="http://schemas.microsoft.com/office/drawing/2014/main" id="{FAB32D7A-EE4F-4DA1-A514-27CB8334513C}"/>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6BFD0F9C-6863-43C2-BF0E-3BC5E8F304CB}"/>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76ECF4C1-7600-450B-9E75-857B5460F0A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1A8FFB28-BCE2-4817-A2B0-EAE0F85AFBC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1C1C67C4-6AF2-48A5-9233-D757F1EAB766}"/>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9FC05C3-51CF-49B3-94FF-20E44F419DA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42CC437-49B9-4600-8CCD-CC62AC772B0C}" type="slidenum">
              <a:rPr lang="en-US"/>
              <a:pPr>
                <a:defRPr/>
              </a:pPr>
              <a:t>‹#›</a:t>
            </a:fld>
            <a:endParaRPr lang="en-US" dirty="0"/>
          </a:p>
        </p:txBody>
      </p:sp>
    </p:spTree>
    <p:extLst>
      <p:ext uri="{BB962C8B-B14F-4D97-AF65-F5344CB8AC3E}">
        <p14:creationId xmlns:p14="http://schemas.microsoft.com/office/powerpoint/2010/main" val="2007502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sources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C6DD74-68C8-49A2-BB1D-ADF27826299F}"/>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EC53708-A30D-4EC6-A901-82BB4F927A8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8154D0AA-E792-4E38-856F-27F24BC5769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53668288-F1FC-4845-8720-D3A15F2AE2C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F8A48768-D86A-40FE-B93C-1043714BDD00}"/>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576E839-40FB-486F-AA53-6D18E294DC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F44DC8A9-98FA-4E93-8CE9-6F6B25E95D8C}"/>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DFFCFEA2-A2B5-4EED-A5C3-C5E537475D61}"/>
              </a:ext>
            </a:extLst>
          </p:cNvPr>
          <p:cNvSpPr txBox="1">
            <a:spLocks/>
          </p:cNvSpPr>
          <p:nvPr userDrawn="1"/>
        </p:nvSpPr>
        <p:spPr>
          <a:xfrm>
            <a:off x="241300" y="4049713"/>
            <a:ext cx="1905000" cy="642937"/>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E5EC4EEF-E524-467D-B446-F08BE47189D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B4585B75-597E-4CC7-B53F-06C2283CEC73}"/>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C51AD909-EB3B-4E7D-A1FF-AC9708033237}" type="slidenum">
              <a:rPr lang="en-US"/>
              <a:pPr>
                <a:defRPr/>
              </a:pPr>
              <a:t>‹#›</a:t>
            </a:fld>
            <a:endParaRPr lang="en-US" dirty="0"/>
          </a:p>
        </p:txBody>
      </p:sp>
    </p:spTree>
    <p:extLst>
      <p:ext uri="{BB962C8B-B14F-4D97-AF65-F5344CB8AC3E}">
        <p14:creationId xmlns:p14="http://schemas.microsoft.com/office/powerpoint/2010/main" val="1232846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4565FB-6275-424A-A5C8-A56FD06E5585}"/>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7D9AD99-8939-462E-A985-7AF4C5C4083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25A31E6F-E2BE-404B-A4B8-36F87A85978B}"/>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DB916303-5818-4672-9A35-333AB0CC14A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D929273F-34C3-4E2C-876B-4238A77E8DE0}"/>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47105425-14B9-461D-A7DA-E0F0F145DC8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71BD2C7E-03BF-4049-9DE7-FB7108E4B5E6}"/>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A33A1FB8-371B-4A92-953D-6015A4817275}"/>
              </a:ext>
            </a:extLst>
          </p:cNvPr>
          <p:cNvSpPr txBox="1">
            <a:spLocks/>
          </p:cNvSpPr>
          <p:nvPr userDrawn="1"/>
        </p:nvSpPr>
        <p:spPr>
          <a:xfrm>
            <a:off x="4373563"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2" name="Straight Connector 11">
            <a:extLst>
              <a:ext uri="{FF2B5EF4-FFF2-40B4-BE49-F238E27FC236}">
                <a16:creationId xmlns:a16="http://schemas.microsoft.com/office/drawing/2014/main" id="{ACB6C990-444B-4A55-ADCB-0BCF0083C4C5}"/>
              </a:ext>
            </a:extLst>
          </p:cNvPr>
          <p:cNvCxnSpPr>
            <a:cxnSpLocks/>
          </p:cNvCxnSpPr>
          <p:nvPr userDrawn="1"/>
        </p:nvCxnSpPr>
        <p:spPr>
          <a:xfrm>
            <a:off x="4238625"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5F8FD3-9BB4-46F8-B32B-4095329810D0}"/>
              </a:ext>
            </a:extLst>
          </p:cNvPr>
          <p:cNvCxnSpPr>
            <a:cxnSpLocks/>
          </p:cNvCxnSpPr>
          <p:nvPr userDrawn="1"/>
        </p:nvCxnSpPr>
        <p:spPr>
          <a:xfrm>
            <a:off x="6249988"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Footer Placeholder 4">
            <a:extLst>
              <a:ext uri="{FF2B5EF4-FFF2-40B4-BE49-F238E27FC236}">
                <a16:creationId xmlns:a16="http://schemas.microsoft.com/office/drawing/2014/main" id="{D4664EBD-8EB5-43B1-8F4C-736145A6745B}"/>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5" name="Slide Number Placeholder 5">
            <a:extLst>
              <a:ext uri="{FF2B5EF4-FFF2-40B4-BE49-F238E27FC236}">
                <a16:creationId xmlns:a16="http://schemas.microsoft.com/office/drawing/2014/main" id="{F4BE262A-5688-42F5-AD5D-CFE2766B83F6}"/>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9FE846D-DBC9-40DE-AC0A-1B55DC8EA9E5}" type="slidenum">
              <a:rPr lang="en-US"/>
              <a:pPr>
                <a:defRPr/>
              </a:pPr>
              <a:t>‹#›</a:t>
            </a:fld>
            <a:endParaRPr lang="en-US" dirty="0"/>
          </a:p>
        </p:txBody>
      </p:sp>
    </p:spTree>
    <p:extLst>
      <p:ext uri="{BB962C8B-B14F-4D97-AF65-F5344CB8AC3E}">
        <p14:creationId xmlns:p14="http://schemas.microsoft.com/office/powerpoint/2010/main" val="317836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77EF09-FB92-4368-A61C-2C9050619F73}"/>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F3AB8B4-631B-4CCC-810B-0C9E51BAB967}"/>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A3683FBE-7C6D-4E8A-A9E1-357E2773A90B}"/>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16B569E2-1559-405A-B921-3B203C18127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9" name="Rectangle 11">
            <a:extLst>
              <a:ext uri="{FF2B5EF4-FFF2-40B4-BE49-F238E27FC236}">
                <a16:creationId xmlns:a16="http://schemas.microsoft.com/office/drawing/2014/main" id="{1AAAF504-9738-4DA1-A755-EA8D5D663745}"/>
              </a:ext>
            </a:extLst>
          </p:cNvPr>
          <p:cNvGrpSpPr>
            <a:grpSpLocks/>
          </p:cNvGrpSpPr>
          <p:nvPr userDrawn="1"/>
        </p:nvGrpSpPr>
        <p:grpSpPr bwMode="auto">
          <a:xfrm>
            <a:off x="-88900" y="-88900"/>
            <a:ext cx="12382500" cy="7048500"/>
            <a:chOff x="-56" y="-56"/>
            <a:chExt cx="7800" cy="4440"/>
          </a:xfrm>
        </p:grpSpPr>
        <p:pic>
          <p:nvPicPr>
            <p:cNvPr id="10" name="Rectangle 11">
              <a:extLst>
                <a:ext uri="{FF2B5EF4-FFF2-40B4-BE49-F238E27FC236}">
                  <a16:creationId xmlns:a16="http://schemas.microsoft.com/office/drawing/2014/main" id="{F965EF93-6D33-404D-94AF-E8569A35ACB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a:extLst>
                <a:ext uri="{FF2B5EF4-FFF2-40B4-BE49-F238E27FC236}">
                  <a16:creationId xmlns:a16="http://schemas.microsoft.com/office/drawing/2014/main" id="{9D34647C-CCCF-4F84-A464-9F4AF4A7AB48}"/>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6" name="Title 1"/>
          <p:cNvSpPr>
            <a:spLocks noGrp="1"/>
          </p:cNvSpPr>
          <p:nvPr>
            <p:ph type="title"/>
          </p:nvPr>
        </p:nvSpPr>
        <p:spPr>
          <a:xfrm>
            <a:off x="240941" y="365126"/>
            <a:ext cx="8638016" cy="644278"/>
          </a:xfrm>
        </p:spPr>
        <p:txBody>
          <a:bodyPr/>
          <a:lstStyle/>
          <a:p>
            <a:endParaRPr lang="en-US" dirty="0"/>
          </a:p>
        </p:txBody>
      </p:sp>
      <p:sp>
        <p:nvSpPr>
          <p:cNvPr id="15"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96B15B04-047D-43BD-95C5-AA5223F2D3DF}"/>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E783E1F7-905F-4504-BCFF-2B3DCDAB9886}"/>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CA78631C-4E05-4C7E-A7B6-B90940496DB3}" type="slidenum">
              <a:rPr lang="en-US"/>
              <a:pPr>
                <a:defRPr/>
              </a:pPr>
              <a:t>‹#›</a:t>
            </a:fld>
            <a:endParaRPr lang="en-US" dirty="0"/>
          </a:p>
        </p:txBody>
      </p:sp>
    </p:spTree>
    <p:extLst>
      <p:ext uri="{BB962C8B-B14F-4D97-AF65-F5344CB8AC3E}">
        <p14:creationId xmlns:p14="http://schemas.microsoft.com/office/powerpoint/2010/main" val="9740571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B446EE33-E822-429B-BF2C-8F5F5EFD97DF}"/>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3F74672E-F776-4939-811B-3774DBC3602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DACFE0F9-759C-420E-B7FC-5C6ACB526FBB}"/>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2767461F-A3D7-42F2-B42F-3D99219A493D}"/>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C489ED7F-CC3A-403A-926F-1AE951F67A84}"/>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91E1D43-826F-4542-8E94-B89D4691FE30}" type="slidenum">
              <a:rPr lang="en-US"/>
              <a:pPr>
                <a:defRPr/>
              </a:pPr>
              <a:t>‹#›</a:t>
            </a:fld>
            <a:endParaRPr lang="en-US" dirty="0"/>
          </a:p>
        </p:txBody>
      </p:sp>
    </p:spTree>
    <p:extLst>
      <p:ext uri="{BB962C8B-B14F-4D97-AF65-F5344CB8AC3E}">
        <p14:creationId xmlns:p14="http://schemas.microsoft.com/office/powerpoint/2010/main" val="2060417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C9894C-5848-493C-99DC-E5697BC16A9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2D3AE17-B09C-46F3-AE92-61B6FD16BD2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A72F922E-97C7-41CB-AF9B-8A31D993311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C8017593-31BA-4B74-8AA3-89F1A244A59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14E79BB4-C7CE-4A19-A433-1FAF1E3C26F5}"/>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C936B889-607B-43CE-9006-6274A2852E1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489F1D63-B23C-4F14-830B-BBABD56EE88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4BDBB296-32F4-457B-83E5-B36CEBBE5E86}"/>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291D0ED0-A4D1-46B6-8BCF-85FE76554F2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7E0B3F8-2E24-40E2-8384-2EF297063500}" type="slidenum">
              <a:rPr lang="en-US"/>
              <a:pPr>
                <a:defRPr/>
              </a:pPr>
              <a:t>‹#›</a:t>
            </a:fld>
            <a:endParaRPr lang="en-US" dirty="0"/>
          </a:p>
        </p:txBody>
      </p:sp>
    </p:spTree>
    <p:extLst>
      <p:ext uri="{BB962C8B-B14F-4D97-AF65-F5344CB8AC3E}">
        <p14:creationId xmlns:p14="http://schemas.microsoft.com/office/powerpoint/2010/main" val="2782688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B1426E20-CAAF-4D60-B5DC-6F438235115A}"/>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C5A28017-28CB-46FE-89F1-6B59BAA30D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3BF09E23-B0BA-4204-BD0A-6F3901229C2A}"/>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249BE618-4E53-4F56-A45B-DD6DD150E91D}"/>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91CC162B-AAA5-4855-A478-C17D1A9A27C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60CC93F-FF5B-4ABC-A2DF-F5D1D29E8206}" type="slidenum">
              <a:rPr lang="en-US"/>
              <a:pPr>
                <a:defRPr/>
              </a:pPr>
              <a:t>‹#›</a:t>
            </a:fld>
            <a:endParaRPr lang="en-US" dirty="0"/>
          </a:p>
        </p:txBody>
      </p:sp>
    </p:spTree>
    <p:extLst>
      <p:ext uri="{BB962C8B-B14F-4D97-AF65-F5344CB8AC3E}">
        <p14:creationId xmlns:p14="http://schemas.microsoft.com/office/powerpoint/2010/main" val="2539623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5881EE-D10C-4BEB-A90D-DEC04407007F}"/>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807C28D-A77F-4991-BBCD-A28826B0F87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94FEBD66-65CC-4B37-967B-8D6C5ADC74B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FDA7E3A8-4804-4749-BD4C-4104586AD71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2E089C3C-106F-4C10-8971-F19964A26D10}"/>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43CCA9E-2CCF-4D69-AB71-0AD3A181669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B2B40449-BE86-4719-BCC1-1C701873C869}"/>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60D98BA7-9C49-4BE0-B53E-6C379FDD0F7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4F3C4FF1-69A2-4EF4-9C69-8F3A264FBBD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8CAC4C8-C23D-4890-9847-D0369A4E4199}" type="slidenum">
              <a:rPr lang="en-US"/>
              <a:pPr>
                <a:defRPr/>
              </a:pPr>
              <a:t>‹#›</a:t>
            </a:fld>
            <a:endParaRPr lang="en-US" dirty="0"/>
          </a:p>
        </p:txBody>
      </p:sp>
    </p:spTree>
    <p:extLst>
      <p:ext uri="{BB962C8B-B14F-4D97-AF65-F5344CB8AC3E}">
        <p14:creationId xmlns:p14="http://schemas.microsoft.com/office/powerpoint/2010/main" val="2230299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E421E6-3AE3-443C-95FF-018F84EC986E}"/>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E8F616B-3E50-49ED-B64C-113DC2E457E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6" name="Straight Connector 5">
            <a:extLst>
              <a:ext uri="{FF2B5EF4-FFF2-40B4-BE49-F238E27FC236}">
                <a16:creationId xmlns:a16="http://schemas.microsoft.com/office/drawing/2014/main" id="{98E849EF-2D41-4E56-83F1-100F9542565F}"/>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9AB174F5-E499-45CC-A424-E101C4CE1A0D}"/>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F0791288-FA6F-4516-A20F-6C5243427D3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3E52EC11-D3F2-4D2D-A8A0-71682C80B836}"/>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47901716-A9FB-4C86-B7B5-91C995DA6F8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80C2D0D3-F589-4D14-8666-0081FAE2F6D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2B5C698-21F8-4AAF-BE8D-D150D2146587}" type="slidenum">
              <a:rPr lang="en-US"/>
              <a:pPr>
                <a:defRPr/>
              </a:pPr>
              <a:t>‹#›</a:t>
            </a:fld>
            <a:endParaRPr lang="en-US" dirty="0"/>
          </a:p>
        </p:txBody>
      </p:sp>
    </p:spTree>
    <p:extLst>
      <p:ext uri="{BB962C8B-B14F-4D97-AF65-F5344CB8AC3E}">
        <p14:creationId xmlns:p14="http://schemas.microsoft.com/office/powerpoint/2010/main" val="1782419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9A2347E4-39A9-4B7B-BB71-EE73EDA35B8E}"/>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F8C8A10B-EEE0-4EBE-B937-7E683FE85F9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3DB7DDFE-50CA-401A-AE5C-309C64A70067}"/>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E8BA3CB5-960F-4350-8526-FFB8811D5F1D}"/>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836BC86D-C3A0-4AB0-BD25-1DD192957738}"/>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F328681-9BE7-4780-BCAB-DF59EC372B2A}" type="slidenum">
              <a:rPr lang="en-US"/>
              <a:pPr>
                <a:defRPr/>
              </a:pPr>
              <a:t>‹#›</a:t>
            </a:fld>
            <a:endParaRPr lang="en-US" dirty="0"/>
          </a:p>
        </p:txBody>
      </p:sp>
    </p:spTree>
    <p:extLst>
      <p:ext uri="{BB962C8B-B14F-4D97-AF65-F5344CB8AC3E}">
        <p14:creationId xmlns:p14="http://schemas.microsoft.com/office/powerpoint/2010/main" val="1661246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6586E-5D17-48C6-8EB9-E440F4A4FBE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2B2D34A-3198-4945-823C-5F7327BCC0C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581BCA3E-99AC-4805-93C3-CE262688913C}"/>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C91EC006-1A17-43A6-9F13-74839DF2D47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77F5CA9A-F376-4AD9-99DD-83D84203661D}"/>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F32265F0-00A9-4D1E-A7C6-A322729FC64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321537EE-1544-47B6-8995-05E52C96751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232908F8-F8EB-4116-B241-DDEE967572CE}"/>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B9BA1AF2-98E6-44DC-9973-F661FC859E0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E175F28-9BED-4B68-8938-41D292B1CC66}" type="slidenum">
              <a:rPr lang="en-US"/>
              <a:pPr>
                <a:defRPr/>
              </a:pPr>
              <a:t>‹#›</a:t>
            </a:fld>
            <a:endParaRPr lang="en-US" dirty="0"/>
          </a:p>
        </p:txBody>
      </p:sp>
    </p:spTree>
    <p:extLst>
      <p:ext uri="{BB962C8B-B14F-4D97-AF65-F5344CB8AC3E}">
        <p14:creationId xmlns:p14="http://schemas.microsoft.com/office/powerpoint/2010/main" val="2876560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itle 1"/>
          <p:cNvSpPr>
            <a:spLocks noGrp="1"/>
          </p:cNvSpPr>
          <p:nvPr>
            <p:ph type="title"/>
          </p:nvPr>
        </p:nvSpPr>
        <p:spPr>
          <a:xfrm>
            <a:off x="240941" y="365126"/>
            <a:ext cx="11710118" cy="644278"/>
          </a:xfrm>
        </p:spPr>
        <p:txBody>
          <a:bodyPr/>
          <a:lstStyle/>
          <a:p>
            <a:r>
              <a:rPr lang="en-US"/>
              <a:t>Click to edit Master title style</a:t>
            </a:r>
          </a:p>
        </p:txBody>
      </p:sp>
      <p:sp>
        <p:nvSpPr>
          <p:cNvPr id="13" name="Text Placeholder 2"/>
          <p:cNvSpPr>
            <a:spLocks noGrp="1"/>
          </p:cNvSpPr>
          <p:nvPr>
            <p:ph idx="10"/>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id="{9C49FF19-8364-4556-975B-31B4B509FD34}"/>
              </a:ext>
            </a:extLst>
          </p:cNvPr>
          <p:cNvSpPr>
            <a:spLocks noGrp="1"/>
          </p:cNvSpPr>
          <p:nvPr>
            <p:ph type="ftr" sz="quarter" idx="11"/>
          </p:nvPr>
        </p:nvSpPr>
        <p:spPr/>
        <p:txBody>
          <a:bodyPr/>
          <a:lstStyle>
            <a:lvl1pPr>
              <a:defRPr/>
            </a:lvl1pPr>
          </a:lstStyle>
          <a:p>
            <a:pPr>
              <a:defRPr/>
            </a:pPr>
            <a:r>
              <a:rPr lang="en-US"/>
              <a:t>© 2021, Amazon Web Services, Inc. or its affiliates. All rights reserved.</a:t>
            </a:r>
          </a:p>
        </p:txBody>
      </p:sp>
      <p:sp>
        <p:nvSpPr>
          <p:cNvPr id="5" name="Slide Number Placeholder 5">
            <a:extLst>
              <a:ext uri="{FF2B5EF4-FFF2-40B4-BE49-F238E27FC236}">
                <a16:creationId xmlns:a16="http://schemas.microsoft.com/office/drawing/2014/main" id="{4E677E80-31FE-4325-A2FA-932230EBF52F}"/>
              </a:ext>
            </a:extLst>
          </p:cNvPr>
          <p:cNvSpPr>
            <a:spLocks noGrp="1"/>
          </p:cNvSpPr>
          <p:nvPr>
            <p:ph type="sldNum" sz="quarter" idx="12"/>
          </p:nvPr>
        </p:nvSpPr>
        <p:spPr/>
        <p:txBody>
          <a:bodyPr/>
          <a:lstStyle>
            <a:lvl1pPr>
              <a:defRPr/>
            </a:lvl1pPr>
          </a:lstStyle>
          <a:p>
            <a:pPr>
              <a:defRPr/>
            </a:pPr>
            <a:fld id="{39518DE0-F973-4CDA-992E-FB9034D51FE4}" type="slidenum">
              <a:rPr lang="en-US"/>
              <a:pPr>
                <a:defRPr/>
              </a:pPr>
              <a:t>‹#›</a:t>
            </a:fld>
            <a:endParaRPr lang="en-US" dirty="0"/>
          </a:p>
        </p:txBody>
      </p:sp>
    </p:spTree>
    <p:extLst>
      <p:ext uri="{BB962C8B-B14F-4D97-AF65-F5344CB8AC3E}">
        <p14:creationId xmlns:p14="http://schemas.microsoft.com/office/powerpoint/2010/main" val="2928407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col-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2"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281530"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FECA6C94-B240-4718-88CC-F710206E3C3A}"/>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B9917CC2-9769-48DE-9391-0F053B659475}"/>
              </a:ext>
            </a:extLst>
          </p:cNvPr>
          <p:cNvSpPr>
            <a:spLocks noGrp="1"/>
          </p:cNvSpPr>
          <p:nvPr>
            <p:ph type="sldNum" sz="quarter" idx="11"/>
          </p:nvPr>
        </p:nvSpPr>
        <p:spPr/>
        <p:txBody>
          <a:bodyPr/>
          <a:lstStyle>
            <a:lvl1pPr>
              <a:defRPr/>
            </a:lvl1pPr>
          </a:lstStyle>
          <a:p>
            <a:pPr>
              <a:defRPr/>
            </a:pPr>
            <a:fld id="{7885B60C-C414-4940-BE90-F0A4E7B865BD}" type="slidenum">
              <a:rPr lang="en-US"/>
              <a:pPr>
                <a:defRPr/>
              </a:pPr>
              <a:t>‹#›</a:t>
            </a:fld>
            <a:endParaRPr lang="en-US" dirty="0"/>
          </a:p>
        </p:txBody>
      </p:sp>
    </p:spTree>
    <p:extLst>
      <p:ext uri="{BB962C8B-B14F-4D97-AF65-F5344CB8AC3E}">
        <p14:creationId xmlns:p14="http://schemas.microsoft.com/office/powerpoint/2010/main" val="1191870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6" name="Footer Placeholder 4">
            <a:extLst>
              <a:ext uri="{FF2B5EF4-FFF2-40B4-BE49-F238E27FC236}">
                <a16:creationId xmlns:a16="http://schemas.microsoft.com/office/drawing/2014/main" id="{F21A775A-A115-4530-A9BF-50AF849151A6}"/>
              </a:ext>
            </a:extLst>
          </p:cNvPr>
          <p:cNvSpPr>
            <a:spLocks noGrp="1"/>
          </p:cNvSpPr>
          <p:nvPr>
            <p:ph type="ftr" sz="quarter" idx="13"/>
          </p:nvPr>
        </p:nvSpPr>
        <p:spPr/>
        <p:txBody>
          <a:bodyPr/>
          <a:lstStyle>
            <a:lvl1pPr>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96D83783-13A5-4E95-92C2-3344434F078F}"/>
              </a:ext>
            </a:extLst>
          </p:cNvPr>
          <p:cNvSpPr>
            <a:spLocks noGrp="1"/>
          </p:cNvSpPr>
          <p:nvPr>
            <p:ph type="sldNum" sz="quarter" idx="14"/>
          </p:nvPr>
        </p:nvSpPr>
        <p:spPr/>
        <p:txBody>
          <a:bodyPr/>
          <a:lstStyle>
            <a:lvl1pPr>
              <a:defRPr/>
            </a:lvl1pPr>
          </a:lstStyle>
          <a:p>
            <a:pPr>
              <a:defRPr/>
            </a:pPr>
            <a:fld id="{28B68725-DFC0-454D-AE26-338661DC1F01}" type="slidenum">
              <a:rPr lang="en-US"/>
              <a:pPr>
                <a:defRPr/>
              </a:pPr>
              <a:t>‹#›</a:t>
            </a:fld>
            <a:endParaRPr lang="en-US" dirty="0"/>
          </a:p>
        </p:txBody>
      </p:sp>
    </p:spTree>
    <p:extLst>
      <p:ext uri="{BB962C8B-B14F-4D97-AF65-F5344CB8AC3E}">
        <p14:creationId xmlns:p14="http://schemas.microsoft.com/office/powerpoint/2010/main" val="377836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itle 1"/>
          <p:cNvSpPr>
            <a:spLocks noGrp="1"/>
          </p:cNvSpPr>
          <p:nvPr>
            <p:ph type="title"/>
          </p:nvPr>
        </p:nvSpPr>
        <p:spPr>
          <a:xfrm>
            <a:off x="240941" y="365126"/>
            <a:ext cx="11710118" cy="644278"/>
          </a:xfrm>
        </p:spPr>
        <p:txBody>
          <a:bodyPr/>
          <a:lstStyle/>
          <a:p>
            <a:r>
              <a:rPr lang="en-US"/>
              <a:t>Click to edit Master title style</a:t>
            </a:r>
          </a:p>
        </p:txBody>
      </p:sp>
      <p:sp>
        <p:nvSpPr>
          <p:cNvPr id="13" name="Text Placeholder 2"/>
          <p:cNvSpPr>
            <a:spLocks noGrp="1"/>
          </p:cNvSpPr>
          <p:nvPr>
            <p:ph idx="10"/>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id="{12BAF3B9-7E9B-42C7-983C-81405584CA45}"/>
              </a:ext>
            </a:extLst>
          </p:cNvPr>
          <p:cNvSpPr>
            <a:spLocks noGrp="1"/>
          </p:cNvSpPr>
          <p:nvPr>
            <p:ph type="ftr" sz="quarter" idx="11"/>
          </p:nvPr>
        </p:nvSpPr>
        <p:spPr/>
        <p:txBody>
          <a:bodyPr/>
          <a:lstStyle>
            <a:lvl1pPr>
              <a:defRPr/>
            </a:lvl1pPr>
          </a:lstStyle>
          <a:p>
            <a:pPr>
              <a:defRPr/>
            </a:pPr>
            <a:r>
              <a:rPr lang="en-US"/>
              <a:t>© 2021, Amazon Web Services, Inc. or its affiliates. All rights reserved.</a:t>
            </a:r>
          </a:p>
        </p:txBody>
      </p:sp>
      <p:sp>
        <p:nvSpPr>
          <p:cNvPr id="5" name="Slide Number Placeholder 5">
            <a:extLst>
              <a:ext uri="{FF2B5EF4-FFF2-40B4-BE49-F238E27FC236}">
                <a16:creationId xmlns:a16="http://schemas.microsoft.com/office/drawing/2014/main" id="{12A8AED9-6B7C-48E2-90AB-2914F636336B}"/>
              </a:ext>
            </a:extLst>
          </p:cNvPr>
          <p:cNvSpPr>
            <a:spLocks noGrp="1"/>
          </p:cNvSpPr>
          <p:nvPr>
            <p:ph type="sldNum" sz="quarter" idx="12"/>
          </p:nvPr>
        </p:nvSpPr>
        <p:spPr/>
        <p:txBody>
          <a:bodyPr/>
          <a:lstStyle>
            <a:lvl1pPr>
              <a:defRPr/>
            </a:lvl1pPr>
          </a:lstStyle>
          <a:p>
            <a:pPr>
              <a:defRPr/>
            </a:pPr>
            <a:fld id="{18B11B12-C496-449B-9542-28A56D468E5B}" type="slidenum">
              <a:rPr lang="en-US"/>
              <a:pPr>
                <a:defRPr/>
              </a:pPr>
              <a:t>‹#›</a:t>
            </a:fld>
            <a:endParaRPr lang="en-US" dirty="0"/>
          </a:p>
        </p:txBody>
      </p:sp>
    </p:spTree>
    <p:extLst>
      <p:ext uri="{BB962C8B-B14F-4D97-AF65-F5344CB8AC3E}">
        <p14:creationId xmlns:p14="http://schemas.microsoft.com/office/powerpoint/2010/main" val="41875210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three-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half" idx="10"/>
          </p:nvPr>
        </p:nvSpPr>
        <p:spPr>
          <a:xfrm>
            <a:off x="4294802"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sz="half" idx="11"/>
          </p:nvPr>
        </p:nvSpPr>
        <p:spPr>
          <a:xfrm>
            <a:off x="832679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Footer Placeholder 4">
            <a:extLst>
              <a:ext uri="{FF2B5EF4-FFF2-40B4-BE49-F238E27FC236}">
                <a16:creationId xmlns:a16="http://schemas.microsoft.com/office/drawing/2014/main" id="{711E68D8-9E94-4CE0-92D2-0966EDB8DE35}"/>
              </a:ext>
            </a:extLst>
          </p:cNvPr>
          <p:cNvSpPr>
            <a:spLocks noGrp="1"/>
          </p:cNvSpPr>
          <p:nvPr>
            <p:ph type="ftr" sz="quarter" idx="12"/>
          </p:nvPr>
        </p:nvSpPr>
        <p:spPr/>
        <p:txBody>
          <a:bodyPr/>
          <a:lstStyle>
            <a:lvl1pPr>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114BFB22-EC89-4E9A-9FA0-D67237B252F7}"/>
              </a:ext>
            </a:extLst>
          </p:cNvPr>
          <p:cNvSpPr>
            <a:spLocks noGrp="1"/>
          </p:cNvSpPr>
          <p:nvPr>
            <p:ph type="sldNum" sz="quarter" idx="13"/>
          </p:nvPr>
        </p:nvSpPr>
        <p:spPr/>
        <p:txBody>
          <a:bodyPr/>
          <a:lstStyle>
            <a:lvl1pPr>
              <a:defRPr/>
            </a:lvl1pPr>
          </a:lstStyle>
          <a:p>
            <a:pPr>
              <a:defRPr/>
            </a:pPr>
            <a:fld id="{4F33FFC7-63CD-4EAC-AC49-6B9A2A18B947}" type="slidenum">
              <a:rPr lang="en-US"/>
              <a:pPr>
                <a:defRPr/>
              </a:pPr>
              <a:t>‹#›</a:t>
            </a:fld>
            <a:endParaRPr lang="en-US" dirty="0"/>
          </a:p>
        </p:txBody>
      </p:sp>
    </p:spTree>
    <p:extLst>
      <p:ext uri="{BB962C8B-B14F-4D97-AF65-F5344CB8AC3E}">
        <p14:creationId xmlns:p14="http://schemas.microsoft.com/office/powerpoint/2010/main" val="14222281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7" name="Footer Placeholder 4">
            <a:extLst>
              <a:ext uri="{FF2B5EF4-FFF2-40B4-BE49-F238E27FC236}">
                <a16:creationId xmlns:a16="http://schemas.microsoft.com/office/drawing/2014/main" id="{2ABB56B8-85B4-48F0-9CF9-5E60E8163E85}"/>
              </a:ext>
            </a:extLst>
          </p:cNvPr>
          <p:cNvSpPr>
            <a:spLocks noGrp="1"/>
          </p:cNvSpPr>
          <p:nvPr>
            <p:ph type="ftr" sz="quarter" idx="13"/>
          </p:nvPr>
        </p:nvSpPr>
        <p:spPr/>
        <p:txBody>
          <a:bodyPr/>
          <a:lstStyle>
            <a:lvl1pPr>
              <a:defRPr/>
            </a:lvl1pPr>
          </a:lstStyle>
          <a:p>
            <a:pPr>
              <a:defRPr/>
            </a:pPr>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4FF3BC74-273F-49A1-B74E-0B91E188478B}"/>
              </a:ext>
            </a:extLst>
          </p:cNvPr>
          <p:cNvSpPr>
            <a:spLocks noGrp="1"/>
          </p:cNvSpPr>
          <p:nvPr>
            <p:ph type="sldNum" sz="quarter" idx="14"/>
          </p:nvPr>
        </p:nvSpPr>
        <p:spPr/>
        <p:txBody>
          <a:bodyPr/>
          <a:lstStyle>
            <a:lvl1pPr>
              <a:defRPr/>
            </a:lvl1pPr>
          </a:lstStyle>
          <a:p>
            <a:pPr>
              <a:defRPr/>
            </a:pPr>
            <a:fld id="{16FF7F63-56F0-41C1-932E-9FE89A4DCDFF}" type="slidenum">
              <a:rPr lang="en-US"/>
              <a:pPr>
                <a:defRPr/>
              </a:pPr>
              <a:t>‹#›</a:t>
            </a:fld>
            <a:endParaRPr lang="en-US" dirty="0"/>
          </a:p>
        </p:txBody>
      </p:sp>
    </p:spTree>
    <p:extLst>
      <p:ext uri="{BB962C8B-B14F-4D97-AF65-F5344CB8AC3E}">
        <p14:creationId xmlns:p14="http://schemas.microsoft.com/office/powerpoint/2010/main" val="6508953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ECDBD3CD-E9AB-4ED9-9073-7A5AF49BDC7E}"/>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4" name="Slide Number Placeholder 5">
            <a:extLst>
              <a:ext uri="{FF2B5EF4-FFF2-40B4-BE49-F238E27FC236}">
                <a16:creationId xmlns:a16="http://schemas.microsoft.com/office/drawing/2014/main" id="{AB86718C-1114-43D9-8894-21DE416A3778}"/>
              </a:ext>
            </a:extLst>
          </p:cNvPr>
          <p:cNvSpPr>
            <a:spLocks noGrp="1"/>
          </p:cNvSpPr>
          <p:nvPr>
            <p:ph type="sldNum" sz="quarter" idx="11"/>
          </p:nvPr>
        </p:nvSpPr>
        <p:spPr/>
        <p:txBody>
          <a:bodyPr/>
          <a:lstStyle>
            <a:lvl1pPr>
              <a:defRPr/>
            </a:lvl1pPr>
          </a:lstStyle>
          <a:p>
            <a:pPr>
              <a:defRPr/>
            </a:pPr>
            <a:fld id="{ED877098-B03B-47A9-A79C-573CE4FEC260}" type="slidenum">
              <a:rPr lang="en-US"/>
              <a:pPr>
                <a:defRPr/>
              </a:pPr>
              <a:t>‹#›</a:t>
            </a:fld>
            <a:endParaRPr lang="en-US" dirty="0"/>
          </a:p>
        </p:txBody>
      </p:sp>
    </p:spTree>
    <p:extLst>
      <p:ext uri="{BB962C8B-B14F-4D97-AF65-F5344CB8AC3E}">
        <p14:creationId xmlns:p14="http://schemas.microsoft.com/office/powerpoint/2010/main" val="2871932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17C6D7A4-8756-48E0-B43D-24594CD839D0}"/>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3" name="Slide Number Placeholder 5">
            <a:extLst>
              <a:ext uri="{FF2B5EF4-FFF2-40B4-BE49-F238E27FC236}">
                <a16:creationId xmlns:a16="http://schemas.microsoft.com/office/drawing/2014/main" id="{7C8840FD-7FDC-40B5-BA3F-3BE1A94F741C}"/>
              </a:ext>
            </a:extLst>
          </p:cNvPr>
          <p:cNvSpPr>
            <a:spLocks noGrp="1"/>
          </p:cNvSpPr>
          <p:nvPr>
            <p:ph type="sldNum" sz="quarter" idx="11"/>
          </p:nvPr>
        </p:nvSpPr>
        <p:spPr/>
        <p:txBody>
          <a:bodyPr/>
          <a:lstStyle>
            <a:lvl1pPr>
              <a:defRPr/>
            </a:lvl1pPr>
          </a:lstStyle>
          <a:p>
            <a:pPr>
              <a:defRPr/>
            </a:pPr>
            <a:fld id="{D92FA7C7-FD3D-4E37-B726-4BB5582BE7FA}" type="slidenum">
              <a:rPr lang="en-US"/>
              <a:pPr>
                <a:defRPr/>
              </a:pPr>
              <a:t>‹#›</a:t>
            </a:fld>
            <a:endParaRPr lang="en-US" dirty="0"/>
          </a:p>
        </p:txBody>
      </p:sp>
    </p:spTree>
    <p:extLst>
      <p:ext uri="{BB962C8B-B14F-4D97-AF65-F5344CB8AC3E}">
        <p14:creationId xmlns:p14="http://schemas.microsoft.com/office/powerpoint/2010/main" val="17670026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ategory_Squid">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538CACF2-9EE0-4E7E-AE12-5C426523999A}"/>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8E4FD17A-87D4-4CC5-A477-B34378BD6A4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947AE849-BB5A-4A2B-90FA-DC151F5B6CE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74DA3335-DF9A-4E1A-86A7-08AD47D2A259}"/>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AE7D2EFF-A24C-46BD-98AA-4E2B6D083451}"/>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8AD4CB8-54B4-41E2-A965-801A5FCA0977}" type="slidenum">
              <a:rPr lang="en-US"/>
              <a:pPr>
                <a:defRPr/>
              </a:pPr>
              <a:t>‹#›</a:t>
            </a:fld>
            <a:endParaRPr lang="en-US" dirty="0"/>
          </a:p>
        </p:txBody>
      </p:sp>
    </p:spTree>
    <p:extLst>
      <p:ext uri="{BB962C8B-B14F-4D97-AF65-F5344CB8AC3E}">
        <p14:creationId xmlns:p14="http://schemas.microsoft.com/office/powerpoint/2010/main" val="3845494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eneral-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AA9C0-3120-41D9-BD4C-1DE06E2B4AC0}"/>
              </a:ext>
            </a:extLst>
          </p:cNvPr>
          <p:cNvSpPr/>
          <p:nvPr userDrawn="1"/>
        </p:nvSpPr>
        <p:spPr>
          <a:xfrm>
            <a:off x="0" y="1009650"/>
            <a:ext cx="12192000"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370B03F4-6DA2-4F54-9FCA-7CE478A128DF}"/>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General Services</a:t>
            </a:r>
          </a:p>
        </p:txBody>
      </p:sp>
      <p:sp>
        <p:nvSpPr>
          <p:cNvPr id="6" name="Title 1">
            <a:extLst>
              <a:ext uri="{FF2B5EF4-FFF2-40B4-BE49-F238E27FC236}">
                <a16:creationId xmlns:a16="http://schemas.microsoft.com/office/drawing/2014/main" id="{0094F0F9-EE34-404F-B776-013F310DE31C}"/>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0DD1C32-E19E-41F9-8B46-A6CA8BB2B6D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87A0C145-C77F-4F85-AEE6-37C616FC1891}"/>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F3E9557-4806-4E46-ACE9-4CDB0A2AED7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1AB401B3-CE12-4307-AB10-BEC3F55A939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1E7725A5-4324-4E42-9E84-866380F95E64}"/>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1834FAFC-BAEB-4095-86C3-9A4E284885DA}"/>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86B5888-97A4-4324-B800-E693DD293FEE}" type="slidenum">
              <a:rPr lang="en-US"/>
              <a:pPr>
                <a:defRPr/>
              </a:pPr>
              <a:t>‹#›</a:t>
            </a:fld>
            <a:endParaRPr lang="en-US" dirty="0"/>
          </a:p>
        </p:txBody>
      </p:sp>
    </p:spTree>
    <p:extLst>
      <p:ext uri="{BB962C8B-B14F-4D97-AF65-F5344CB8AC3E}">
        <p14:creationId xmlns:p14="http://schemas.microsoft.com/office/powerpoint/2010/main" val="34034331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E5BD38ED-B6CD-4932-B2C0-64FA67D52F45}"/>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C744992E-494C-419E-973E-7620A919F2D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635DE9A4-4E68-46F7-BED3-D21C746018DC}"/>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C6969D2E-A44D-409F-B1E9-4138A391E097}"/>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F0933E2F-8B21-417E-BB3B-255257B6D77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D6940C7-4E10-43BE-A601-EE69C6E7B81E}" type="slidenum">
              <a:rPr lang="en-US"/>
              <a:pPr>
                <a:defRPr/>
              </a:pPr>
              <a:t>‹#›</a:t>
            </a:fld>
            <a:endParaRPr lang="en-US" dirty="0"/>
          </a:p>
        </p:txBody>
      </p:sp>
    </p:spTree>
    <p:extLst>
      <p:ext uri="{BB962C8B-B14F-4D97-AF65-F5344CB8AC3E}">
        <p14:creationId xmlns:p14="http://schemas.microsoft.com/office/powerpoint/2010/main" val="1391737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01DC357F-B6DE-4AAE-A3E3-4AA99BA6EC10}"/>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E9FB2DC5-660D-4DD1-A711-3FD6009DDF3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0F092E6C-11B4-4010-B967-E2DB284597A8}"/>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7FF2E1A9-73C4-40FB-B108-AA37DDFEDDC0}"/>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2B751517-D06E-4D88-9EC8-726D68D39D38}"/>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3AF8AB8-DA95-4C91-945E-71211C9A422F}" type="slidenum">
              <a:rPr lang="en-US"/>
              <a:pPr>
                <a:defRPr/>
              </a:pPr>
              <a:t>‹#›</a:t>
            </a:fld>
            <a:endParaRPr lang="en-US" dirty="0"/>
          </a:p>
        </p:txBody>
      </p:sp>
    </p:spTree>
    <p:extLst>
      <p:ext uri="{BB962C8B-B14F-4D97-AF65-F5344CB8AC3E}">
        <p14:creationId xmlns:p14="http://schemas.microsoft.com/office/powerpoint/2010/main" val="15074330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grpSp>
        <p:nvGrpSpPr>
          <p:cNvPr id="4" name="Rectangle 7">
            <a:extLst>
              <a:ext uri="{FF2B5EF4-FFF2-40B4-BE49-F238E27FC236}">
                <a16:creationId xmlns:a16="http://schemas.microsoft.com/office/drawing/2014/main" id="{0448EEE4-25B3-4F86-B294-901602F6E91D}"/>
              </a:ext>
            </a:extLst>
          </p:cNvPr>
          <p:cNvGrpSpPr>
            <a:grpSpLocks/>
          </p:cNvGrpSpPr>
          <p:nvPr userDrawn="1"/>
        </p:nvGrpSpPr>
        <p:grpSpPr bwMode="auto">
          <a:xfrm>
            <a:off x="-88900" y="-88900"/>
            <a:ext cx="12382500" cy="7048500"/>
            <a:chOff x="-56" y="-56"/>
            <a:chExt cx="7800" cy="4440"/>
          </a:xfrm>
        </p:grpSpPr>
        <p:pic>
          <p:nvPicPr>
            <p:cNvPr id="5" name="Rectangle 7">
              <a:extLst>
                <a:ext uri="{FF2B5EF4-FFF2-40B4-BE49-F238E27FC236}">
                  <a16:creationId xmlns:a16="http://schemas.microsoft.com/office/drawing/2014/main" id="{4C055923-C46B-4163-99D2-9001A594A86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8B3F0496-59A3-4CAA-92F4-232D11A657B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7" name="Rectangle 6">
            <a:extLst>
              <a:ext uri="{FF2B5EF4-FFF2-40B4-BE49-F238E27FC236}">
                <a16:creationId xmlns:a16="http://schemas.microsoft.com/office/drawing/2014/main" id="{C9E8D34F-2994-44B7-98F3-00FB1B7C3970}"/>
              </a:ext>
            </a:extLst>
          </p:cNvPr>
          <p:cNvSpPr/>
          <p:nvPr userDrawn="1"/>
        </p:nvSpPr>
        <p:spPr>
          <a:xfrm>
            <a:off x="98425" y="1009650"/>
            <a:ext cx="11999913"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1">
            <a:extLst>
              <a:ext uri="{FF2B5EF4-FFF2-40B4-BE49-F238E27FC236}">
                <a16:creationId xmlns:a16="http://schemas.microsoft.com/office/drawing/2014/main" id="{127B5F35-BA48-4B58-883A-4F242D33624F}"/>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9" name="Title 1">
            <a:extLst>
              <a:ext uri="{FF2B5EF4-FFF2-40B4-BE49-F238E27FC236}">
                <a16:creationId xmlns:a16="http://schemas.microsoft.com/office/drawing/2014/main" id="{9415CD28-A2EC-4694-B41D-720D2B73047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0" name="Straight Connector 9">
            <a:extLst>
              <a:ext uri="{FF2B5EF4-FFF2-40B4-BE49-F238E27FC236}">
                <a16:creationId xmlns:a16="http://schemas.microsoft.com/office/drawing/2014/main" id="{D3EDDC93-ECB9-4161-93CD-54B5F1D53DC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3D2F0161-1DC3-42AF-B023-D6C1B0FDCC3A}"/>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CAC99278-E099-46ED-84E4-CB2105AFACBA}"/>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14CA086-4B82-486B-9FA1-8060DA600170}" type="slidenum">
              <a:rPr lang="en-US"/>
              <a:pPr>
                <a:defRPr/>
              </a:pPr>
              <a:t>‹#›</a:t>
            </a:fld>
            <a:endParaRPr lang="en-US" dirty="0"/>
          </a:p>
        </p:txBody>
      </p:sp>
    </p:spTree>
    <p:extLst>
      <p:ext uri="{BB962C8B-B14F-4D97-AF65-F5344CB8AC3E}">
        <p14:creationId xmlns:p14="http://schemas.microsoft.com/office/powerpoint/2010/main" val="2640201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only_Purple">
    <p:spTree>
      <p:nvGrpSpPr>
        <p:cNvPr id="1" name=""/>
        <p:cNvGrpSpPr/>
        <p:nvPr/>
      </p:nvGrpSpPr>
      <p:grpSpPr>
        <a:xfrm>
          <a:off x="0" y="0"/>
          <a:ext cx="0" cy="0"/>
          <a:chOff x="0" y="0"/>
          <a:chExt cx="0" cy="0"/>
        </a:xfrm>
      </p:grpSpPr>
      <p:grpSp>
        <p:nvGrpSpPr>
          <p:cNvPr id="4" name="Rectangle 7">
            <a:extLst>
              <a:ext uri="{FF2B5EF4-FFF2-40B4-BE49-F238E27FC236}">
                <a16:creationId xmlns:a16="http://schemas.microsoft.com/office/drawing/2014/main" id="{C64B396F-5313-4F62-B297-850E222EFC55}"/>
              </a:ext>
            </a:extLst>
          </p:cNvPr>
          <p:cNvGrpSpPr>
            <a:grpSpLocks/>
          </p:cNvGrpSpPr>
          <p:nvPr userDrawn="1"/>
        </p:nvGrpSpPr>
        <p:grpSpPr bwMode="auto">
          <a:xfrm>
            <a:off x="-88900" y="-88900"/>
            <a:ext cx="12382500" cy="7048500"/>
            <a:chOff x="-56" y="-56"/>
            <a:chExt cx="7800" cy="4440"/>
          </a:xfrm>
        </p:grpSpPr>
        <p:pic>
          <p:nvPicPr>
            <p:cNvPr id="5" name="Rectangle 7">
              <a:extLst>
                <a:ext uri="{FF2B5EF4-FFF2-40B4-BE49-F238E27FC236}">
                  <a16:creationId xmlns:a16="http://schemas.microsoft.com/office/drawing/2014/main" id="{37D057D0-7EBC-4EFA-B2AE-16DBB89CF3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0ECF213B-DF27-4DDB-8904-F473395F8A99}"/>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1"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7" name="Footer Placeholder 4">
            <a:extLst>
              <a:ext uri="{FF2B5EF4-FFF2-40B4-BE49-F238E27FC236}">
                <a16:creationId xmlns:a16="http://schemas.microsoft.com/office/drawing/2014/main" id="{DA7C9F8A-B91D-46AA-BE42-3E5934B45F1B}"/>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A6D1923E-3728-413D-9B47-D6C541E945B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A77769F-D991-4D17-9412-3F833F5CDE2C}" type="slidenum">
              <a:rPr lang="en-US"/>
              <a:pPr>
                <a:defRPr/>
              </a:pPr>
              <a:t>‹#›</a:t>
            </a:fld>
            <a:endParaRPr lang="en-US" dirty="0"/>
          </a:p>
        </p:txBody>
      </p:sp>
    </p:spTree>
    <p:extLst>
      <p:ext uri="{BB962C8B-B14F-4D97-AF65-F5344CB8AC3E}">
        <p14:creationId xmlns:p14="http://schemas.microsoft.com/office/powerpoint/2010/main" val="154976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col-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2"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281530"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735ED17-DAB0-4BBC-A742-423A03FFC3D6}"/>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9CA858EB-0068-4295-A710-3CF10904CDD9}"/>
              </a:ext>
            </a:extLst>
          </p:cNvPr>
          <p:cNvSpPr>
            <a:spLocks noGrp="1"/>
          </p:cNvSpPr>
          <p:nvPr>
            <p:ph type="sldNum" sz="quarter" idx="11"/>
          </p:nvPr>
        </p:nvSpPr>
        <p:spPr/>
        <p:txBody>
          <a:bodyPr/>
          <a:lstStyle>
            <a:lvl1pPr>
              <a:defRPr/>
            </a:lvl1pPr>
          </a:lstStyle>
          <a:p>
            <a:pPr>
              <a:defRPr/>
            </a:pPr>
            <a:fld id="{F78C9037-9DAC-4383-A055-EBA61B35A938}" type="slidenum">
              <a:rPr lang="en-US"/>
              <a:pPr>
                <a:defRPr/>
              </a:pPr>
              <a:t>‹#›</a:t>
            </a:fld>
            <a:endParaRPr lang="en-US" dirty="0"/>
          </a:p>
        </p:txBody>
      </p:sp>
    </p:spTree>
    <p:extLst>
      <p:ext uri="{BB962C8B-B14F-4D97-AF65-F5344CB8AC3E}">
        <p14:creationId xmlns:p14="http://schemas.microsoft.com/office/powerpoint/2010/main" val="3173689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C5EADF71-D36B-46B9-950C-2415356C06E4}"/>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9570633F-EBC0-4AC5-ABD8-68736515BB7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F80F36B2-114A-4C25-BC8F-8497337485F7}"/>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6CC42251-C5A1-4BB9-9BEC-249CC5A72C7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C5D2306E-5CD6-4B9C-820F-E2766BF20915}"/>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59313FA0-37B6-4950-8730-462024643D35}" type="slidenum">
              <a:rPr lang="en-US"/>
              <a:pPr>
                <a:defRPr/>
              </a:pPr>
              <a:t>‹#›</a:t>
            </a:fld>
            <a:endParaRPr lang="en-US" dirty="0"/>
          </a:p>
        </p:txBody>
      </p:sp>
    </p:spTree>
    <p:extLst>
      <p:ext uri="{BB962C8B-B14F-4D97-AF65-F5344CB8AC3E}">
        <p14:creationId xmlns:p14="http://schemas.microsoft.com/office/powerpoint/2010/main" val="36829820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5B5243-77F0-43A1-AC4A-33B5C3EA46A7}"/>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CDE8E818-0854-4BBA-8615-9328E7CA69AD}"/>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5E5C72CF-FB34-479C-AD56-024D14307AF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390E653-E80A-49A1-A543-A451F1B8131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40D5A0D8-9257-4D9E-9B36-393DF96F6F3E}"/>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3FEFDBF3-94F0-49F2-AF46-AF554E6EC83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E6E10342-B53E-4425-8B6E-E11D33EAB0E2}"/>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D69A6705-05EB-41E0-AA64-C007F179CABF}"/>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50077635-6716-4722-8457-10B77111A68D}"/>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6D22971-B45A-4C8D-8E7A-8995B2117830}" type="slidenum">
              <a:rPr lang="en-US"/>
              <a:pPr>
                <a:defRPr/>
              </a:pPr>
              <a:t>‹#›</a:t>
            </a:fld>
            <a:endParaRPr lang="en-US" dirty="0"/>
          </a:p>
        </p:txBody>
      </p:sp>
    </p:spTree>
    <p:extLst>
      <p:ext uri="{BB962C8B-B14F-4D97-AF65-F5344CB8AC3E}">
        <p14:creationId xmlns:p14="http://schemas.microsoft.com/office/powerpoint/2010/main" val="31699358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2BFD9ECE-E122-4745-8FC5-E0FEEBA90D46}"/>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B39C1356-6C7A-4B14-8BD4-E7E038E1816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0ECBAEDC-9F93-48CA-8CE8-84190D573C0E}"/>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30C0CC3E-AD3F-4BA0-AB88-EF71D69876C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0CC2A5D1-6B7B-4819-9A4F-1088E4BDBBCB}"/>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7ECBCD75-82D0-41CA-9E93-C7F4D3D37A92}" type="slidenum">
              <a:rPr lang="en-US"/>
              <a:pPr>
                <a:defRPr/>
              </a:pPr>
              <a:t>‹#›</a:t>
            </a:fld>
            <a:endParaRPr lang="en-US" dirty="0"/>
          </a:p>
        </p:txBody>
      </p:sp>
    </p:spTree>
    <p:extLst>
      <p:ext uri="{BB962C8B-B14F-4D97-AF65-F5344CB8AC3E}">
        <p14:creationId xmlns:p14="http://schemas.microsoft.com/office/powerpoint/2010/main" val="12391985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73E07B-CE8D-4303-A0F3-0C79452970C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A340BE9-ED42-4B0E-B55B-EF7FBC8E95E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5CB5E7D-44CA-4267-A667-70D252A9404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Storage Classes</a:t>
            </a:r>
          </a:p>
        </p:txBody>
      </p:sp>
      <p:cxnSp>
        <p:nvCxnSpPr>
          <p:cNvPr id="7" name="Straight Connector 6">
            <a:extLst>
              <a:ext uri="{FF2B5EF4-FFF2-40B4-BE49-F238E27FC236}">
                <a16:creationId xmlns:a16="http://schemas.microsoft.com/office/drawing/2014/main" id="{231DC15D-59F1-4A55-B307-B27EA16FE88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26AABE33-8D87-44F0-B8E5-67073EC626CE}"/>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1D8651EE-4922-4D55-B779-6DA0BDC0EAC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9D4CEBB3-6E67-480E-AB58-7758B77CC3A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19CA83A9-85C9-47D7-BBA9-E4986F1BC1AE}"/>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2CE28A7B-4B90-4D26-91FC-94E720506B4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4" name="Slide Number Placeholder 5">
            <a:extLst>
              <a:ext uri="{FF2B5EF4-FFF2-40B4-BE49-F238E27FC236}">
                <a16:creationId xmlns:a16="http://schemas.microsoft.com/office/drawing/2014/main" id="{D97DDBD0-3FED-484E-B093-AC98F9A9CCD4}"/>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5EAC9FD-73EF-45E2-9D65-783278BF291B}" type="slidenum">
              <a:rPr lang="en-US"/>
              <a:pPr>
                <a:defRPr/>
              </a:pPr>
              <a:t>‹#›</a:t>
            </a:fld>
            <a:endParaRPr lang="en-US" dirty="0"/>
          </a:p>
        </p:txBody>
      </p:sp>
    </p:spTree>
    <p:extLst>
      <p:ext uri="{BB962C8B-B14F-4D97-AF65-F5344CB8AC3E}">
        <p14:creationId xmlns:p14="http://schemas.microsoft.com/office/powerpoint/2010/main" val="22264226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B00BF4-1F40-4194-9519-A747513238D7}"/>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2059A88-B9FE-4CC3-BB8E-AA01A7931D7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C00E5A0-9530-4ED8-BB8E-5544D5506E4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CC2654D-96D9-4BD1-A2B3-006E8E1FA00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56220AED-5C1E-4BE2-9BBA-48E1B76C5A77}"/>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518475C-28EF-485C-BA12-1D6F4CDAA7C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FDB8ED5F-1D85-44C7-B510-41335EEF1BC4}"/>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6F3B2151-0D1B-4479-9D4C-924A50E26D7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08394DC4-D047-4548-A686-8303514F3DAA}"/>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F0E1A3D-B8A2-483D-9BFF-36072484EE20}" type="slidenum">
              <a:rPr lang="en-US"/>
              <a:pPr>
                <a:defRPr/>
              </a:pPr>
              <a:t>‹#›</a:t>
            </a:fld>
            <a:endParaRPr lang="en-US" dirty="0"/>
          </a:p>
        </p:txBody>
      </p:sp>
    </p:spTree>
    <p:extLst>
      <p:ext uri="{BB962C8B-B14F-4D97-AF65-F5344CB8AC3E}">
        <p14:creationId xmlns:p14="http://schemas.microsoft.com/office/powerpoint/2010/main" val="12038702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CCB4A6-7425-4EBB-AF44-454A63475CDA}"/>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7D847FCF-6929-402A-BF07-13783842E0FC}"/>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Resources</a:t>
            </a:r>
          </a:p>
        </p:txBody>
      </p:sp>
      <p:cxnSp>
        <p:nvCxnSpPr>
          <p:cNvPr id="6" name="Straight Connector 5">
            <a:extLst>
              <a:ext uri="{FF2B5EF4-FFF2-40B4-BE49-F238E27FC236}">
                <a16:creationId xmlns:a16="http://schemas.microsoft.com/office/drawing/2014/main" id="{FEF5F3AB-5D42-42BE-B33F-A17A1075C30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6F124408-D7A8-4528-A614-910B65526A36}"/>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01482F29-B007-4583-9222-2C4C0CB4248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B66E8FC3-86C9-4A20-BD72-75735908608B}"/>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FCDEC431-F58E-4B51-932B-E19F1C840B76}"/>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87E93F92-861B-409E-8F13-C1AC4D7968B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B612DAE-F1C5-42EE-9BAB-1288C77DF10D}" type="slidenum">
              <a:rPr lang="en-US"/>
              <a:pPr>
                <a:defRPr/>
              </a:pPr>
              <a:t>‹#›</a:t>
            </a:fld>
            <a:endParaRPr lang="en-US" dirty="0"/>
          </a:p>
        </p:txBody>
      </p:sp>
    </p:spTree>
    <p:extLst>
      <p:ext uri="{BB962C8B-B14F-4D97-AF65-F5344CB8AC3E}">
        <p14:creationId xmlns:p14="http://schemas.microsoft.com/office/powerpoint/2010/main" val="35715349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60207D-C3D1-4F95-8C64-2F9E29BF3F1B}"/>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B304F7B-7431-4396-BE1D-624ECABE157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Things</a:t>
            </a:r>
          </a:p>
        </p:txBody>
      </p:sp>
      <p:cxnSp>
        <p:nvCxnSpPr>
          <p:cNvPr id="6" name="Straight Connector 5">
            <a:extLst>
              <a:ext uri="{FF2B5EF4-FFF2-40B4-BE49-F238E27FC236}">
                <a16:creationId xmlns:a16="http://schemas.microsoft.com/office/drawing/2014/main" id="{9741F842-EC92-412C-AB5A-5D4F37A04D7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70077006-69F6-4C74-84CC-14087B7DF569}"/>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79A8C5DE-DC7A-4DC2-B865-9BDACB5D92B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048F1B7E-94F0-4072-9334-03EA00573BF0}"/>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7951D474-5D7E-4A4A-A7FA-FA33C2FDDDDD}"/>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0DA5BF48-CF70-43A3-AB1D-59F1285931E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719BED20-659D-4226-A0B4-DA886EA3788B}" type="slidenum">
              <a:rPr lang="en-US"/>
              <a:pPr>
                <a:defRPr/>
              </a:pPr>
              <a:t>‹#›</a:t>
            </a:fld>
            <a:endParaRPr lang="en-US" dirty="0"/>
          </a:p>
        </p:txBody>
      </p:sp>
    </p:spTree>
    <p:extLst>
      <p:ext uri="{BB962C8B-B14F-4D97-AF65-F5344CB8AC3E}">
        <p14:creationId xmlns:p14="http://schemas.microsoft.com/office/powerpoint/2010/main" val="17764813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CD39D76A-2F2B-48A0-A24B-8F9E0856E64B}"/>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A17F5E09-9EBE-442C-890F-B7340F8D9E5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4F0DE2B7-DD9E-4A5A-ABD0-03F410E9C178}"/>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2BCF904C-06FE-45FA-B3CD-9F9CED7B4A60}"/>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41C80891-CBAA-4CBD-91D9-B73E21F131F4}"/>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576DF7F-58F0-4393-91CB-F2D9F7321602}" type="slidenum">
              <a:rPr lang="en-US"/>
              <a:pPr>
                <a:defRPr/>
              </a:pPr>
              <a:t>‹#›</a:t>
            </a:fld>
            <a:endParaRPr lang="en-US" dirty="0"/>
          </a:p>
        </p:txBody>
      </p:sp>
    </p:spTree>
    <p:extLst>
      <p:ext uri="{BB962C8B-B14F-4D97-AF65-F5344CB8AC3E}">
        <p14:creationId xmlns:p14="http://schemas.microsoft.com/office/powerpoint/2010/main" val="40865347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C38873-B797-411C-98CC-4FE48271326B}"/>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FBB76072-F6EC-48EF-87DB-D2CB924539AD}"/>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D8F69CF-A008-4F82-8EA8-67464EA4F03F}"/>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B95DF74-F795-4FB2-A680-0D90F5C6773C}"/>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F6B19777-70DD-4187-87EC-3E83680714C5}"/>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E0724E0E-D826-4126-A984-824F162383C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ABAC7D1B-D088-4557-9ACC-D15499329604}"/>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5"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664F75D7-D72D-4AB5-B38E-518421F5472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CFE5E292-1552-4268-B9D6-88C2F9210F14}"/>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C12E1F63-B200-4B01-AC09-094029A972AB}" type="slidenum">
              <a:rPr lang="en-US"/>
              <a:pPr>
                <a:defRPr/>
              </a:pPr>
              <a:t>‹#›</a:t>
            </a:fld>
            <a:endParaRPr lang="en-US" dirty="0"/>
          </a:p>
        </p:txBody>
      </p:sp>
    </p:spTree>
    <p:extLst>
      <p:ext uri="{BB962C8B-B14F-4D97-AF65-F5344CB8AC3E}">
        <p14:creationId xmlns:p14="http://schemas.microsoft.com/office/powerpoint/2010/main" val="24049707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25EEB0-2BCA-4D0A-8CB3-E0A46CAB372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67FE392-3CFA-469E-AB46-AE168EF5650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1A1930CD-1B75-4E86-BC01-C50EB7160F94}"/>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9ECD161D-D975-43DB-BA0C-644F2EDD6B3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16BDE167-D533-4E59-9CD0-D11F28AD4E16}"/>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91EA0DDB-D2BF-4FE7-985D-F92DAE5C26D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7627FAC7-D8A9-4093-B363-8675644C4EBD}"/>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EF708E3F-77CF-4EC3-BF96-A32674825745}"/>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233E07F9-5330-44DC-93C4-FDC03AC4E60F}"/>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8F3BFFF-9764-4B4B-9C4E-7361749C41CA}" type="slidenum">
              <a:rPr lang="en-US"/>
              <a:pPr>
                <a:defRPr/>
              </a:pPr>
              <a:t>‹#›</a:t>
            </a:fld>
            <a:endParaRPr lang="en-US" dirty="0"/>
          </a:p>
        </p:txBody>
      </p:sp>
    </p:spTree>
    <p:extLst>
      <p:ext uri="{BB962C8B-B14F-4D97-AF65-F5344CB8AC3E}">
        <p14:creationId xmlns:p14="http://schemas.microsoft.com/office/powerpoint/2010/main" val="204733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6" name="Footer Placeholder 4">
            <a:extLst>
              <a:ext uri="{FF2B5EF4-FFF2-40B4-BE49-F238E27FC236}">
                <a16:creationId xmlns:a16="http://schemas.microsoft.com/office/drawing/2014/main" id="{9EED589E-D277-45F4-A28B-E47E64DF27E4}"/>
              </a:ext>
            </a:extLst>
          </p:cNvPr>
          <p:cNvSpPr>
            <a:spLocks noGrp="1"/>
          </p:cNvSpPr>
          <p:nvPr>
            <p:ph type="ftr" sz="quarter" idx="13"/>
          </p:nvPr>
        </p:nvSpPr>
        <p:spPr/>
        <p:txBody>
          <a:bodyPr/>
          <a:lstStyle>
            <a:lvl1pPr>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AB9E835F-27CC-440B-A796-08ECFA4A9205}"/>
              </a:ext>
            </a:extLst>
          </p:cNvPr>
          <p:cNvSpPr>
            <a:spLocks noGrp="1"/>
          </p:cNvSpPr>
          <p:nvPr>
            <p:ph type="sldNum" sz="quarter" idx="14"/>
          </p:nvPr>
        </p:nvSpPr>
        <p:spPr/>
        <p:txBody>
          <a:bodyPr/>
          <a:lstStyle>
            <a:lvl1pPr>
              <a:defRPr/>
            </a:lvl1pPr>
          </a:lstStyle>
          <a:p>
            <a:pPr>
              <a:defRPr/>
            </a:pPr>
            <a:fld id="{8632CA41-AEB0-4D47-A42A-C61A6DF31DC3}" type="slidenum">
              <a:rPr lang="en-US"/>
              <a:pPr>
                <a:defRPr/>
              </a:pPr>
              <a:t>‹#›</a:t>
            </a:fld>
            <a:endParaRPr lang="en-US" dirty="0"/>
          </a:p>
        </p:txBody>
      </p:sp>
    </p:spTree>
    <p:extLst>
      <p:ext uri="{BB962C8B-B14F-4D97-AF65-F5344CB8AC3E}">
        <p14:creationId xmlns:p14="http://schemas.microsoft.com/office/powerpoint/2010/main" val="27737071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 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590D6-D9F9-4A48-99BD-DDA2816DA28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C68B67D-4BF2-42EF-8114-C0DA66EEA10D}"/>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cxnSp>
        <p:nvCxnSpPr>
          <p:cNvPr id="6" name="Straight Connector 5">
            <a:extLst>
              <a:ext uri="{FF2B5EF4-FFF2-40B4-BE49-F238E27FC236}">
                <a16:creationId xmlns:a16="http://schemas.microsoft.com/office/drawing/2014/main" id="{11A0C380-C099-4B31-9BC5-BB69942389F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31A99F07-428C-41E4-BC5F-6DE63883D381}"/>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D1304601-F52D-4CBD-9622-FAA8B8783E0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ACB81D07-6ABE-4E57-BC06-74A3F6A537D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0EC90B93-4288-41E3-912B-E96B3045FBA8}"/>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7FB3B14B-1EA0-452C-B948-AC97A1C9025B}"/>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C92A64E-BA92-4FE1-908C-144DCFB46486}" type="slidenum">
              <a:rPr lang="en-US"/>
              <a:pPr>
                <a:defRPr/>
              </a:pPr>
              <a:t>‹#›</a:t>
            </a:fld>
            <a:endParaRPr lang="en-US" dirty="0"/>
          </a:p>
        </p:txBody>
      </p:sp>
    </p:spTree>
    <p:extLst>
      <p:ext uri="{BB962C8B-B14F-4D97-AF65-F5344CB8AC3E}">
        <p14:creationId xmlns:p14="http://schemas.microsoft.com/office/powerpoint/2010/main" val="3893522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sources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B6649B-E586-46BF-86BD-F9AA4A711613}"/>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CAC2CED2-6020-46EB-B031-289926E6959C}"/>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8B7A9DDD-7402-49CD-8EAB-559E284E3F5C}"/>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9EC2836-D0D5-40C7-8FCA-FB43D6B66E3C}"/>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F50BBB1D-47B8-4CC5-A537-007F36DF6CC4}"/>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84973148-8FE2-4BAB-BC92-0EF5303B044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872B7782-C704-4042-9D0E-3360AE8B4F69}"/>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7CF265B8-E5F4-48A4-8420-AB3EED79BFAC}"/>
              </a:ext>
            </a:extLst>
          </p:cNvPr>
          <p:cNvSpPr txBox="1">
            <a:spLocks/>
          </p:cNvSpPr>
          <p:nvPr userDrawn="1"/>
        </p:nvSpPr>
        <p:spPr>
          <a:xfrm>
            <a:off x="241300" y="4049713"/>
            <a:ext cx="1905000" cy="642937"/>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39E56324-F211-4AE6-8101-CA1571923D3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38CAAD60-D13E-4138-8973-CC2F94FFCF7F}"/>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C215476-6FB8-4A22-9149-1F0C2459C2C6}" type="slidenum">
              <a:rPr lang="en-US"/>
              <a:pPr>
                <a:defRPr/>
              </a:pPr>
              <a:t>‹#›</a:t>
            </a:fld>
            <a:endParaRPr lang="en-US" dirty="0"/>
          </a:p>
        </p:txBody>
      </p:sp>
    </p:spTree>
    <p:extLst>
      <p:ext uri="{BB962C8B-B14F-4D97-AF65-F5344CB8AC3E}">
        <p14:creationId xmlns:p14="http://schemas.microsoft.com/office/powerpoint/2010/main" val="15392096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CC88C-F1AD-437C-B3FB-E1A8FBE45755}"/>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80729B4-F805-4A81-8C5B-7365453A9EFF}"/>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F39E3671-148A-41E9-B1F2-12640866312F}"/>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568801B5-2C2D-4F3A-B19A-01550EF5719E}"/>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F3E0C498-4E8D-4002-86B2-B78E90919E65}"/>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B7026372-918C-426A-8F3F-4DD9738F0CB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71AE0E29-D8B8-4760-AACC-5162A262243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11" name="Title 1">
            <a:extLst>
              <a:ext uri="{FF2B5EF4-FFF2-40B4-BE49-F238E27FC236}">
                <a16:creationId xmlns:a16="http://schemas.microsoft.com/office/drawing/2014/main" id="{B8E3CD69-DA21-4023-BD4A-B3B5299A5B0B}"/>
              </a:ext>
            </a:extLst>
          </p:cNvPr>
          <p:cNvSpPr txBox="1">
            <a:spLocks/>
          </p:cNvSpPr>
          <p:nvPr userDrawn="1"/>
        </p:nvSpPr>
        <p:spPr>
          <a:xfrm>
            <a:off x="4373563"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2" name="Straight Connector 11">
            <a:extLst>
              <a:ext uri="{FF2B5EF4-FFF2-40B4-BE49-F238E27FC236}">
                <a16:creationId xmlns:a16="http://schemas.microsoft.com/office/drawing/2014/main" id="{74BE7097-284D-479A-BB93-AEFC02C1575B}"/>
              </a:ext>
            </a:extLst>
          </p:cNvPr>
          <p:cNvCxnSpPr>
            <a:cxnSpLocks/>
          </p:cNvCxnSpPr>
          <p:nvPr userDrawn="1"/>
        </p:nvCxnSpPr>
        <p:spPr>
          <a:xfrm>
            <a:off x="4238625"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236B68-228A-41B2-A79D-ED99DFAA3259}"/>
              </a:ext>
            </a:extLst>
          </p:cNvPr>
          <p:cNvCxnSpPr>
            <a:cxnSpLocks/>
          </p:cNvCxnSpPr>
          <p:nvPr userDrawn="1"/>
        </p:nvCxnSpPr>
        <p:spPr>
          <a:xfrm>
            <a:off x="6249988"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0941" y="365126"/>
            <a:ext cx="8638016" cy="644278"/>
          </a:xfrm>
        </p:spPr>
        <p:txBody>
          <a:bodyPr/>
          <a:lstStyle/>
          <a:p>
            <a:endParaRPr lang="en-US" dirty="0"/>
          </a:p>
        </p:txBody>
      </p:sp>
      <p:sp>
        <p:nvSpPr>
          <p:cNvPr id="19"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Footer Placeholder 4">
            <a:extLst>
              <a:ext uri="{FF2B5EF4-FFF2-40B4-BE49-F238E27FC236}">
                <a16:creationId xmlns:a16="http://schemas.microsoft.com/office/drawing/2014/main" id="{18430F39-851D-4549-87EB-5DCDF264DD00}"/>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5" name="Slide Number Placeholder 5">
            <a:extLst>
              <a:ext uri="{FF2B5EF4-FFF2-40B4-BE49-F238E27FC236}">
                <a16:creationId xmlns:a16="http://schemas.microsoft.com/office/drawing/2014/main" id="{0A432418-8CB7-4D81-B8C5-9F88D604B2E8}"/>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8397686-C5FF-4C36-BD27-01F9463F0608}" type="slidenum">
              <a:rPr lang="en-US"/>
              <a:pPr>
                <a:defRPr/>
              </a:pPr>
              <a:t>‹#›</a:t>
            </a:fld>
            <a:endParaRPr lang="en-US" dirty="0"/>
          </a:p>
        </p:txBody>
      </p:sp>
    </p:spTree>
    <p:extLst>
      <p:ext uri="{BB962C8B-B14F-4D97-AF65-F5344CB8AC3E}">
        <p14:creationId xmlns:p14="http://schemas.microsoft.com/office/powerpoint/2010/main" val="21492205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758C081D-E015-476A-8979-DD72E9CAAB38}"/>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8071AFB1-4248-4718-8BCA-32724B0D5D7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22D47060-A5B4-4C49-ABC4-C9366982A60A}"/>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0C29C414-51C9-400B-A520-CEB3CBD82346}"/>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5306E03C-E9C4-4054-B985-79CEAE4AF93B}"/>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EAF88A68-195F-46A2-B3BB-C4EDB468D775}" type="slidenum">
              <a:rPr lang="en-US"/>
              <a:pPr>
                <a:defRPr/>
              </a:pPr>
              <a:t>‹#›</a:t>
            </a:fld>
            <a:endParaRPr lang="en-US" dirty="0"/>
          </a:p>
        </p:txBody>
      </p:sp>
    </p:spTree>
    <p:extLst>
      <p:ext uri="{BB962C8B-B14F-4D97-AF65-F5344CB8AC3E}">
        <p14:creationId xmlns:p14="http://schemas.microsoft.com/office/powerpoint/2010/main" val="41502198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AF1F2-29B7-4074-88FF-45B0B77F820E}"/>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3A905DB2-D4C2-43F8-A27F-7C572AE268BC}"/>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A8F6E6EE-F92F-4D56-83EE-FD6D34682C08}"/>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F2E65781-D4CA-4984-905A-6AB55267263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7BB6AEB4-DB92-4246-A63A-9B04713320AC}"/>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5AF9CA3A-7B25-4B24-8C9A-4359210CAE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BA5F6F18-0E8F-4AE0-8E12-8F8A5C79C68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8365D842-DD58-4744-A6F6-9F9C89959930}"/>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80FCCF2B-7914-4098-8161-AF0591A2B6A5}"/>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2C6F8A-1735-43B8-B263-C1E061AC0441}" type="slidenum">
              <a:rPr lang="en-US"/>
              <a:pPr>
                <a:defRPr/>
              </a:pPr>
              <a:t>‹#›</a:t>
            </a:fld>
            <a:endParaRPr lang="en-US" dirty="0"/>
          </a:p>
        </p:txBody>
      </p:sp>
    </p:spTree>
    <p:extLst>
      <p:ext uri="{BB962C8B-B14F-4D97-AF65-F5344CB8AC3E}">
        <p14:creationId xmlns:p14="http://schemas.microsoft.com/office/powerpoint/2010/main" val="37301411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FB45AA54-B7B0-42C0-AA6D-D18F9B282B9B}"/>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0651A2B4-33A2-4310-8E2B-3B91138EFE4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6DB279CF-ED8B-4B39-B290-A6E5E1D5BF5A}"/>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5D97DD32-36EF-48A3-B1A1-CBA3D04502D9}"/>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E7075470-BDAB-411B-87F1-59AACA5EEF9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C1BBB0E7-B8B2-4A3C-B3D0-BF095C472E3E}" type="slidenum">
              <a:rPr lang="en-US"/>
              <a:pPr>
                <a:defRPr/>
              </a:pPr>
              <a:t>‹#›</a:t>
            </a:fld>
            <a:endParaRPr lang="en-US" dirty="0"/>
          </a:p>
        </p:txBody>
      </p:sp>
    </p:spTree>
    <p:extLst>
      <p:ext uri="{BB962C8B-B14F-4D97-AF65-F5344CB8AC3E}">
        <p14:creationId xmlns:p14="http://schemas.microsoft.com/office/powerpoint/2010/main" val="1562079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80F4FB-D331-452E-AE39-6C9D32702ED4}"/>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6B2BB0D-EAA5-4A11-B5DF-6EF907A2E9FC}"/>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AEC39ECD-DE85-4B06-8BCB-9BEA1E86BA8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7FFA17F3-74BE-43F0-8290-4DD0F1B4285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F18B490D-98E9-4D6F-8E10-1FE763B3616B}"/>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ABECFB9D-0DBF-485E-A4BD-543E1EF8FCB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4B6F4235-4B8E-448F-A753-61F453107942}"/>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D4C33451-923F-46E6-86B8-F1D66B9B4E6D}"/>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4804764C-BBA9-4F3E-AA3E-FCC1456F2A01}"/>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0C99B87-6BC5-4ABE-9860-0A9C5E126C8F}" type="slidenum">
              <a:rPr lang="en-US"/>
              <a:pPr>
                <a:defRPr/>
              </a:pPr>
              <a:t>‹#›</a:t>
            </a:fld>
            <a:endParaRPr lang="en-US" dirty="0"/>
          </a:p>
        </p:txBody>
      </p:sp>
    </p:spTree>
    <p:extLst>
      <p:ext uri="{BB962C8B-B14F-4D97-AF65-F5344CB8AC3E}">
        <p14:creationId xmlns:p14="http://schemas.microsoft.com/office/powerpoint/2010/main" val="14657202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8AA8AD-836F-44B9-856C-FC789435987B}"/>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CDD1036-B038-4D10-84FB-171F10C9AE0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6" name="Straight Connector 5">
            <a:extLst>
              <a:ext uri="{FF2B5EF4-FFF2-40B4-BE49-F238E27FC236}">
                <a16:creationId xmlns:a16="http://schemas.microsoft.com/office/drawing/2014/main" id="{B03144F5-4D3D-43E3-A566-EADEA2A63C3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7" name="Rectangle 10">
            <a:extLst>
              <a:ext uri="{FF2B5EF4-FFF2-40B4-BE49-F238E27FC236}">
                <a16:creationId xmlns:a16="http://schemas.microsoft.com/office/drawing/2014/main" id="{66B4DCAC-93FF-43E8-81DD-4767F4BF54DD}"/>
              </a:ext>
            </a:extLst>
          </p:cNvPr>
          <p:cNvGrpSpPr>
            <a:grpSpLocks/>
          </p:cNvGrpSpPr>
          <p:nvPr userDrawn="1"/>
        </p:nvGrpSpPr>
        <p:grpSpPr bwMode="auto">
          <a:xfrm>
            <a:off x="-88900" y="-88900"/>
            <a:ext cx="12382500" cy="7048500"/>
            <a:chOff x="-56" y="-56"/>
            <a:chExt cx="7800" cy="4440"/>
          </a:xfrm>
        </p:grpSpPr>
        <p:pic>
          <p:nvPicPr>
            <p:cNvPr id="8" name="Rectangle 10">
              <a:extLst>
                <a:ext uri="{FF2B5EF4-FFF2-40B4-BE49-F238E27FC236}">
                  <a16:creationId xmlns:a16="http://schemas.microsoft.com/office/drawing/2014/main" id="{2A6DD0AE-17B7-48CC-9AF4-9D9B2D47CAB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C3A8E3D4-6129-4C0D-A6B3-6A038A8131B3}"/>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91693A99-5DEB-4FCE-873B-45D52E67CEDB}"/>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BCDE8EF2-1308-4375-A3BB-AC0D38B80EC0}"/>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62A61DA-0A3C-48BB-ABCE-7A005530B07A}" type="slidenum">
              <a:rPr lang="en-US"/>
              <a:pPr>
                <a:defRPr/>
              </a:pPr>
              <a:t>‹#›</a:t>
            </a:fld>
            <a:endParaRPr lang="en-US" dirty="0"/>
          </a:p>
        </p:txBody>
      </p:sp>
    </p:spTree>
    <p:extLst>
      <p:ext uri="{BB962C8B-B14F-4D97-AF65-F5344CB8AC3E}">
        <p14:creationId xmlns:p14="http://schemas.microsoft.com/office/powerpoint/2010/main" val="26263224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10329650-C4DA-4B08-9252-8145542775D1}"/>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1AF0153E-0DAD-49D8-9209-9D28BBEFE54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F8833EAD-BA11-4192-AC16-A08ECCCEE5D5}"/>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6" name="Footer Placeholder 4">
            <a:extLst>
              <a:ext uri="{FF2B5EF4-FFF2-40B4-BE49-F238E27FC236}">
                <a16:creationId xmlns:a16="http://schemas.microsoft.com/office/drawing/2014/main" id="{3E5603E8-8114-46D2-A05D-1E1129F2D31F}"/>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8CC2DC08-D6CD-454F-A87E-5C7B2A7C29C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F8B3C40-6F48-43D9-961F-0422C501DB71}" type="slidenum">
              <a:rPr lang="en-US"/>
              <a:pPr>
                <a:defRPr/>
              </a:pPr>
              <a:t>‹#›</a:t>
            </a:fld>
            <a:endParaRPr lang="en-US" dirty="0"/>
          </a:p>
        </p:txBody>
      </p:sp>
    </p:spTree>
    <p:extLst>
      <p:ext uri="{BB962C8B-B14F-4D97-AF65-F5344CB8AC3E}">
        <p14:creationId xmlns:p14="http://schemas.microsoft.com/office/powerpoint/2010/main" val="35871603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92E0FD-52CE-4FE8-90B3-CB397A54EF80}"/>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02AE217-51C1-46A9-AE60-B6B8E46387D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785BE3A0-21A2-4509-9120-7FD17EE71BA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A3013A4-6728-4BDB-9ABD-1D6B2B30934F}"/>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8" name="Rectangle 11">
            <a:extLst>
              <a:ext uri="{FF2B5EF4-FFF2-40B4-BE49-F238E27FC236}">
                <a16:creationId xmlns:a16="http://schemas.microsoft.com/office/drawing/2014/main" id="{69E900B7-715E-40E3-A294-6CAA457D8F47}"/>
              </a:ext>
            </a:extLst>
          </p:cNvPr>
          <p:cNvGrpSpPr>
            <a:grpSpLocks/>
          </p:cNvGrpSpPr>
          <p:nvPr userDrawn="1"/>
        </p:nvGrpSpPr>
        <p:grpSpPr bwMode="auto">
          <a:xfrm>
            <a:off x="-88900" y="-88900"/>
            <a:ext cx="12382500" cy="7048500"/>
            <a:chOff x="-56" y="-56"/>
            <a:chExt cx="7800" cy="4440"/>
          </a:xfrm>
        </p:grpSpPr>
        <p:pic>
          <p:nvPicPr>
            <p:cNvPr id="9" name="Rectangle 11">
              <a:extLst>
                <a:ext uri="{FF2B5EF4-FFF2-40B4-BE49-F238E27FC236}">
                  <a16:creationId xmlns:a16="http://schemas.microsoft.com/office/drawing/2014/main" id="{848CA847-0DAD-41C8-B618-25841EBA2F7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a:extLst>
                <a:ext uri="{FF2B5EF4-FFF2-40B4-BE49-F238E27FC236}">
                  <a16:creationId xmlns:a16="http://schemas.microsoft.com/office/drawing/2014/main" id="{0968E31C-6A1F-4ED3-A124-FF61C702D2DA}"/>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2" name="Title 1"/>
          <p:cNvSpPr>
            <a:spLocks noGrp="1"/>
          </p:cNvSpPr>
          <p:nvPr>
            <p:ph type="title"/>
          </p:nvPr>
        </p:nvSpPr>
        <p:spPr>
          <a:xfrm>
            <a:off x="240941" y="365126"/>
            <a:ext cx="8638016" cy="644278"/>
          </a:xfrm>
        </p:spPr>
        <p:txBody>
          <a:bodyPr/>
          <a:lstStyle/>
          <a:p>
            <a:endParaRPr lang="en-US" dirty="0"/>
          </a:p>
        </p:txBody>
      </p:sp>
      <p:sp>
        <p:nvSpPr>
          <p:cNvPr id="13"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1" name="Footer Placeholder 4">
            <a:extLst>
              <a:ext uri="{FF2B5EF4-FFF2-40B4-BE49-F238E27FC236}">
                <a16:creationId xmlns:a16="http://schemas.microsoft.com/office/drawing/2014/main" id="{F6532ACF-AC94-482A-BAE9-2766296CFCBE}"/>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2" name="Slide Number Placeholder 5">
            <a:extLst>
              <a:ext uri="{FF2B5EF4-FFF2-40B4-BE49-F238E27FC236}">
                <a16:creationId xmlns:a16="http://schemas.microsoft.com/office/drawing/2014/main" id="{78BFD2CF-55AC-46C0-BBDD-C13D24549FD8}"/>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8D76FCF-5D6B-4A97-81C0-186E496A8C8D}" type="slidenum">
              <a:rPr lang="en-US"/>
              <a:pPr>
                <a:defRPr/>
              </a:pPr>
              <a:t>‹#›</a:t>
            </a:fld>
            <a:endParaRPr lang="en-US" dirty="0"/>
          </a:p>
        </p:txBody>
      </p:sp>
    </p:spTree>
    <p:extLst>
      <p:ext uri="{BB962C8B-B14F-4D97-AF65-F5344CB8AC3E}">
        <p14:creationId xmlns:p14="http://schemas.microsoft.com/office/powerpoint/2010/main" val="282981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three-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94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half" idx="10"/>
          </p:nvPr>
        </p:nvSpPr>
        <p:spPr>
          <a:xfrm>
            <a:off x="4294802"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sz="half" idx="11"/>
          </p:nvPr>
        </p:nvSpPr>
        <p:spPr>
          <a:xfrm>
            <a:off x="832679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Footer Placeholder 4">
            <a:extLst>
              <a:ext uri="{FF2B5EF4-FFF2-40B4-BE49-F238E27FC236}">
                <a16:creationId xmlns:a16="http://schemas.microsoft.com/office/drawing/2014/main" id="{251150B0-411D-434F-95A4-B4EA1D1F4012}"/>
              </a:ext>
            </a:extLst>
          </p:cNvPr>
          <p:cNvSpPr>
            <a:spLocks noGrp="1"/>
          </p:cNvSpPr>
          <p:nvPr>
            <p:ph type="ftr" sz="quarter" idx="12"/>
          </p:nvPr>
        </p:nvSpPr>
        <p:spPr/>
        <p:txBody>
          <a:bodyPr/>
          <a:lstStyle>
            <a:lvl1pPr>
              <a:defRPr/>
            </a:lvl1pPr>
          </a:lstStyle>
          <a:p>
            <a:pPr>
              <a:defRPr/>
            </a:pPr>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32E80D32-A936-4A46-B1F4-CC48E67D745D}"/>
              </a:ext>
            </a:extLst>
          </p:cNvPr>
          <p:cNvSpPr>
            <a:spLocks noGrp="1"/>
          </p:cNvSpPr>
          <p:nvPr>
            <p:ph type="sldNum" sz="quarter" idx="13"/>
          </p:nvPr>
        </p:nvSpPr>
        <p:spPr/>
        <p:txBody>
          <a:bodyPr/>
          <a:lstStyle>
            <a:lvl1pPr>
              <a:defRPr/>
            </a:lvl1pPr>
          </a:lstStyle>
          <a:p>
            <a:pPr>
              <a:defRPr/>
            </a:pPr>
            <a:fld id="{019424A2-7EB9-4CFA-B2A1-C91DC1A48627}" type="slidenum">
              <a:rPr lang="en-US"/>
              <a:pPr>
                <a:defRPr/>
              </a:pPr>
              <a:t>‹#›</a:t>
            </a:fld>
            <a:endParaRPr lang="en-US" dirty="0"/>
          </a:p>
        </p:txBody>
      </p:sp>
    </p:spTree>
    <p:extLst>
      <p:ext uri="{BB962C8B-B14F-4D97-AF65-F5344CB8AC3E}">
        <p14:creationId xmlns:p14="http://schemas.microsoft.com/office/powerpoint/2010/main" val="36265336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226E90B7-21FE-41D9-BCCD-58AB36E32941}"/>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40334B15-B330-4263-ABAC-20C269DD1834}"/>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8E5B964D-5311-4AF7-BE37-FE4359618E9F}"/>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ABE7BC80-B89C-49C8-B713-90C7FFA29DAB}" type="slidenum">
              <a:rPr lang="en-US"/>
              <a:pPr>
                <a:defRPr/>
              </a:pPr>
              <a:t>‹#›</a:t>
            </a:fld>
            <a:endParaRPr lang="en-US" dirty="0"/>
          </a:p>
        </p:txBody>
      </p:sp>
    </p:spTree>
    <p:extLst>
      <p:ext uri="{BB962C8B-B14F-4D97-AF65-F5344CB8AC3E}">
        <p14:creationId xmlns:p14="http://schemas.microsoft.com/office/powerpoint/2010/main" val="34528936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grpSp>
        <p:nvGrpSpPr>
          <p:cNvPr id="3" name="Rectangle 7">
            <a:extLst>
              <a:ext uri="{FF2B5EF4-FFF2-40B4-BE49-F238E27FC236}">
                <a16:creationId xmlns:a16="http://schemas.microsoft.com/office/drawing/2014/main" id="{DC1B02E4-6FE1-4A2D-BDC2-5F6E6A4053BE}"/>
              </a:ext>
            </a:extLst>
          </p:cNvPr>
          <p:cNvGrpSpPr>
            <a:grpSpLocks/>
          </p:cNvGrpSpPr>
          <p:nvPr userDrawn="1"/>
        </p:nvGrpSpPr>
        <p:grpSpPr bwMode="auto">
          <a:xfrm>
            <a:off x="-88900" y="-88900"/>
            <a:ext cx="12382500" cy="7048500"/>
            <a:chOff x="-56" y="-56"/>
            <a:chExt cx="7800" cy="4440"/>
          </a:xfrm>
        </p:grpSpPr>
        <p:pic>
          <p:nvPicPr>
            <p:cNvPr id="4" name="Rectangle 7">
              <a:extLst>
                <a:ext uri="{FF2B5EF4-FFF2-40B4-BE49-F238E27FC236}">
                  <a16:creationId xmlns:a16="http://schemas.microsoft.com/office/drawing/2014/main" id="{91F4D57E-D5BA-4A36-B0B8-5B0BA0F4485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7364CC8C-A03B-4CBD-B837-602E5BC00760}"/>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7" name="Title Placeholder 1"/>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6" name="Footer Placeholder 4">
            <a:extLst>
              <a:ext uri="{FF2B5EF4-FFF2-40B4-BE49-F238E27FC236}">
                <a16:creationId xmlns:a16="http://schemas.microsoft.com/office/drawing/2014/main" id="{488D9C2B-5E4E-44E5-B830-43C4B7CA0294}"/>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9E5AA0C2-6AB5-46F9-9B2C-705466BB42FE}"/>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06697412-5808-42AB-81B8-FB3DAC3BB03E}" type="slidenum">
              <a:rPr lang="en-US"/>
              <a:pPr>
                <a:defRPr/>
              </a:pPr>
              <a:t>‹#›</a:t>
            </a:fld>
            <a:endParaRPr lang="en-US" dirty="0"/>
          </a:p>
        </p:txBody>
      </p:sp>
    </p:spTree>
    <p:extLst>
      <p:ext uri="{BB962C8B-B14F-4D97-AF65-F5344CB8AC3E}">
        <p14:creationId xmlns:p14="http://schemas.microsoft.com/office/powerpoint/2010/main" val="2245944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F6D078-26CF-447F-9A32-40744C917464}"/>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23680EB4-FC51-4C1F-8E53-5E06589C696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F80F0904-D4C3-4DEB-AA15-05E9F451624B}"/>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00B4AA84-C5D5-4961-BE38-A4A9A4BF0D4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nvGrpSpPr>
          <p:cNvPr id="9" name="Rectangle 11">
            <a:extLst>
              <a:ext uri="{FF2B5EF4-FFF2-40B4-BE49-F238E27FC236}">
                <a16:creationId xmlns:a16="http://schemas.microsoft.com/office/drawing/2014/main" id="{07DF50FC-B306-420D-AD0A-1F098B598CCE}"/>
              </a:ext>
            </a:extLst>
          </p:cNvPr>
          <p:cNvGrpSpPr>
            <a:grpSpLocks/>
          </p:cNvGrpSpPr>
          <p:nvPr userDrawn="1"/>
        </p:nvGrpSpPr>
        <p:grpSpPr bwMode="auto">
          <a:xfrm>
            <a:off x="-88900" y="-88900"/>
            <a:ext cx="12382500" cy="7048500"/>
            <a:chOff x="-56" y="-56"/>
            <a:chExt cx="7800" cy="4440"/>
          </a:xfrm>
        </p:grpSpPr>
        <p:pic>
          <p:nvPicPr>
            <p:cNvPr id="10" name="Rectangle 11">
              <a:extLst>
                <a:ext uri="{FF2B5EF4-FFF2-40B4-BE49-F238E27FC236}">
                  <a16:creationId xmlns:a16="http://schemas.microsoft.com/office/drawing/2014/main" id="{23685723-1717-49F5-8FF9-77C8380018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 y="-56"/>
              <a:ext cx="7800" cy="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a:extLst>
                <a:ext uri="{FF2B5EF4-FFF2-40B4-BE49-F238E27FC236}">
                  <a16:creationId xmlns:a16="http://schemas.microsoft.com/office/drawing/2014/main" id="{380E2ECF-F3A7-497E-8C74-75F269E8F5BF}"/>
                </a:ext>
              </a:extLst>
            </p:cNvPr>
            <p:cNvSpPr txBox="1">
              <a:spLocks noChangeArrowheads="1"/>
            </p:cNvSpPr>
            <p:nvPr/>
          </p:nvSpPr>
          <p:spPr bwMode="auto">
            <a:xfrm>
              <a:off x="0" y="0"/>
              <a:ext cx="7680" cy="4320"/>
            </a:xfrm>
            <a:prstGeom prst="rect">
              <a:avLst/>
            </a:prstGeom>
            <a:no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en-US">
                <a:solidFill>
                  <a:srgbClr val="FFFFFF"/>
                </a:solidFill>
              </a:endParaRPr>
            </a:p>
          </p:txBody>
        </p:sp>
      </p:grpSp>
      <p:sp>
        <p:nvSpPr>
          <p:cNvPr id="6" name="Title 1"/>
          <p:cNvSpPr>
            <a:spLocks noGrp="1"/>
          </p:cNvSpPr>
          <p:nvPr>
            <p:ph type="title"/>
          </p:nvPr>
        </p:nvSpPr>
        <p:spPr>
          <a:xfrm>
            <a:off x="240941" y="365126"/>
            <a:ext cx="8638016" cy="644278"/>
          </a:xfrm>
        </p:spPr>
        <p:txBody>
          <a:bodyPr/>
          <a:lstStyle/>
          <a:p>
            <a:endParaRPr lang="en-US" dirty="0"/>
          </a:p>
        </p:txBody>
      </p:sp>
      <p:sp>
        <p:nvSpPr>
          <p:cNvPr id="15" name="Text Placeholder 23"/>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07DB2BBF-5448-4214-8CC4-640D98EDFF95}"/>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13" name="Slide Number Placeholder 5">
            <a:extLst>
              <a:ext uri="{FF2B5EF4-FFF2-40B4-BE49-F238E27FC236}">
                <a16:creationId xmlns:a16="http://schemas.microsoft.com/office/drawing/2014/main" id="{D86B7622-4F97-404A-90A2-81F774E6822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DC1EED57-1855-4AE9-A358-32A4EDC00ACC}" type="slidenum">
              <a:rPr lang="en-US"/>
              <a:pPr>
                <a:defRPr/>
              </a:pPr>
              <a:t>‹#›</a:t>
            </a:fld>
            <a:endParaRPr lang="en-US" dirty="0"/>
          </a:p>
        </p:txBody>
      </p:sp>
    </p:spTree>
    <p:extLst>
      <p:ext uri="{BB962C8B-B14F-4D97-AF65-F5344CB8AC3E}">
        <p14:creationId xmlns:p14="http://schemas.microsoft.com/office/powerpoint/2010/main" val="36226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7" name="Footer Placeholder 4">
            <a:extLst>
              <a:ext uri="{FF2B5EF4-FFF2-40B4-BE49-F238E27FC236}">
                <a16:creationId xmlns:a16="http://schemas.microsoft.com/office/drawing/2014/main" id="{1CDF8B37-3B72-4C73-8834-6372C50F592C}"/>
              </a:ext>
            </a:extLst>
          </p:cNvPr>
          <p:cNvSpPr>
            <a:spLocks noGrp="1"/>
          </p:cNvSpPr>
          <p:nvPr>
            <p:ph type="ftr" sz="quarter" idx="13"/>
          </p:nvPr>
        </p:nvSpPr>
        <p:spPr/>
        <p:txBody>
          <a:bodyPr/>
          <a:lstStyle>
            <a:lvl1pPr>
              <a:defRPr/>
            </a:lvl1pPr>
          </a:lstStyle>
          <a:p>
            <a:pPr>
              <a:defRPr/>
            </a:pPr>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C1645321-D7F4-44DC-99D9-D782CFEBF034}"/>
              </a:ext>
            </a:extLst>
          </p:cNvPr>
          <p:cNvSpPr>
            <a:spLocks noGrp="1"/>
          </p:cNvSpPr>
          <p:nvPr>
            <p:ph type="sldNum" sz="quarter" idx="14"/>
          </p:nvPr>
        </p:nvSpPr>
        <p:spPr/>
        <p:txBody>
          <a:bodyPr/>
          <a:lstStyle>
            <a:lvl1pPr>
              <a:defRPr/>
            </a:lvl1pPr>
          </a:lstStyle>
          <a:p>
            <a:pPr>
              <a:defRPr/>
            </a:pPr>
            <a:fld id="{5A9AE450-2D2F-4347-9F91-8B384AFAF1C9}" type="slidenum">
              <a:rPr lang="en-US"/>
              <a:pPr>
                <a:defRPr/>
              </a:pPr>
              <a:t>‹#›</a:t>
            </a:fld>
            <a:endParaRPr lang="en-US" dirty="0"/>
          </a:p>
        </p:txBody>
      </p:sp>
    </p:spTree>
    <p:extLst>
      <p:ext uri="{BB962C8B-B14F-4D97-AF65-F5344CB8AC3E}">
        <p14:creationId xmlns:p14="http://schemas.microsoft.com/office/powerpoint/2010/main" val="383465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052C1F00-2C41-47EB-9A2E-D34BE83E206F}"/>
              </a:ext>
            </a:extLst>
          </p:cNvPr>
          <p:cNvSpPr>
            <a:spLocks noGrp="1"/>
          </p:cNvSpPr>
          <p:nvPr>
            <p:ph type="ftr" sz="quarter" idx="10"/>
          </p:nvPr>
        </p:nvSpPr>
        <p:spPr/>
        <p:txBody>
          <a:bodyPr/>
          <a:lstStyle>
            <a:lvl1pPr>
              <a:defRPr/>
            </a:lvl1pPr>
          </a:lstStyle>
          <a:p>
            <a:pPr>
              <a:defRPr/>
            </a:pPr>
            <a:r>
              <a:rPr lang="en-US"/>
              <a:t>© 2021, Amazon Web Services, Inc. or its affiliates. All rights reserved.</a:t>
            </a:r>
          </a:p>
        </p:txBody>
      </p:sp>
      <p:sp>
        <p:nvSpPr>
          <p:cNvPr id="4" name="Slide Number Placeholder 5">
            <a:extLst>
              <a:ext uri="{FF2B5EF4-FFF2-40B4-BE49-F238E27FC236}">
                <a16:creationId xmlns:a16="http://schemas.microsoft.com/office/drawing/2014/main" id="{666278DB-B86F-4746-8BC9-0509A2EE1881}"/>
              </a:ext>
            </a:extLst>
          </p:cNvPr>
          <p:cNvSpPr>
            <a:spLocks noGrp="1"/>
          </p:cNvSpPr>
          <p:nvPr>
            <p:ph type="sldNum" sz="quarter" idx="11"/>
          </p:nvPr>
        </p:nvSpPr>
        <p:spPr/>
        <p:txBody>
          <a:bodyPr/>
          <a:lstStyle>
            <a:lvl1pPr>
              <a:defRPr/>
            </a:lvl1pPr>
          </a:lstStyle>
          <a:p>
            <a:pPr>
              <a:defRPr/>
            </a:pPr>
            <a:fld id="{AA12AB34-63E2-45CC-81C3-A06C64DCE29C}" type="slidenum">
              <a:rPr lang="en-US"/>
              <a:pPr>
                <a:defRPr/>
              </a:pPr>
              <a:t>‹#›</a:t>
            </a:fld>
            <a:endParaRPr lang="en-US" dirty="0"/>
          </a:p>
        </p:txBody>
      </p:sp>
    </p:spTree>
    <p:extLst>
      <p:ext uri="{BB962C8B-B14F-4D97-AF65-F5344CB8AC3E}">
        <p14:creationId xmlns:p14="http://schemas.microsoft.com/office/powerpoint/2010/main" val="27325730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34" Type="http://schemas.openxmlformats.org/officeDocument/2006/relationships/theme" Target="../theme/theme2.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AF49A71-43DB-4410-BFC4-10657FDE27F3}"/>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94AF72F6-ACCE-4394-816E-C3178E891729}"/>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2052" name="Picture 9">
            <a:extLst>
              <a:ext uri="{FF2B5EF4-FFF2-40B4-BE49-F238E27FC236}">
                <a16:creationId xmlns:a16="http://schemas.microsoft.com/office/drawing/2014/main" id="{8FF39154-7FC6-45F6-85BF-B3FAF6D3986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3EDBB58A-558F-40D1-8396-F672259AACB8}"/>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DCC04DD-FCCE-462D-9E24-2AF8539F5E3B}" type="slidenum">
              <a:rPr lang="en-US"/>
              <a:pPr>
                <a:defRPr/>
              </a:pPr>
              <a:t>‹#›</a:t>
            </a:fld>
            <a:endParaRPr lang="en-US" dirty="0"/>
          </a:p>
        </p:txBody>
      </p:sp>
      <p:cxnSp>
        <p:nvCxnSpPr>
          <p:cNvPr id="16" name="Straight Connector 15">
            <a:extLst>
              <a:ext uri="{FF2B5EF4-FFF2-40B4-BE49-F238E27FC236}">
                <a16:creationId xmlns:a16="http://schemas.microsoft.com/office/drawing/2014/main" id="{E32B8AC0-8212-420F-9337-18FCA9C0E5D4}"/>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311AB90-1615-4467-BAB6-A85F547702CA}"/>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Tree>
    <p:extLst>
      <p:ext uri="{BB962C8B-B14F-4D97-AF65-F5344CB8AC3E}">
        <p14:creationId xmlns:p14="http://schemas.microsoft.com/office/powerpoint/2010/main" val="11676412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7AE8B8F-B572-454C-9E7D-155B030F3CBB}"/>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1E58FC3-40A4-4C2C-8D7C-6E8B51E0A65C}"/>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5" name="Footer Placeholder 4">
            <a:extLst>
              <a:ext uri="{FF2B5EF4-FFF2-40B4-BE49-F238E27FC236}">
                <a16:creationId xmlns:a16="http://schemas.microsoft.com/office/drawing/2014/main" id="{3C7014A7-EDDB-4792-AB22-7D37AE5E9DE3}"/>
              </a:ext>
            </a:extLst>
          </p:cNvPr>
          <p:cNvSpPr>
            <a:spLocks noGrp="1"/>
          </p:cNvSpPr>
          <p:nvPr>
            <p:ph type="ftr" sz="quarter" idx="3"/>
          </p:nvPr>
        </p:nvSpPr>
        <p:spPr>
          <a:xfrm>
            <a:off x="1090613" y="6249988"/>
            <a:ext cx="446246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8D44491B-F8FF-49CE-92A1-8885C539569B}"/>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161E2D"/>
                </a:solidFill>
                <a:latin typeface="Arial" panose="020B0604020202020204" pitchFamily="34" charset="0"/>
                <a:cs typeface="Arial" panose="020B0604020202020204" pitchFamily="34" charset="0"/>
              </a:defRPr>
            </a:lvl1pPr>
          </a:lstStyle>
          <a:p>
            <a:pPr>
              <a:defRPr/>
            </a:pPr>
            <a:fld id="{ADE97AA7-A59A-4017-8794-E8C55B20B67E}" type="slidenum">
              <a:rPr lang="en-US"/>
              <a:pPr>
                <a:defRPr/>
              </a:pPr>
              <a:t>‹#›</a:t>
            </a:fld>
            <a:endParaRPr lang="en-US" dirty="0"/>
          </a:p>
        </p:txBody>
      </p:sp>
      <p:pic>
        <p:nvPicPr>
          <p:cNvPr id="1030" name="Graphic 7">
            <a:extLst>
              <a:ext uri="{FF2B5EF4-FFF2-40B4-BE49-F238E27FC236}">
                <a16:creationId xmlns:a16="http://schemas.microsoft.com/office/drawing/2014/main" id="{74558A32-114C-4A7E-9433-6AF6CFFC9853}"/>
              </a:ext>
            </a:extLst>
          </p:cNvPr>
          <p:cNvPicPr>
            <a:picLocks noChangeAspect="1" noChangeArrowheads="1"/>
          </p:cNvPicPr>
          <p:nvPr userDrawn="1"/>
        </p:nvPicPr>
        <p:blipFill>
          <a:blip r:embed="rId35">
            <a:extLst>
              <a:ext uri="{28A0092B-C50C-407E-A947-70E740481C1C}">
                <a14:useLocalDpi xmlns:a14="http://schemas.microsoft.com/office/drawing/2010/main" val="0"/>
              </a:ext>
            </a:extLst>
          </a:blip>
          <a:srcRect/>
          <a:stretch>
            <a:fillRect/>
          </a:stretch>
        </p:blipFill>
        <p:spPr bwMode="auto">
          <a:xfrm>
            <a:off x="280988" y="6238875"/>
            <a:ext cx="585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0BC65B1-8CA6-4CC7-97CF-3C3CC4A5102A}"/>
              </a:ext>
            </a:extLst>
          </p:cNvPr>
          <p:cNvCxnSpPr>
            <a:cxnSpLocks/>
          </p:cNvCxnSpPr>
          <p:nvPr userDrawn="1"/>
        </p:nvCxnSpPr>
        <p:spPr>
          <a:xfrm>
            <a:off x="280988" y="6070600"/>
            <a:ext cx="11669712" cy="0"/>
          </a:xfrm>
          <a:prstGeom prst="line">
            <a:avLst/>
          </a:prstGeom>
          <a:ln w="28575">
            <a:solidFill>
              <a:srgbClr val="EAED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460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Lst>
  <p:hf hdr="0" dt="0"/>
  <p:txStyles>
    <p:titleStyle>
      <a:lvl1pPr algn="l" rtl="0" eaLnBrk="0" fontAlgn="base" hangingPunct="0">
        <a:lnSpc>
          <a:spcPct val="90000"/>
        </a:lnSpc>
        <a:spcBef>
          <a:spcPct val="0"/>
        </a:spcBef>
        <a:spcAft>
          <a:spcPct val="0"/>
        </a:spcAft>
        <a:defRPr sz="2800" b="1" kern="1200">
          <a:solidFill>
            <a:srgbClr val="161E2D"/>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3AB1684-16C0-4A82-9B2B-97B60800DFE4}"/>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AD19DE0-BE28-4147-B402-BC4ACDFA605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5" name="Footer Placeholder 4">
            <a:extLst>
              <a:ext uri="{FF2B5EF4-FFF2-40B4-BE49-F238E27FC236}">
                <a16:creationId xmlns:a16="http://schemas.microsoft.com/office/drawing/2014/main" id="{18103A9B-F844-4380-BB3B-FC1FEBF2D162}"/>
              </a:ext>
            </a:extLst>
          </p:cNvPr>
          <p:cNvSpPr>
            <a:spLocks noGrp="1"/>
          </p:cNvSpPr>
          <p:nvPr>
            <p:ph type="ftr" sz="quarter" idx="3"/>
          </p:nvPr>
        </p:nvSpPr>
        <p:spPr>
          <a:xfrm>
            <a:off x="1090613" y="6249988"/>
            <a:ext cx="446246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
        <p:nvSpPr>
          <p:cNvPr id="6" name="Slide Number Placeholder 5">
            <a:extLst>
              <a:ext uri="{FF2B5EF4-FFF2-40B4-BE49-F238E27FC236}">
                <a16:creationId xmlns:a16="http://schemas.microsoft.com/office/drawing/2014/main" id="{C2269AA1-6ECF-4C56-B476-0C3A964A3C9F}"/>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161E2D"/>
                </a:solidFill>
                <a:latin typeface="Arial" panose="020B0604020202020204" pitchFamily="34" charset="0"/>
                <a:cs typeface="Arial" panose="020B0604020202020204" pitchFamily="34" charset="0"/>
              </a:defRPr>
            </a:lvl1pPr>
          </a:lstStyle>
          <a:p>
            <a:pPr>
              <a:defRPr/>
            </a:pPr>
            <a:fld id="{120F3E28-B792-421F-A62C-B14FB644C069}" type="slidenum">
              <a:rPr lang="en-US"/>
              <a:pPr>
                <a:defRPr/>
              </a:pPr>
              <a:t>‹#›</a:t>
            </a:fld>
            <a:endParaRPr lang="en-US" dirty="0"/>
          </a:p>
        </p:txBody>
      </p:sp>
      <p:pic>
        <p:nvPicPr>
          <p:cNvPr id="1030" name="Graphic 7">
            <a:extLst>
              <a:ext uri="{FF2B5EF4-FFF2-40B4-BE49-F238E27FC236}">
                <a16:creationId xmlns:a16="http://schemas.microsoft.com/office/drawing/2014/main" id="{D381F98A-08D3-4974-8DC2-A45B5B9524E5}"/>
              </a:ext>
            </a:extLst>
          </p:cNvPr>
          <p:cNvPicPr>
            <a:picLocks noChangeAspect="1" noChangeArrowheads="1"/>
          </p:cNvPicPr>
          <p:nvPr userDrawn="1"/>
        </p:nvPicPr>
        <p:blipFill>
          <a:blip r:embed="rId35">
            <a:extLst>
              <a:ext uri="{28A0092B-C50C-407E-A947-70E740481C1C}">
                <a14:useLocalDpi xmlns:a14="http://schemas.microsoft.com/office/drawing/2010/main" val="0"/>
              </a:ext>
            </a:extLst>
          </a:blip>
          <a:srcRect/>
          <a:stretch>
            <a:fillRect/>
          </a:stretch>
        </p:blipFill>
        <p:spPr bwMode="auto">
          <a:xfrm>
            <a:off x="280988" y="6238875"/>
            <a:ext cx="585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0A3D4956-AB6F-4D19-A328-C201E9221F49}"/>
              </a:ext>
            </a:extLst>
          </p:cNvPr>
          <p:cNvCxnSpPr>
            <a:cxnSpLocks/>
          </p:cNvCxnSpPr>
          <p:nvPr userDrawn="1"/>
        </p:nvCxnSpPr>
        <p:spPr>
          <a:xfrm>
            <a:off x="280988" y="6070600"/>
            <a:ext cx="11669712" cy="0"/>
          </a:xfrm>
          <a:prstGeom prst="line">
            <a:avLst/>
          </a:prstGeom>
          <a:ln w="28575">
            <a:solidFill>
              <a:srgbClr val="EAED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2743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Lst>
  <p:hf hdr="0" dt="0"/>
  <p:txStyles>
    <p:titleStyle>
      <a:lvl1pPr algn="l" rtl="0" eaLnBrk="0" fontAlgn="base" hangingPunct="0">
        <a:lnSpc>
          <a:spcPct val="90000"/>
        </a:lnSpc>
        <a:spcBef>
          <a:spcPct val="0"/>
        </a:spcBef>
        <a:spcAft>
          <a:spcPct val="0"/>
        </a:spcAft>
        <a:defRPr sz="2800" b="1" kern="1200">
          <a:solidFill>
            <a:srgbClr val="161E2D"/>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3E498B5F-FA6B-48B1-A9F5-906B8669F490}"/>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7CC37B5D-C1C8-4C43-8619-F2A6D9D51338}"/>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2052" name="Picture 9">
            <a:extLst>
              <a:ext uri="{FF2B5EF4-FFF2-40B4-BE49-F238E27FC236}">
                <a16:creationId xmlns:a16="http://schemas.microsoft.com/office/drawing/2014/main" id="{D7FF0BAF-891A-4CEA-B6D8-888D4BD765A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121AAC98-6C2C-449C-81D3-B322181B95F0}"/>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FC0A380D-2089-432C-8DA2-D61882FFDA43}" type="slidenum">
              <a:rPr lang="en-US"/>
              <a:pPr>
                <a:defRPr/>
              </a:pPr>
              <a:t>‹#›</a:t>
            </a:fld>
            <a:endParaRPr lang="en-US" dirty="0"/>
          </a:p>
        </p:txBody>
      </p:sp>
      <p:cxnSp>
        <p:nvCxnSpPr>
          <p:cNvPr id="16" name="Straight Connector 15">
            <a:extLst>
              <a:ext uri="{FF2B5EF4-FFF2-40B4-BE49-F238E27FC236}">
                <a16:creationId xmlns:a16="http://schemas.microsoft.com/office/drawing/2014/main" id="{1556D695-EE11-4847-95D1-28C61152F8B9}"/>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0074F3A-A007-443C-9760-3F562046DCBE}"/>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a:t>© 2021, Amazon Web Services, Inc. or its affiliates. All rights reserved.</a:t>
            </a:r>
          </a:p>
        </p:txBody>
      </p:sp>
    </p:spTree>
    <p:extLst>
      <p:ext uri="{BB962C8B-B14F-4D97-AF65-F5344CB8AC3E}">
        <p14:creationId xmlns:p14="http://schemas.microsoft.com/office/powerpoint/2010/main" val="354516069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a:extLst>
              <a:ext uri="{FF2B5EF4-FFF2-40B4-BE49-F238E27FC236}">
                <a16:creationId xmlns:a16="http://schemas.microsoft.com/office/drawing/2014/main" id="{83D2E9D0-E292-4383-949D-DA77F1AD5ED8}"/>
              </a:ext>
            </a:extLst>
          </p:cNvPr>
          <p:cNvSpPr>
            <a:spLocks noGrp="1" noChangeArrowheads="1"/>
          </p:cNvSpPr>
          <p:nvPr>
            <p:ph type="ctrTitle"/>
          </p:nvPr>
        </p:nvSpPr>
        <p:spPr>
          <a:xfrm>
            <a:off x="152400" y="725054"/>
            <a:ext cx="11466945" cy="2595563"/>
          </a:xfrm>
        </p:spPr>
        <p:txBody>
          <a:bodyPr/>
          <a:lstStyle/>
          <a:p>
            <a:pPr algn="ctr"/>
            <a:r>
              <a:rPr lang="en-GB" sz="4800" dirty="0">
                <a:solidFill>
                  <a:schemeClr val="bg2"/>
                </a:solidFill>
                <a:latin typeface="Times New Roman" panose="02020603050405020304" pitchFamily="18" charset="0"/>
                <a:cs typeface="Times New Roman" panose="02020603050405020304" pitchFamily="18" charset="0"/>
              </a:rPr>
              <a:t>AWS cloud solution for </a:t>
            </a:r>
            <a:br>
              <a:rPr lang="en-GB" sz="4800" dirty="0">
                <a:solidFill>
                  <a:schemeClr val="bg2"/>
                </a:solidFill>
                <a:latin typeface="Times New Roman" panose="02020603050405020304" pitchFamily="18" charset="0"/>
                <a:cs typeface="Times New Roman" panose="02020603050405020304" pitchFamily="18" charset="0"/>
              </a:rPr>
            </a:br>
            <a:r>
              <a:rPr lang="en-GB" sz="4800" dirty="0">
                <a:solidFill>
                  <a:schemeClr val="bg2"/>
                </a:solidFill>
                <a:latin typeface="Times New Roman" panose="02020603050405020304" pitchFamily="18" charset="0"/>
                <a:cs typeface="Times New Roman" panose="02020603050405020304" pitchFamily="18" charset="0"/>
              </a:rPr>
              <a:t>AspireClothes e-commerce </a:t>
            </a:r>
            <a:endParaRPr lang="en-US" sz="4800" dirty="0">
              <a:solidFill>
                <a:schemeClr val="bg2"/>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9340229C-8175-4F72-8BCA-32FBF41DD0AA}"/>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March 2021</a:t>
            </a:r>
          </a:p>
        </p:txBody>
      </p:sp>
      <p:sp>
        <p:nvSpPr>
          <p:cNvPr id="33796" name="Footer Placeholder 3">
            <a:extLst>
              <a:ext uri="{FF2B5EF4-FFF2-40B4-BE49-F238E27FC236}">
                <a16:creationId xmlns:a16="http://schemas.microsoft.com/office/drawing/2014/main" id="{751933DE-1473-4CAA-A523-6D1E57207327}"/>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 2021, Amazon Web Services, Inc. or its affiliates. All rights reserved.</a:t>
            </a:r>
          </a:p>
        </p:txBody>
      </p:sp>
      <p:sp>
        <p:nvSpPr>
          <p:cNvPr id="33797" name="Slide Number Placeholder 6">
            <a:extLst>
              <a:ext uri="{FF2B5EF4-FFF2-40B4-BE49-F238E27FC236}">
                <a16:creationId xmlns:a16="http://schemas.microsoft.com/office/drawing/2014/main" id="{53C083A7-209F-4CF5-92C8-E45DD7D019E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3052EA-0A9F-4ED1-B956-DB86CDC5BF2F}"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192735"/>
            <a:ext cx="9310255" cy="644525"/>
          </a:xfrm>
          <a:ln>
            <a:solidFill>
              <a:schemeClr val="accent4"/>
            </a:solidFill>
          </a:ln>
        </p:spPr>
        <p:txBody>
          <a:bodyPr/>
          <a:lstStyle/>
          <a:p>
            <a:r>
              <a:rPr lang="en-US" sz="2400" dirty="0">
                <a:solidFill>
                  <a:srgbClr val="1E12BA"/>
                </a:solidFill>
              </a:rPr>
              <a:t>Scalable serverless e-commerce website with 0% commitment</a:t>
            </a:r>
            <a:endParaRPr lang="en-GB" sz="2400" dirty="0">
              <a:solidFill>
                <a:srgbClr val="1E12BA"/>
              </a:solidFill>
            </a:endParaRPr>
          </a:p>
        </p:txBody>
      </p:sp>
      <p:sp>
        <p:nvSpPr>
          <p:cNvPr id="4" name="Rectangle 3">
            <a:extLst>
              <a:ext uri="{FF2B5EF4-FFF2-40B4-BE49-F238E27FC236}">
                <a16:creationId xmlns:a16="http://schemas.microsoft.com/office/drawing/2014/main" id="{D9F1219A-9C3F-4580-A016-2C38FF2B088B}"/>
              </a:ext>
            </a:extLst>
          </p:cNvPr>
          <p:cNvSpPr/>
          <p:nvPr/>
        </p:nvSpPr>
        <p:spPr>
          <a:xfrm>
            <a:off x="1320800" y="929051"/>
            <a:ext cx="9393382" cy="4401205"/>
          </a:xfrm>
          <a:prstGeom prst="rect">
            <a:avLst/>
          </a:prstGeom>
        </p:spPr>
        <p:txBody>
          <a:bodyPr wrap="square">
            <a:spAutoFit/>
          </a:bodyPr>
          <a:lstStyle/>
          <a:p>
            <a:r>
              <a:rPr lang="en-GB" sz="2000" dirty="0">
                <a:latin typeface="Times New Roman" panose="02020603050405020304" pitchFamily="18" charset="0"/>
                <a:ea typeface="Calibri" panose="020F0502020204030204" pitchFamily="34" charset="0"/>
              </a:rPr>
              <a:t>Amazon Web Services offers e-commerce cloud computing solutions to small and large businesses that want a flexible, secured, highly scalable, and low-cost solution for online sales and retailing </a:t>
            </a:r>
            <a:r>
              <a:rPr lang="en-GB" sz="1200" dirty="0">
                <a:latin typeface="Times New Roman" panose="02020603050405020304" pitchFamily="18" charset="0"/>
                <a:ea typeface="Calibri" panose="020F0502020204030204" pitchFamily="34" charset="0"/>
              </a:rPr>
              <a:t>[1]</a:t>
            </a:r>
            <a:r>
              <a:rPr lang="en-GB" sz="2000" dirty="0">
                <a:latin typeface="Times New Roman" panose="02020603050405020304" pitchFamily="18" charset="0"/>
                <a:ea typeface="Calibri" panose="020F0502020204030204" pitchFamily="34" charset="0"/>
              </a:rPr>
              <a:t>. </a:t>
            </a:r>
            <a:r>
              <a:rPr lang="en-GB" sz="2000" dirty="0">
                <a:latin typeface="Times New Roman" panose="02020603050405020304" pitchFamily="18" charset="0"/>
                <a:cs typeface="Times New Roman" panose="02020603050405020304" pitchFamily="18" charset="0"/>
              </a:rPr>
              <a:t>We will build a real-time use case of AWS serverless solution for AspireClothes. This solution will meet the following requirements:</a:t>
            </a:r>
          </a:p>
          <a:p>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High availability, scalable, low latency and highly secured</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Products listings, details, and carting.</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Customer’s ratings and communication</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Supply chain channels</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Payments and delivery channel</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Create account and login pages</a:t>
            </a:r>
          </a:p>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Real-time analytics of traffics.</a:t>
            </a:r>
          </a:p>
          <a:p>
            <a:endParaRPr lang="en-GB" sz="2000" dirty="0">
              <a:latin typeface="Times New Roman" panose="02020603050405020304" pitchFamily="18" charset="0"/>
              <a:ea typeface="Calibri" panose="020F0502020204030204" pitchFamily="34" charset="0"/>
            </a:endParaRPr>
          </a:p>
          <a:p>
            <a:endParaRPr lang="en-GB" sz="2000" dirty="0"/>
          </a:p>
        </p:txBody>
      </p:sp>
    </p:spTree>
    <p:extLst>
      <p:ext uri="{BB962C8B-B14F-4D97-AF65-F5344CB8AC3E}">
        <p14:creationId xmlns:p14="http://schemas.microsoft.com/office/powerpoint/2010/main" val="266904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2">
            <a:extLst>
              <a:ext uri="{FF2B5EF4-FFF2-40B4-BE49-F238E27FC236}">
                <a16:creationId xmlns:a16="http://schemas.microsoft.com/office/drawing/2014/main" id="{84319E47-0DAE-4177-9098-A3005307DBD5}"/>
              </a:ext>
            </a:extLst>
          </p:cNvPr>
          <p:cNvSpPr>
            <a:spLocks noGrp="1" noChangeArrowheads="1"/>
          </p:cNvSpPr>
          <p:nvPr>
            <p:ph type="title"/>
          </p:nvPr>
        </p:nvSpPr>
        <p:spPr>
          <a:xfrm>
            <a:off x="241299" y="365125"/>
            <a:ext cx="10851573" cy="644525"/>
          </a:xfrm>
          <a:ln>
            <a:solidFill>
              <a:schemeClr val="accent4"/>
            </a:solidFill>
          </a:ln>
        </p:spPr>
        <p:txBody>
          <a:bodyPr/>
          <a:lstStyle/>
          <a:p>
            <a:r>
              <a:rPr lang="en-US" altLang="en-US" dirty="0"/>
              <a:t>Serverless</a:t>
            </a:r>
          </a:p>
        </p:txBody>
      </p:sp>
      <p:sp>
        <p:nvSpPr>
          <p:cNvPr id="178180" name="Footer Placeholder 2">
            <a:extLst>
              <a:ext uri="{FF2B5EF4-FFF2-40B4-BE49-F238E27FC236}">
                <a16:creationId xmlns:a16="http://schemas.microsoft.com/office/drawing/2014/main" id="{51F952B8-E59E-4601-87E6-9262CD07F22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161E2D"/>
                </a:solidFill>
                <a:effectLst/>
                <a:uLnTx/>
                <a:uFillTx/>
                <a:latin typeface="Arial" panose="020B0604020202020204" pitchFamily="34" charset="0"/>
                <a:ea typeface="+mn-ea"/>
                <a:cs typeface="Arial" panose="020B0604020202020204" pitchFamily="34" charset="0"/>
              </a:rPr>
              <a:t>© 2021, Amazon Web Services, Inc. or its affiliates. All rights reserved.</a:t>
            </a:r>
          </a:p>
        </p:txBody>
      </p:sp>
      <p:sp>
        <p:nvSpPr>
          <p:cNvPr id="178181" name="Slide Number Placeholder 3">
            <a:extLst>
              <a:ext uri="{FF2B5EF4-FFF2-40B4-BE49-F238E27FC236}">
                <a16:creationId xmlns:a16="http://schemas.microsoft.com/office/drawing/2014/main" id="{D4F8483E-D9CA-409B-9008-1D52C7C9BE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A0E615-506F-4E2C-BDA7-735978486353}" type="slidenum">
              <a:rPr kumimoji="0" lang="en-US" altLang="en-US" sz="1200" b="0" i="0" u="none" strike="noStrike" kern="1200" cap="none" spc="0" normalizeH="0" baseline="0" noProof="0" smtClean="0">
                <a:ln>
                  <a:noFill/>
                </a:ln>
                <a:solidFill>
                  <a:srgbClr val="161E2D"/>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161E2D"/>
              </a:solidFill>
              <a:effectLst/>
              <a:uLnTx/>
              <a:uFillTx/>
              <a:latin typeface="Arial" panose="020B0604020202020204" pitchFamily="34" charset="0"/>
              <a:ea typeface="+mn-ea"/>
              <a:cs typeface="Arial" panose="020B0604020202020204" pitchFamily="34" charset="0"/>
            </a:endParaRPr>
          </a:p>
        </p:txBody>
      </p:sp>
      <p:sp>
        <p:nvSpPr>
          <p:cNvPr id="178182" name="Content Placeholder 4">
            <a:extLst>
              <a:ext uri="{FF2B5EF4-FFF2-40B4-BE49-F238E27FC236}">
                <a16:creationId xmlns:a16="http://schemas.microsoft.com/office/drawing/2014/main" id="{EF79C06A-A190-41F2-B256-AA3E8022657C}"/>
              </a:ext>
            </a:extLst>
          </p:cNvPr>
          <p:cNvSpPr txBox="1">
            <a:spLocks noChangeArrowheads="1"/>
          </p:cNvSpPr>
          <p:nvPr/>
        </p:nvSpPr>
        <p:spPr bwMode="auto">
          <a:xfrm>
            <a:off x="241300" y="1176338"/>
            <a:ext cx="11353800"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ts val="2100"/>
              </a:lnSpc>
              <a:spcBef>
                <a:spcPts val="1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Serverless is a way to describe the services that enable you to build and run applications without thinking about servers. AWS has serverless services for all layers of your stack. </a:t>
            </a:r>
          </a:p>
          <a:p>
            <a:pPr marL="0" marR="0" lvl="0" indent="0" algn="l" defTabSz="914400" rtl="0" eaLnBrk="1" fontAlgn="base" latinLnBrk="0" hangingPunct="1">
              <a:lnSpc>
                <a:spcPts val="2100"/>
              </a:lnSpc>
              <a:spcBef>
                <a:spcPts val="1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When it comes to building an architecture diagram, it’s more intuitive to use a functional categorization. Please find the architecture icon for each serverless service in its functional category. </a:t>
            </a:r>
          </a:p>
        </p:txBody>
      </p:sp>
      <p:sp>
        <p:nvSpPr>
          <p:cNvPr id="178183" name="Content Placeholder 6">
            <a:extLst>
              <a:ext uri="{FF2B5EF4-FFF2-40B4-BE49-F238E27FC236}">
                <a16:creationId xmlns:a16="http://schemas.microsoft.com/office/drawing/2014/main" id="{65EF3B54-508F-4229-B9D8-47FFB3706955}"/>
              </a:ext>
            </a:extLst>
          </p:cNvPr>
          <p:cNvSpPr txBox="1">
            <a:spLocks noChangeArrowheads="1"/>
          </p:cNvSpPr>
          <p:nvPr/>
        </p:nvSpPr>
        <p:spPr bwMode="auto">
          <a:xfrm>
            <a:off x="500063" y="4014788"/>
            <a:ext cx="17129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AWS Lambda</a:t>
            </a:r>
          </a:p>
        </p:txBody>
      </p:sp>
      <p:sp>
        <p:nvSpPr>
          <p:cNvPr id="178184" name="Content Placeholder 6">
            <a:extLst>
              <a:ext uri="{FF2B5EF4-FFF2-40B4-BE49-F238E27FC236}">
                <a16:creationId xmlns:a16="http://schemas.microsoft.com/office/drawing/2014/main" id="{99FD236A-7028-4BAB-BB2E-EFB8942EA0A2}"/>
              </a:ext>
            </a:extLst>
          </p:cNvPr>
          <p:cNvSpPr txBox="1">
            <a:spLocks noChangeArrowheads="1"/>
          </p:cNvSpPr>
          <p:nvPr/>
        </p:nvSpPr>
        <p:spPr bwMode="auto">
          <a:xfrm>
            <a:off x="4800600" y="4014788"/>
            <a:ext cx="2408238"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mazon Ember" pitchFamily="34" charset="0"/>
              </a:rPr>
              <a:t>Amazon SQS</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SNS</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a:t>
            </a:r>
            <a:r>
              <a:rPr kumimoji="0" lang="en-US" altLang="en-US" sz="1400" b="0" i="0" u="none" strike="noStrike" kern="1200" cap="none" spc="0" normalizeH="0" baseline="0" noProof="0" dirty="0" err="1">
                <a:ln>
                  <a:noFill/>
                </a:ln>
                <a:solidFill>
                  <a:srgbClr val="161E2D"/>
                </a:solidFill>
                <a:effectLst/>
                <a:uLnTx/>
                <a:uFillTx/>
                <a:latin typeface="Arial" panose="020B0604020202020204" pitchFamily="34" charset="0"/>
                <a:ea typeface="+mn-ea"/>
                <a:cs typeface="Arial" panose="020B0604020202020204" pitchFamily="34" charset="0"/>
              </a:rPr>
              <a:t>EventBridge</a:t>
            </a:r>
            <a:endPar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AWS Step Functions</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AWS AppSync </a:t>
            </a:r>
          </a:p>
        </p:txBody>
      </p:sp>
      <p:sp>
        <p:nvSpPr>
          <p:cNvPr id="178185" name="Content Placeholder 6">
            <a:extLst>
              <a:ext uri="{FF2B5EF4-FFF2-40B4-BE49-F238E27FC236}">
                <a16:creationId xmlns:a16="http://schemas.microsoft.com/office/drawing/2014/main" id="{16B0674C-8CAD-415A-A6C1-96FEC5CCCEC4}"/>
              </a:ext>
            </a:extLst>
          </p:cNvPr>
          <p:cNvSpPr txBox="1">
            <a:spLocks noChangeArrowheads="1"/>
          </p:cNvSpPr>
          <p:nvPr/>
        </p:nvSpPr>
        <p:spPr bwMode="auto">
          <a:xfrm>
            <a:off x="7481888" y="4014788"/>
            <a:ext cx="157003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S3</a:t>
            </a:r>
          </a:p>
        </p:txBody>
      </p:sp>
      <p:sp>
        <p:nvSpPr>
          <p:cNvPr id="178186" name="Content Placeholder 6">
            <a:extLst>
              <a:ext uri="{FF2B5EF4-FFF2-40B4-BE49-F238E27FC236}">
                <a16:creationId xmlns:a16="http://schemas.microsoft.com/office/drawing/2014/main" id="{E0F03423-8A42-4FC0-8292-B4819216BAF3}"/>
              </a:ext>
            </a:extLst>
          </p:cNvPr>
          <p:cNvSpPr txBox="1">
            <a:spLocks noChangeArrowheads="1"/>
          </p:cNvSpPr>
          <p:nvPr/>
        </p:nvSpPr>
        <p:spPr bwMode="auto">
          <a:xfrm>
            <a:off x="8032750" y="3389313"/>
            <a:ext cx="10842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Storage</a:t>
            </a:r>
            <a:endParaRPr kumimoji="0" lang="en-US" altLang="en-US" sz="18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pic>
        <p:nvPicPr>
          <p:cNvPr id="178187" name="Graphic 7">
            <a:extLst>
              <a:ext uri="{FF2B5EF4-FFF2-40B4-BE49-F238E27FC236}">
                <a16:creationId xmlns:a16="http://schemas.microsoft.com/office/drawing/2014/main" id="{0AA65EF8-DAB2-4F3D-BE64-74A652BD5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389313"/>
            <a:ext cx="4730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8" name="Graphic 7">
            <a:extLst>
              <a:ext uri="{FF2B5EF4-FFF2-40B4-BE49-F238E27FC236}">
                <a16:creationId xmlns:a16="http://schemas.microsoft.com/office/drawing/2014/main" id="{CE1010B1-75F8-4F78-B9C0-F53CBDCB1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50" y="3387725"/>
            <a:ext cx="4714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9" name="Content Placeholder 6">
            <a:extLst>
              <a:ext uri="{FF2B5EF4-FFF2-40B4-BE49-F238E27FC236}">
                <a16:creationId xmlns:a16="http://schemas.microsoft.com/office/drawing/2014/main" id="{216B9AA3-B98C-48F7-8498-26EA085EA86C}"/>
              </a:ext>
            </a:extLst>
          </p:cNvPr>
          <p:cNvSpPr txBox="1">
            <a:spLocks noChangeArrowheads="1"/>
          </p:cNvSpPr>
          <p:nvPr/>
        </p:nvSpPr>
        <p:spPr bwMode="auto">
          <a:xfrm>
            <a:off x="1044575" y="3389313"/>
            <a:ext cx="1200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6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Compute</a:t>
            </a:r>
            <a:endParaRPr kumimoji="0" lang="en-US" altLang="en-US" sz="16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sp>
        <p:nvSpPr>
          <p:cNvPr id="178190" name="Content Placeholder 6">
            <a:extLst>
              <a:ext uri="{FF2B5EF4-FFF2-40B4-BE49-F238E27FC236}">
                <a16:creationId xmlns:a16="http://schemas.microsoft.com/office/drawing/2014/main" id="{00B76FB7-960C-4CFD-A457-B8C9A6750E06}"/>
              </a:ext>
            </a:extLst>
          </p:cNvPr>
          <p:cNvSpPr txBox="1">
            <a:spLocks noChangeArrowheads="1"/>
          </p:cNvSpPr>
          <p:nvPr/>
        </p:nvSpPr>
        <p:spPr bwMode="auto">
          <a:xfrm>
            <a:off x="5354638" y="3389313"/>
            <a:ext cx="14954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Application Integration</a:t>
            </a:r>
            <a:endParaRPr kumimoji="0" lang="en-US" altLang="en-US" sz="18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pic>
        <p:nvPicPr>
          <p:cNvPr id="178191" name="Graphic 8">
            <a:extLst>
              <a:ext uri="{FF2B5EF4-FFF2-40B4-BE49-F238E27FC236}">
                <a16:creationId xmlns:a16="http://schemas.microsoft.com/office/drawing/2014/main" id="{1D81308F-3FE1-42D5-A5BE-EE7933F52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3387725"/>
            <a:ext cx="4714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92" name="Content Placeholder 6">
            <a:extLst>
              <a:ext uri="{FF2B5EF4-FFF2-40B4-BE49-F238E27FC236}">
                <a16:creationId xmlns:a16="http://schemas.microsoft.com/office/drawing/2014/main" id="{30CB4A7C-0789-4E41-A855-1A5930165E0A}"/>
              </a:ext>
            </a:extLst>
          </p:cNvPr>
          <p:cNvSpPr txBox="1">
            <a:spLocks noChangeArrowheads="1"/>
          </p:cNvSpPr>
          <p:nvPr/>
        </p:nvSpPr>
        <p:spPr bwMode="auto">
          <a:xfrm>
            <a:off x="3098800" y="3389313"/>
            <a:ext cx="13874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Containers</a:t>
            </a:r>
            <a:endParaRPr kumimoji="0" lang="en-US" altLang="en-US" sz="18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sp>
        <p:nvSpPr>
          <p:cNvPr id="178193" name="Content Placeholder 6">
            <a:extLst>
              <a:ext uri="{FF2B5EF4-FFF2-40B4-BE49-F238E27FC236}">
                <a16:creationId xmlns:a16="http://schemas.microsoft.com/office/drawing/2014/main" id="{A8662934-0E21-41C2-9F44-92BA7FFDEC09}"/>
              </a:ext>
            </a:extLst>
          </p:cNvPr>
          <p:cNvSpPr txBox="1">
            <a:spLocks noChangeArrowheads="1"/>
          </p:cNvSpPr>
          <p:nvPr/>
        </p:nvSpPr>
        <p:spPr bwMode="auto">
          <a:xfrm>
            <a:off x="2554288" y="4014788"/>
            <a:ext cx="18907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AWS </a:t>
            </a:r>
            <a:r>
              <a:rPr kumimoji="0" lang="en-US" altLang="en-US" sz="1400" b="0" i="0" u="none" strike="noStrike" kern="1200" cap="none" spc="0" normalizeH="0" baseline="0" noProof="0" dirty="0" err="1">
                <a:ln>
                  <a:noFill/>
                </a:ln>
                <a:solidFill>
                  <a:srgbClr val="161E2D"/>
                </a:solidFill>
                <a:effectLst/>
                <a:uLnTx/>
                <a:uFillTx/>
                <a:latin typeface="Arial" panose="020B0604020202020204" pitchFamily="34" charset="0"/>
                <a:ea typeface="+mn-ea"/>
                <a:cs typeface="Arial" panose="020B0604020202020204" pitchFamily="34" charset="0"/>
              </a:rPr>
              <a:t>Fargate</a:t>
            </a:r>
            <a:endPar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sp>
        <p:nvSpPr>
          <p:cNvPr id="178194" name="Content Placeholder 6">
            <a:extLst>
              <a:ext uri="{FF2B5EF4-FFF2-40B4-BE49-F238E27FC236}">
                <a16:creationId xmlns:a16="http://schemas.microsoft.com/office/drawing/2014/main" id="{920834B3-C62A-422E-8816-C79ACF35D35F}"/>
              </a:ext>
            </a:extLst>
          </p:cNvPr>
          <p:cNvSpPr txBox="1">
            <a:spLocks noChangeArrowheads="1"/>
          </p:cNvSpPr>
          <p:nvPr/>
        </p:nvSpPr>
        <p:spPr bwMode="auto">
          <a:xfrm>
            <a:off x="9444038" y="4014788"/>
            <a:ext cx="23907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DynamoDB</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RDS Proxy</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Amazon Aurora Serverless</a:t>
            </a:r>
          </a:p>
        </p:txBody>
      </p:sp>
      <p:sp>
        <p:nvSpPr>
          <p:cNvPr id="178195" name="Content Placeholder 6">
            <a:extLst>
              <a:ext uri="{FF2B5EF4-FFF2-40B4-BE49-F238E27FC236}">
                <a16:creationId xmlns:a16="http://schemas.microsoft.com/office/drawing/2014/main" id="{BEE8BB6F-2662-44F5-B26F-0E0CAD1B404A}"/>
              </a:ext>
            </a:extLst>
          </p:cNvPr>
          <p:cNvSpPr txBox="1">
            <a:spLocks noChangeArrowheads="1"/>
          </p:cNvSpPr>
          <p:nvPr/>
        </p:nvSpPr>
        <p:spPr bwMode="auto">
          <a:xfrm>
            <a:off x="9998075" y="3389313"/>
            <a:ext cx="13906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Database</a:t>
            </a:r>
            <a:endParaRPr kumimoji="0" lang="en-US" altLang="en-US" sz="18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pic>
        <p:nvPicPr>
          <p:cNvPr id="178196" name="Graphic 7">
            <a:extLst>
              <a:ext uri="{FF2B5EF4-FFF2-40B4-BE49-F238E27FC236}">
                <a16:creationId xmlns:a16="http://schemas.microsoft.com/office/drawing/2014/main" id="{713DBB34-9327-4CFE-9ACB-28F9C8EEA1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6588" y="3389313"/>
            <a:ext cx="4714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97" name="Graphic 8">
            <a:extLst>
              <a:ext uri="{FF2B5EF4-FFF2-40B4-BE49-F238E27FC236}">
                <a16:creationId xmlns:a16="http://schemas.microsoft.com/office/drawing/2014/main" id="{099529BC-DA88-4372-869D-BDFDE5845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675" y="3387725"/>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a:extLst>
              <a:ext uri="{FF2B5EF4-FFF2-40B4-BE49-F238E27FC236}">
                <a16:creationId xmlns:a16="http://schemas.microsoft.com/office/drawing/2014/main" id="{BCE63B29-B085-4348-878D-E46F1DE06654}"/>
              </a:ext>
            </a:extLst>
          </p:cNvPr>
          <p:cNvCxnSpPr>
            <a:cxnSpLocks/>
          </p:cNvCxnSpPr>
          <p:nvPr/>
        </p:nvCxnSpPr>
        <p:spPr>
          <a:xfrm>
            <a:off x="4664075" y="3360738"/>
            <a:ext cx="0" cy="2127250"/>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D5938B-8F06-4CDF-A753-DC8695C17FE9}"/>
              </a:ext>
            </a:extLst>
          </p:cNvPr>
          <p:cNvCxnSpPr>
            <a:cxnSpLocks/>
          </p:cNvCxnSpPr>
          <p:nvPr/>
        </p:nvCxnSpPr>
        <p:spPr>
          <a:xfrm>
            <a:off x="2417763" y="3360738"/>
            <a:ext cx="0" cy="2127250"/>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9295DA-DAAE-4972-9547-EB8F64CE3558}"/>
              </a:ext>
            </a:extLst>
          </p:cNvPr>
          <p:cNvCxnSpPr>
            <a:cxnSpLocks/>
          </p:cNvCxnSpPr>
          <p:nvPr/>
        </p:nvCxnSpPr>
        <p:spPr>
          <a:xfrm>
            <a:off x="7316788" y="3360738"/>
            <a:ext cx="0" cy="2127250"/>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98FFCDB-DD4C-4465-8C52-711D03836F6C}"/>
              </a:ext>
            </a:extLst>
          </p:cNvPr>
          <p:cNvCxnSpPr>
            <a:cxnSpLocks/>
          </p:cNvCxnSpPr>
          <p:nvPr/>
        </p:nvCxnSpPr>
        <p:spPr>
          <a:xfrm>
            <a:off x="9294813" y="3360738"/>
            <a:ext cx="0" cy="2127250"/>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403928" y="368226"/>
            <a:ext cx="8756072" cy="644525"/>
          </a:xfrm>
          <a:ln>
            <a:solidFill>
              <a:schemeClr val="accent4"/>
            </a:solidFill>
          </a:ln>
        </p:spPr>
        <p:txBody>
          <a:bodyPr/>
          <a:lstStyle/>
          <a:p>
            <a:r>
              <a:rPr lang="en-US" dirty="0">
                <a:solidFill>
                  <a:srgbClr val="1E12BA"/>
                </a:solidFill>
              </a:rPr>
              <a:t>Low level architecture</a:t>
            </a:r>
            <a:endParaRPr lang="en-GB" dirty="0">
              <a:solidFill>
                <a:srgbClr val="1E12BA"/>
              </a:solidFill>
            </a:endParaRPr>
          </a:p>
        </p:txBody>
      </p:sp>
      <p:pic>
        <p:nvPicPr>
          <p:cNvPr id="3" name="Picture 2" descr="A picture containing graphical user interface&#10;&#10;Description automatically generated">
            <a:extLst>
              <a:ext uri="{FF2B5EF4-FFF2-40B4-BE49-F238E27FC236}">
                <a16:creationId xmlns:a16="http://schemas.microsoft.com/office/drawing/2014/main" id="{8FDA3005-A854-41DA-A77F-1C104700285F}"/>
              </a:ext>
            </a:extLst>
          </p:cNvPr>
          <p:cNvPicPr/>
          <p:nvPr/>
        </p:nvPicPr>
        <p:blipFill>
          <a:blip r:embed="rId2">
            <a:extLst>
              <a:ext uri="{28A0092B-C50C-407E-A947-70E740481C1C}">
                <a14:useLocalDpi xmlns:a14="http://schemas.microsoft.com/office/drawing/2010/main" val="0"/>
              </a:ext>
            </a:extLst>
          </a:blip>
          <a:stretch>
            <a:fillRect/>
          </a:stretch>
        </p:blipFill>
        <p:spPr>
          <a:xfrm>
            <a:off x="1320800" y="2355273"/>
            <a:ext cx="8488218" cy="4230255"/>
          </a:xfrm>
          <a:prstGeom prst="rect">
            <a:avLst/>
          </a:prstGeom>
        </p:spPr>
      </p:pic>
      <p:sp>
        <p:nvSpPr>
          <p:cNvPr id="4" name="Rectangle 3">
            <a:extLst>
              <a:ext uri="{FF2B5EF4-FFF2-40B4-BE49-F238E27FC236}">
                <a16:creationId xmlns:a16="http://schemas.microsoft.com/office/drawing/2014/main" id="{697C906D-390D-4C69-BAA0-731947FAA8B1}"/>
              </a:ext>
            </a:extLst>
          </p:cNvPr>
          <p:cNvSpPr/>
          <p:nvPr/>
        </p:nvSpPr>
        <p:spPr>
          <a:xfrm>
            <a:off x="1403928" y="1314680"/>
            <a:ext cx="8405090" cy="707886"/>
          </a:xfrm>
          <a:prstGeom prst="rect">
            <a:avLst/>
          </a:prstGeom>
        </p:spPr>
        <p:txBody>
          <a:bodyPr wrap="square">
            <a:spAutoFit/>
          </a:bodyPr>
          <a:lstStyle/>
          <a:p>
            <a:r>
              <a:rPr lang="en-GB" sz="2000" dirty="0">
                <a:solidFill>
                  <a:srgbClr val="000000"/>
                </a:solidFill>
                <a:latin typeface="Times New Roman" panose="02020603050405020304" pitchFamily="18" charset="0"/>
                <a:ea typeface="Times New Roman" panose="02020603050405020304" pitchFamily="18" charset="0"/>
              </a:rPr>
              <a:t>Find below a summarise schematic of a low-level architecture. We are using serverless-based systems because it’s cheaper.</a:t>
            </a:r>
            <a:endParaRPr lang="en-GB"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958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368226"/>
            <a:ext cx="9310255" cy="644525"/>
          </a:xfrm>
          <a:ln>
            <a:solidFill>
              <a:schemeClr val="accent4"/>
            </a:solidFill>
          </a:ln>
        </p:spPr>
        <p:txBody>
          <a:bodyPr/>
          <a:lstStyle/>
          <a:p>
            <a:r>
              <a:rPr lang="en-US" dirty="0">
                <a:solidFill>
                  <a:srgbClr val="1E12BA"/>
                </a:solidFill>
              </a:rPr>
              <a:t>Component interactions</a:t>
            </a:r>
            <a:endParaRPr lang="en-GB" dirty="0">
              <a:solidFill>
                <a:srgbClr val="1E12BA"/>
              </a:solidFill>
            </a:endParaRPr>
          </a:p>
        </p:txBody>
      </p:sp>
      <p:pic>
        <p:nvPicPr>
          <p:cNvPr id="3" name="Picture 2">
            <a:extLst>
              <a:ext uri="{FF2B5EF4-FFF2-40B4-BE49-F238E27FC236}">
                <a16:creationId xmlns:a16="http://schemas.microsoft.com/office/drawing/2014/main" id="{D485B001-7619-4689-86C4-3949A0F520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4764" y="1847273"/>
            <a:ext cx="8829963" cy="3943927"/>
          </a:xfrm>
          <a:prstGeom prst="rect">
            <a:avLst/>
          </a:prstGeom>
          <a:noFill/>
          <a:ln>
            <a:noFill/>
          </a:ln>
        </p:spPr>
      </p:pic>
    </p:spTree>
    <p:extLst>
      <p:ext uri="{BB962C8B-B14F-4D97-AF65-F5344CB8AC3E}">
        <p14:creationId xmlns:p14="http://schemas.microsoft.com/office/powerpoint/2010/main" val="410230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028016" y="340517"/>
            <a:ext cx="10257019" cy="644525"/>
          </a:xfrm>
          <a:ln>
            <a:solidFill>
              <a:schemeClr val="accent4"/>
            </a:solidFill>
          </a:ln>
        </p:spPr>
        <p:txBody>
          <a:bodyPr/>
          <a:lstStyle/>
          <a:p>
            <a:r>
              <a:rPr lang="en-US">
                <a:solidFill>
                  <a:srgbClr val="1E12BA"/>
                </a:solidFill>
              </a:rPr>
              <a:t>High level architecture</a:t>
            </a:r>
            <a:endParaRPr lang="en-GB" dirty="0">
              <a:solidFill>
                <a:srgbClr val="1E12BA"/>
              </a:solidFill>
            </a:endParaRPr>
          </a:p>
        </p:txBody>
      </p:sp>
      <p:pic>
        <p:nvPicPr>
          <p:cNvPr id="5" name="Picture 4">
            <a:extLst>
              <a:ext uri="{FF2B5EF4-FFF2-40B4-BE49-F238E27FC236}">
                <a16:creationId xmlns:a16="http://schemas.microsoft.com/office/drawing/2014/main" id="{6A7E965C-FC82-4F9F-9E74-7311297A02AE}"/>
              </a:ext>
            </a:extLst>
          </p:cNvPr>
          <p:cNvPicPr>
            <a:picLocks noChangeAspect="1"/>
          </p:cNvPicPr>
          <p:nvPr/>
        </p:nvPicPr>
        <p:blipFill>
          <a:blip r:embed="rId2"/>
          <a:stretch>
            <a:fillRect/>
          </a:stretch>
        </p:blipFill>
        <p:spPr>
          <a:xfrm>
            <a:off x="89208" y="985042"/>
            <a:ext cx="11160127" cy="5737298"/>
          </a:xfrm>
          <a:prstGeom prst="rect">
            <a:avLst/>
          </a:prstGeom>
        </p:spPr>
      </p:pic>
    </p:spTree>
    <p:extLst>
      <p:ext uri="{BB962C8B-B14F-4D97-AF65-F5344CB8AC3E}">
        <p14:creationId xmlns:p14="http://schemas.microsoft.com/office/powerpoint/2010/main" val="90185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368226"/>
            <a:ext cx="9310255" cy="644525"/>
          </a:xfrm>
          <a:ln>
            <a:solidFill>
              <a:schemeClr val="accent4"/>
            </a:solidFill>
          </a:ln>
        </p:spPr>
        <p:txBody>
          <a:bodyPr/>
          <a:lstStyle/>
          <a:p>
            <a:r>
              <a:rPr lang="en-US" dirty="0">
                <a:solidFill>
                  <a:srgbClr val="1E12BA"/>
                </a:solidFill>
              </a:rPr>
              <a:t>Cost estimate</a:t>
            </a:r>
            <a:endParaRPr lang="en-GB" dirty="0">
              <a:solidFill>
                <a:srgbClr val="1E12BA"/>
              </a:solidFill>
            </a:endParaRPr>
          </a:p>
        </p:txBody>
      </p:sp>
      <p:sp>
        <p:nvSpPr>
          <p:cNvPr id="4" name="Rectangle 3">
            <a:extLst>
              <a:ext uri="{FF2B5EF4-FFF2-40B4-BE49-F238E27FC236}">
                <a16:creationId xmlns:a16="http://schemas.microsoft.com/office/drawing/2014/main" id="{FD0B9FA1-50EC-4002-BB84-DB716C4286E2}"/>
              </a:ext>
            </a:extLst>
          </p:cNvPr>
          <p:cNvSpPr/>
          <p:nvPr/>
        </p:nvSpPr>
        <p:spPr>
          <a:xfrm>
            <a:off x="1246909" y="1318800"/>
            <a:ext cx="9384146" cy="3223575"/>
          </a:xfrm>
          <a:prstGeom prst="rect">
            <a:avLst/>
          </a:prstGeom>
        </p:spPr>
        <p:txBody>
          <a:bodyPr wrap="square">
            <a:spAutoFit/>
          </a:bodyPr>
          <a:lstStyle/>
          <a:p>
            <a:pPr algn="just">
              <a:lnSpc>
                <a:spcPct val="107000"/>
              </a:lnSpc>
              <a:spcAft>
                <a:spcPts val="1950"/>
              </a:spcAft>
            </a:pPr>
            <a:r>
              <a:rPr lang="en-GB" sz="2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For our pricing example, we will assume that AspireClothes online store will receive the following traffic per month: 100,000-page views, 1000 registered user account, 200GB data transferred considering an average page size of 2MB. 5,000,000-code executions (Lambda functions) with an average of 200 milliseconds per request.</a:t>
            </a:r>
          </a:p>
          <a:p>
            <a:pPr algn="just">
              <a:lnSpc>
                <a:spcPct val="107000"/>
              </a:lnSpc>
              <a:spcAft>
                <a:spcPts val="1950"/>
              </a:spcAft>
            </a:pPr>
            <a:r>
              <a:rPr lang="en-GB"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For our case study</a:t>
            </a:r>
            <a:r>
              <a:rPr lang="en-GB"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some services are free (AppSync, IAM, SNS, certificate manager) others varies or are fixed, charged hourly or monthly.</a:t>
            </a:r>
          </a:p>
          <a:p>
            <a:pPr algn="just">
              <a:lnSpc>
                <a:spcPct val="107000"/>
              </a:lnSpc>
              <a:spcAft>
                <a:spcPts val="1950"/>
              </a:spcAft>
            </a:pPr>
            <a:r>
              <a:rPr lang="en-GB"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total cost of running our our e-commerce model on AWS for a month will be $</a:t>
            </a:r>
            <a:r>
              <a:rPr lang="en-GB"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125 to $150</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80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368226"/>
            <a:ext cx="9310255" cy="644525"/>
          </a:xfrm>
          <a:ln>
            <a:solidFill>
              <a:schemeClr val="accent4"/>
            </a:solidFill>
          </a:ln>
        </p:spPr>
        <p:txBody>
          <a:bodyPr/>
          <a:lstStyle/>
          <a:p>
            <a:r>
              <a:rPr lang="en-US" dirty="0">
                <a:solidFill>
                  <a:srgbClr val="1E12BA"/>
                </a:solidFill>
                <a:latin typeface="Times New Roman" panose="02020603050405020304" pitchFamily="18" charset="0"/>
                <a:cs typeface="Times New Roman" panose="02020603050405020304" pitchFamily="18" charset="0"/>
              </a:rPr>
              <a:t>Pre-requisite for running this e-commerce model</a:t>
            </a:r>
            <a:endParaRPr lang="en-GB" dirty="0">
              <a:solidFill>
                <a:srgbClr val="1E12BA"/>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980DC6-7046-424D-9944-39AB5246A843}"/>
              </a:ext>
            </a:extLst>
          </p:cNvPr>
          <p:cNvSpPr/>
          <p:nvPr/>
        </p:nvSpPr>
        <p:spPr>
          <a:xfrm>
            <a:off x="1228435" y="1515093"/>
            <a:ext cx="8986983" cy="2683107"/>
          </a:xfrm>
          <a:prstGeom prst="rect">
            <a:avLst/>
          </a:prstGeom>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 staff  with basic computer skills (administrator)</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AWS command line interface (CLI) or console</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AWS serverless application model (AWS SAM)</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An AWS Account with permissions to create: AWS Identity and Access Management (AWS IAM) roles, AWS Simple Storage Service (Amazon S3) buckets, Amazon DynamoDB tables, and AWS Lambda functions, AppSync, EventBridge and others.</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735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368226"/>
            <a:ext cx="9310255" cy="644525"/>
          </a:xfrm>
          <a:ln>
            <a:solidFill>
              <a:schemeClr val="accent4"/>
            </a:solidFill>
          </a:ln>
        </p:spPr>
        <p:txBody>
          <a:bodyPr/>
          <a:lstStyle/>
          <a:p>
            <a:pPr>
              <a:tabLst>
                <a:tab pos="720725" algn="l"/>
              </a:tabLst>
            </a:pPr>
            <a:r>
              <a:rPr lang="en-US" dirty="0">
                <a:solidFill>
                  <a:srgbClr val="1E12BA"/>
                </a:solidFill>
                <a:latin typeface="Times New Roman" panose="02020603050405020304" pitchFamily="18" charset="0"/>
                <a:cs typeface="Times New Roman" panose="02020603050405020304" pitchFamily="18" charset="0"/>
              </a:rPr>
              <a:t>Conclusion</a:t>
            </a:r>
            <a:endParaRPr lang="en-GB" dirty="0">
              <a:solidFill>
                <a:srgbClr val="1E12BA"/>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7C9FCFB-6846-4BB3-9A2E-A64C61D6AC5C}"/>
              </a:ext>
            </a:extLst>
          </p:cNvPr>
          <p:cNvSpPr/>
          <p:nvPr/>
        </p:nvSpPr>
        <p:spPr>
          <a:xfrm>
            <a:off x="1265378" y="1465215"/>
            <a:ext cx="9310255" cy="2246769"/>
          </a:xfrm>
          <a:prstGeom prst="rect">
            <a:avLst/>
          </a:prstGeom>
        </p:spPr>
        <p:txBody>
          <a:bodyPr wrap="square">
            <a:spAutoFit/>
          </a:bodyPr>
          <a:lstStyle/>
          <a:p>
            <a:pPr algn="just"/>
            <a:r>
              <a:rPr lang="en-GB" sz="2000" dirty="0">
                <a:solidFill>
                  <a:srgbClr val="000000"/>
                </a:solidFill>
                <a:latin typeface="Times New Roman" panose="02020603050405020304" pitchFamily="18" charset="0"/>
                <a:ea typeface="Times New Roman" panose="02020603050405020304" pitchFamily="18" charset="0"/>
              </a:rPr>
              <a:t>AspireClothes required a cost-effective AWS architectural plan to migrate their e-commerce store to the cloud. After quick review of the CEO demands and other basic requirements, a low level-architecture was used to illustrate the services needed and their interactions. After a thorough analysis of cost with respect to AWS best practices, a high-level architecture was generated and illustrated in figure 4. A cost estimate for the first month of deployment was further established and the  key of administrators needed to manage the service.</a:t>
            </a:r>
            <a:endParaRPr lang="en-GB"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314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320800" y="368226"/>
            <a:ext cx="9310255" cy="644525"/>
          </a:xfrm>
          <a:ln>
            <a:solidFill>
              <a:schemeClr val="accent4"/>
            </a:solidFill>
          </a:ln>
        </p:spPr>
        <p:txBody>
          <a:bodyPr/>
          <a:lstStyle/>
          <a:p>
            <a:r>
              <a:rPr lang="en-US" sz="2400" dirty="0">
                <a:solidFill>
                  <a:srgbClr val="1E12BA"/>
                </a:solidFill>
              </a:rPr>
              <a:t>Reference</a:t>
            </a:r>
            <a:endParaRPr lang="en-GB" sz="2400" dirty="0">
              <a:solidFill>
                <a:srgbClr val="1E12BA"/>
              </a:solidFill>
            </a:endParaRPr>
          </a:p>
        </p:txBody>
      </p:sp>
      <p:sp>
        <p:nvSpPr>
          <p:cNvPr id="3" name="Rectangle 2">
            <a:extLst>
              <a:ext uri="{FF2B5EF4-FFF2-40B4-BE49-F238E27FC236}">
                <a16:creationId xmlns:a16="http://schemas.microsoft.com/office/drawing/2014/main" id="{0A8E9BF2-4A68-406F-9036-8783D69719FF}"/>
              </a:ext>
            </a:extLst>
          </p:cNvPr>
          <p:cNvSpPr/>
          <p:nvPr/>
        </p:nvSpPr>
        <p:spPr>
          <a:xfrm>
            <a:off x="1320800" y="1431636"/>
            <a:ext cx="10141526" cy="3416320"/>
          </a:xfrm>
          <a:prstGeom prst="rect">
            <a:avLst/>
          </a:prstGeom>
        </p:spPr>
        <p:txBody>
          <a:bodyPr wrap="square">
            <a:spAutoFit/>
          </a:bodyPr>
          <a:lstStyle/>
          <a:p>
            <a:pPr marL="342900" lvl="0" indent="-342900">
              <a:buFont typeface="+mj-lt"/>
              <a:buAutoNum type="arabicParenR"/>
            </a:pPr>
            <a:r>
              <a:rPr lang="en-GB" dirty="0">
                <a:latin typeface="Times New Roman" panose="02020603050405020304" pitchFamily="18" charset="0"/>
                <a:cs typeface="Times New Roman" panose="02020603050405020304" pitchFamily="18" charset="0"/>
              </a:rPr>
              <a:t>AWS, Ecommerce Cloud Hosting - Ecommerce Applications. Accessed 16 March 2021[online].   Available: https://aws.amazon.com//ecommerce-applications/</a:t>
            </a:r>
          </a:p>
          <a:p>
            <a:pPr marL="342900" lvl="0" indent="-342900">
              <a:buFont typeface="+mj-lt"/>
              <a:buAutoNum type="arabicParenR"/>
            </a:pPr>
            <a:r>
              <a:rPr lang="en-GB" dirty="0">
                <a:latin typeface="Times New Roman" panose="02020603050405020304" pitchFamily="18" charset="0"/>
                <a:cs typeface="Times New Roman" panose="02020603050405020304" pitchFamily="18" charset="0"/>
              </a:rPr>
              <a:t>AWS Pricing calculator. Accessed 12</a:t>
            </a:r>
            <a:r>
              <a:rPr lang="en-GB" baseline="300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March 2021[online]. Available: https://calculator.aws/#/</a:t>
            </a:r>
          </a:p>
          <a:p>
            <a:pPr marL="342900" lvl="0" indent="-342900">
              <a:buFont typeface="+mj-lt"/>
              <a:buAutoNum type="arabicParenR"/>
            </a:pPr>
            <a:r>
              <a:rPr lang="en-GB" dirty="0">
                <a:latin typeface="Times New Roman" panose="02020603050405020304" pitchFamily="18" charset="0"/>
                <a:cs typeface="Times New Roman" panose="02020603050405020304" pitchFamily="18" charset="0"/>
              </a:rPr>
              <a:t>AWS architecture icons. Accessed 13 March 2021[online]. Available on  https://aws.amazon.com/architecture/icons/</a:t>
            </a:r>
          </a:p>
          <a:p>
            <a:pPr marL="342900" lvl="0" indent="-342900">
              <a:buFont typeface="+mj-lt"/>
              <a:buAutoNum type="arabicParenR"/>
            </a:pPr>
            <a:r>
              <a:rPr lang="en-GB" dirty="0" err="1">
                <a:latin typeface="Times New Roman" panose="02020603050405020304" pitchFamily="18" charset="0"/>
                <a:cs typeface="Times New Roman" panose="02020603050405020304" pitchFamily="18" charset="0"/>
              </a:rPr>
              <a:t>Seongtaek</a:t>
            </a:r>
            <a:r>
              <a:rPr lang="en-GB" dirty="0">
                <a:latin typeface="Times New Roman" panose="02020603050405020304" pitchFamily="18" charset="0"/>
                <a:cs typeface="Times New Roman" panose="02020603050405020304" pitchFamily="18" charset="0"/>
              </a:rPr>
              <a:t> Oh, AWS architecture e-commerce, </a:t>
            </a:r>
            <a:r>
              <a:rPr lang="en-GB" dirty="0" err="1">
                <a:latin typeface="Times New Roman" panose="02020603050405020304" pitchFamily="18" charset="0"/>
                <a:cs typeface="Times New Roman" panose="02020603050405020304" pitchFamily="18" charset="0"/>
              </a:rPr>
              <a:t>Slideshare</a:t>
            </a:r>
            <a:r>
              <a:rPr lang="en-GB" dirty="0">
                <a:latin typeface="Times New Roman" panose="02020603050405020304" pitchFamily="18" charset="0"/>
                <a:cs typeface="Times New Roman" panose="02020603050405020304" pitchFamily="18" charset="0"/>
              </a:rPr>
              <a:t>, May 19, 2016. Accessed 12 March 2021[online]. Available: https://www.slideshare.net/SEONGTAEKOH1/awsarchitectureecommerce</a:t>
            </a:r>
          </a:p>
          <a:p>
            <a:pPr marL="342900" lvl="0" indent="-342900">
              <a:buFont typeface="+mj-lt"/>
              <a:buAutoNum type="arabicParenR"/>
            </a:pPr>
            <a:r>
              <a:rPr lang="en-GB" dirty="0" err="1">
                <a:latin typeface="Times New Roman" panose="02020603050405020304" pitchFamily="18" charset="0"/>
                <a:cs typeface="Times New Roman" panose="02020603050405020304" pitchFamily="18" charset="0"/>
              </a:rPr>
              <a:t>Savia</a:t>
            </a:r>
            <a:r>
              <a:rPr lang="en-GB" dirty="0">
                <a:latin typeface="Times New Roman" panose="02020603050405020304" pitchFamily="18" charset="0"/>
                <a:cs typeface="Times New Roman" panose="02020603050405020304" pitchFamily="18" charset="0"/>
              </a:rPr>
              <a:t> Lobo, a serverless online store on AWS could save you money, </a:t>
            </a:r>
            <a:r>
              <a:rPr lang="en-GB" dirty="0" err="1">
                <a:latin typeface="Times New Roman" panose="02020603050405020304" pitchFamily="18" charset="0"/>
                <a:cs typeface="Times New Roman" panose="02020603050405020304" pitchFamily="18" charset="0"/>
              </a:rPr>
              <a:t>Packtpub</a:t>
            </a:r>
            <a:r>
              <a:rPr lang="en-GB" dirty="0">
                <a:latin typeface="Times New Roman" panose="02020603050405020304" pitchFamily="18" charset="0"/>
                <a:cs typeface="Times New Roman" panose="02020603050405020304" pitchFamily="18" charset="0"/>
              </a:rPr>
              <a:t> hub, June 14, 2018. Accessed on 14, March 2021[online]. Available on: https://hub.packtpub.com/a-serverless-online-store-on-aws-could-save-you-money-build-one/ </a:t>
            </a:r>
          </a:p>
          <a:p>
            <a:pPr marL="342900" lvl="0" indent="-342900">
              <a:buFont typeface="+mj-lt"/>
              <a:buAutoNum type="arabicParenR"/>
            </a:pPr>
            <a:r>
              <a:rPr lang="en-GB" dirty="0">
                <a:latin typeface="Times New Roman" panose="02020603050405020304" pitchFamily="18" charset="0"/>
                <a:cs typeface="Times New Roman" panose="02020603050405020304" pitchFamily="18" charset="0"/>
              </a:rPr>
              <a:t>AWS serverless e-commerce platform, AWS </a:t>
            </a:r>
            <a:r>
              <a:rPr lang="en-GB" dirty="0" err="1">
                <a:latin typeface="Times New Roman" panose="02020603050405020304" pitchFamily="18" charset="0"/>
                <a:cs typeface="Times New Roman" panose="02020603050405020304" pitchFamily="18" charset="0"/>
              </a:rPr>
              <a:t>github</a:t>
            </a:r>
            <a:r>
              <a:rPr lang="en-GB" dirty="0">
                <a:latin typeface="Times New Roman" panose="02020603050405020304" pitchFamily="18" charset="0"/>
                <a:cs typeface="Times New Roman" panose="02020603050405020304" pitchFamily="18" charset="0"/>
              </a:rPr>
              <a:t> repository. Accessed 14 March 2021[online]. Available: https://github.com/aws-samples/aws-serverless-ecommerce-platform#technologies-used </a:t>
            </a:r>
          </a:p>
        </p:txBody>
      </p:sp>
    </p:spTree>
    <p:extLst>
      <p:ext uri="{BB962C8B-B14F-4D97-AF65-F5344CB8AC3E}">
        <p14:creationId xmlns:p14="http://schemas.microsoft.com/office/powerpoint/2010/main" val="288893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6">
            <a:extLst>
              <a:ext uri="{FF2B5EF4-FFF2-40B4-BE49-F238E27FC236}">
                <a16:creationId xmlns:a16="http://schemas.microsoft.com/office/drawing/2014/main" id="{2ACE2013-7D8D-4308-B677-4CD6147874B6}"/>
              </a:ext>
            </a:extLst>
          </p:cNvPr>
          <p:cNvSpPr>
            <a:spLocks noGrp="1" noChangeArrowheads="1"/>
          </p:cNvSpPr>
          <p:nvPr>
            <p:ph type="ctrTitle"/>
          </p:nvPr>
        </p:nvSpPr>
        <p:spPr>
          <a:xfrm>
            <a:off x="1011382" y="983672"/>
            <a:ext cx="9650413" cy="2595563"/>
          </a:xfrm>
        </p:spPr>
        <p:txBody>
          <a:bodyPr/>
          <a:lstStyle/>
          <a:p>
            <a:pPr algn="ctr" eaLnBrk="1" hangingPunct="1"/>
            <a:r>
              <a:rPr lang="en-US" altLang="en-US" dirty="0"/>
              <a:t>Thank You!</a:t>
            </a:r>
          </a:p>
        </p:txBody>
      </p:sp>
      <p:sp>
        <p:nvSpPr>
          <p:cNvPr id="8" name="Subtitle 7">
            <a:extLst>
              <a:ext uri="{FF2B5EF4-FFF2-40B4-BE49-F238E27FC236}">
                <a16:creationId xmlns:a16="http://schemas.microsoft.com/office/drawing/2014/main" id="{C0D6DFFE-65FA-4A05-B402-7A682926D9E0}"/>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Group 4</a:t>
            </a:r>
          </a:p>
          <a:p>
            <a:pPr eaLnBrk="1" fontAlgn="auto" hangingPunct="1">
              <a:spcAft>
                <a:spcPts val="0"/>
              </a:spcAft>
              <a:defRPr/>
            </a:pPr>
            <a:endParaRPr lang="en-US" dirty="0"/>
          </a:p>
        </p:txBody>
      </p:sp>
      <p:sp>
        <p:nvSpPr>
          <p:cNvPr id="53252" name="Footer Placeholder 3">
            <a:extLst>
              <a:ext uri="{FF2B5EF4-FFF2-40B4-BE49-F238E27FC236}">
                <a16:creationId xmlns:a16="http://schemas.microsoft.com/office/drawing/2014/main" id="{D5B6603F-1EB4-42BB-A7F2-94BA1A882EFD}"/>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 2021, Amazon Web Services, Inc. or its affiliates. All rights reserved.</a:t>
            </a:r>
          </a:p>
        </p:txBody>
      </p:sp>
      <p:sp>
        <p:nvSpPr>
          <p:cNvPr id="53253" name="Slide Number Placeholder 4">
            <a:extLst>
              <a:ext uri="{FF2B5EF4-FFF2-40B4-BE49-F238E27FC236}">
                <a16:creationId xmlns:a16="http://schemas.microsoft.com/office/drawing/2014/main" id="{D917ED6D-D10C-40AD-992D-DC17CD69B62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46B5C38-9871-4057-B884-9AF97E5043D0}"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089892" y="291236"/>
            <a:ext cx="9642764" cy="644525"/>
          </a:xfrm>
          <a:ln>
            <a:solidFill>
              <a:schemeClr val="accent4">
                <a:lumMod val="40000"/>
                <a:lumOff val="60000"/>
              </a:schemeClr>
            </a:solidFill>
          </a:ln>
        </p:spPr>
        <p:txBody>
          <a:bodyPr/>
          <a:lstStyle/>
          <a:p>
            <a:r>
              <a:rPr lang="en-US" sz="2400" dirty="0">
                <a:solidFill>
                  <a:srgbClr val="1E12BA"/>
                </a:solidFill>
              </a:rPr>
              <a:t>Proposed by:</a:t>
            </a:r>
            <a:endParaRPr lang="en-GB" sz="2400" dirty="0">
              <a:solidFill>
                <a:srgbClr val="1E12BA"/>
              </a:solidFill>
            </a:endParaRPr>
          </a:p>
        </p:txBody>
      </p:sp>
      <p:sp>
        <p:nvSpPr>
          <p:cNvPr id="3" name="Rectangle 2">
            <a:extLst>
              <a:ext uri="{FF2B5EF4-FFF2-40B4-BE49-F238E27FC236}">
                <a16:creationId xmlns:a16="http://schemas.microsoft.com/office/drawing/2014/main" id="{BB30F7E8-3173-4539-9E54-D7D08935BBDB}"/>
              </a:ext>
            </a:extLst>
          </p:cNvPr>
          <p:cNvSpPr/>
          <p:nvPr/>
        </p:nvSpPr>
        <p:spPr>
          <a:xfrm>
            <a:off x="1034470" y="1627279"/>
            <a:ext cx="9642764" cy="3396892"/>
          </a:xfrm>
          <a:prstGeom prst="rect">
            <a:avLst/>
          </a:prstGeom>
          <a:ln>
            <a:solidFill>
              <a:schemeClr val="bg1"/>
            </a:solidFill>
          </a:ln>
        </p:spPr>
        <p:txBody>
          <a:bodyPr wrap="square">
            <a:spAutoFit/>
          </a:bodyPr>
          <a:lstStyle/>
          <a:p>
            <a:pPr lvl="0">
              <a:spcAft>
                <a:spcPts val="500"/>
              </a:spcAft>
              <a:buSzPts val="1200"/>
            </a:pPr>
            <a:r>
              <a:rPr lang="en-GB" sz="2000" b="1" dirty="0">
                <a:latin typeface="Times New Roman" panose="02020603050405020304" pitchFamily="18" charset="0"/>
                <a:cs typeface="Times New Roman" panose="02020603050405020304" pitchFamily="18" charset="0"/>
              </a:rPr>
              <a:t>     Group 4 team members</a:t>
            </a:r>
          </a:p>
          <a:p>
            <a:pPr lvl="0">
              <a:spcAft>
                <a:spcPts val="500"/>
              </a:spcAft>
              <a:buSzPts val="1200"/>
            </a:pPr>
            <a:endParaRPr lang="en-GB" sz="2000" b="1" dirty="0">
              <a:latin typeface="Times New Roman" panose="02020603050405020304" pitchFamily="18" charset="0"/>
              <a:cs typeface="Times New Roman" panose="02020603050405020304" pitchFamily="18" charset="0"/>
            </a:endParaRPr>
          </a:p>
          <a:p>
            <a:pPr marL="285750" lvl="0" indent="-285750">
              <a:lnSpc>
                <a:spcPct val="200000"/>
              </a:lnSpc>
              <a:spcAft>
                <a:spcPts val="500"/>
              </a:spcAft>
              <a:buSzPts val="1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Abiola Abiodun</a:t>
            </a:r>
          </a:p>
          <a:p>
            <a:pPr marL="285750" lvl="0" indent="-285750">
              <a:lnSpc>
                <a:spcPct val="200000"/>
              </a:lnSpc>
              <a:spcAft>
                <a:spcPts val="500"/>
              </a:spcAft>
              <a:buSzPts val="1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Sameh Mostafa</a:t>
            </a:r>
          </a:p>
          <a:p>
            <a:pPr marL="285750" lvl="0" indent="-285750">
              <a:lnSpc>
                <a:spcPct val="200000"/>
              </a:lnSpc>
              <a:spcAft>
                <a:spcPts val="500"/>
              </a:spcAft>
              <a:buSzPts val="1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Faisal Ali</a:t>
            </a:r>
          </a:p>
          <a:p>
            <a:pPr marL="285750" lvl="0" indent="-285750">
              <a:lnSpc>
                <a:spcPct val="200000"/>
              </a:lnSpc>
              <a:spcAft>
                <a:spcPts val="500"/>
              </a:spcAft>
              <a:buSzPts val="1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Abdul Baig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089892" y="291236"/>
            <a:ext cx="9642764" cy="644525"/>
          </a:xfrm>
          <a:ln>
            <a:solidFill>
              <a:schemeClr val="accent4">
                <a:lumMod val="40000"/>
                <a:lumOff val="60000"/>
              </a:schemeClr>
            </a:solidFill>
          </a:ln>
        </p:spPr>
        <p:txBody>
          <a:bodyPr/>
          <a:lstStyle/>
          <a:p>
            <a:r>
              <a:rPr lang="en-US" dirty="0">
                <a:solidFill>
                  <a:srgbClr val="1E12BA"/>
                </a:solidFill>
              </a:rPr>
              <a:t>Problem statement</a:t>
            </a:r>
            <a:endParaRPr lang="en-GB" dirty="0">
              <a:solidFill>
                <a:srgbClr val="1E12BA"/>
              </a:solidFill>
            </a:endParaRPr>
          </a:p>
        </p:txBody>
      </p:sp>
      <p:sp>
        <p:nvSpPr>
          <p:cNvPr id="3" name="Rectangle 2">
            <a:extLst>
              <a:ext uri="{FF2B5EF4-FFF2-40B4-BE49-F238E27FC236}">
                <a16:creationId xmlns:a16="http://schemas.microsoft.com/office/drawing/2014/main" id="{BB30F7E8-3173-4539-9E54-D7D08935BBDB}"/>
              </a:ext>
            </a:extLst>
          </p:cNvPr>
          <p:cNvSpPr/>
          <p:nvPr/>
        </p:nvSpPr>
        <p:spPr>
          <a:xfrm>
            <a:off x="1089891" y="1079659"/>
            <a:ext cx="9642764" cy="5016758"/>
          </a:xfrm>
          <a:prstGeom prst="rect">
            <a:avLst/>
          </a:prstGeom>
          <a:ln>
            <a:solidFill>
              <a:schemeClr val="accent5">
                <a:lumMod val="40000"/>
                <a:lumOff val="60000"/>
              </a:schemeClr>
            </a:solidFill>
          </a:ln>
        </p:spPr>
        <p:txBody>
          <a:bodyPr wrap="square">
            <a:spAutoFit/>
          </a:bodyPr>
          <a:lstStyle/>
          <a:p>
            <a:pPr lvl="0">
              <a:spcAft>
                <a:spcPts val="500"/>
              </a:spcAft>
              <a:buSzPts val="1200"/>
            </a:pPr>
            <a:r>
              <a:rPr lang="en-GB" sz="2000" dirty="0"/>
              <a:t>AspireClothes, a start-up company that sells clothes needs to build an e-commerce website, but they have a very small budget. The CEO of the company has some web development skills and wants to build the website herself.</a:t>
            </a:r>
            <a:br>
              <a:rPr lang="en-GB" sz="2000" dirty="0"/>
            </a:br>
            <a:br>
              <a:rPr lang="en-GB" sz="2000" dirty="0"/>
            </a:br>
            <a:r>
              <a:rPr lang="en-GB" sz="2000" dirty="0"/>
              <a:t>Come up with a solution for the CEO to use AWS to build her own website, and deploy it so it is accessible internationally, and how she can utilise the system to reduce the cost. The latency in which the app loads must be as low as possible.</a:t>
            </a:r>
            <a:br>
              <a:rPr lang="en-GB" sz="2000" dirty="0"/>
            </a:br>
            <a:br>
              <a:rPr lang="en-GB" sz="2000" dirty="0"/>
            </a:br>
            <a:r>
              <a:rPr lang="en-GB" sz="2000" dirty="0"/>
              <a:t>Explain which Amazon services could be used to protect the company from a DDoS attack. The e-commerce website must be globally available. Also account for methods in which the company’s AWS architecture would allow for integration with other companies in the supply chain.</a:t>
            </a:r>
            <a:br>
              <a:rPr lang="en-GB" sz="2000" dirty="0"/>
            </a:br>
            <a:br>
              <a:rPr lang="en-GB" sz="2000" dirty="0"/>
            </a:br>
            <a:r>
              <a:rPr lang="en-GB" sz="2000" dirty="0"/>
              <a:t>The CEO also wishes to have real-time analytics of the users who interact with the e-commerce sight so that she can give customised and targeted messaging to drive higher sales.</a:t>
            </a:r>
            <a:endParaRPr lang="en-GB" sz="3600" dirty="0"/>
          </a:p>
        </p:txBody>
      </p:sp>
    </p:spTree>
    <p:extLst>
      <p:ext uri="{BB962C8B-B14F-4D97-AF65-F5344CB8AC3E}">
        <p14:creationId xmlns:p14="http://schemas.microsoft.com/office/powerpoint/2010/main" val="332345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a:extLst>
              <a:ext uri="{FF2B5EF4-FFF2-40B4-BE49-F238E27FC236}">
                <a16:creationId xmlns:a16="http://schemas.microsoft.com/office/drawing/2014/main" id="{AEADBEED-5133-4F6E-9717-D45A9C2E6353}"/>
              </a:ext>
            </a:extLst>
          </p:cNvPr>
          <p:cNvSpPr>
            <a:spLocks noGrp="1" noChangeArrowheads="1"/>
          </p:cNvSpPr>
          <p:nvPr>
            <p:ph type="title"/>
          </p:nvPr>
        </p:nvSpPr>
        <p:spPr>
          <a:xfrm>
            <a:off x="979056" y="365125"/>
            <a:ext cx="10971644" cy="644525"/>
          </a:xfrm>
        </p:spPr>
        <p:txBody>
          <a:bodyPr/>
          <a:lstStyle/>
          <a:p>
            <a:pPr eaLnBrk="1" hangingPunct="1"/>
            <a:r>
              <a:rPr lang="en-US" altLang="en-US" dirty="0">
                <a:solidFill>
                  <a:srgbClr val="0070C0"/>
                </a:solidFill>
              </a:rPr>
              <a:t>Contents</a:t>
            </a:r>
          </a:p>
        </p:txBody>
      </p:sp>
      <p:sp>
        <p:nvSpPr>
          <p:cNvPr id="38915" name="Content Placeholder 6">
            <a:extLst>
              <a:ext uri="{FF2B5EF4-FFF2-40B4-BE49-F238E27FC236}">
                <a16:creationId xmlns:a16="http://schemas.microsoft.com/office/drawing/2014/main" id="{97378AF4-616C-48DA-8F7E-CD54B8FD60AE}"/>
              </a:ext>
            </a:extLst>
          </p:cNvPr>
          <p:cNvSpPr>
            <a:spLocks noGrp="1" noChangeArrowheads="1"/>
          </p:cNvSpPr>
          <p:nvPr>
            <p:ph sz="half" idx="4294967295"/>
          </p:nvPr>
        </p:nvSpPr>
        <p:spPr>
          <a:xfrm>
            <a:off x="794326" y="1246188"/>
            <a:ext cx="11156373" cy="4611687"/>
          </a:xfrm>
        </p:spPr>
        <p:txBody>
          <a:bodyPr/>
          <a:lstStyle/>
          <a:p>
            <a:pPr marL="342900" indent="-342900" eaLnBrk="1" hangingPunct="1">
              <a:lnSpc>
                <a:spcPct val="100000"/>
              </a:lnSpc>
              <a:buFont typeface="Arial" panose="020B0604020202020204" pitchFamily="34" charset="0"/>
              <a:buChar char="•"/>
            </a:pPr>
            <a:r>
              <a:rPr lang="en-US" altLang="en-US" sz="2000" dirty="0"/>
              <a:t>Key requirements</a:t>
            </a:r>
          </a:p>
          <a:p>
            <a:pPr marL="342900" indent="-342900" eaLnBrk="1" hangingPunct="1">
              <a:lnSpc>
                <a:spcPct val="100000"/>
              </a:lnSpc>
              <a:buFont typeface="Arial" panose="020B0604020202020204" pitchFamily="34" charset="0"/>
              <a:buChar char="•"/>
            </a:pPr>
            <a:r>
              <a:rPr lang="en-US" altLang="en-US" sz="2000" dirty="0"/>
              <a:t>AWS technologies to consider</a:t>
            </a:r>
          </a:p>
          <a:p>
            <a:pPr marL="342900" indent="-342900" eaLnBrk="1" hangingPunct="1">
              <a:lnSpc>
                <a:spcPct val="100000"/>
              </a:lnSpc>
              <a:buFont typeface="Arial" panose="020B0604020202020204" pitchFamily="34" charset="0"/>
              <a:buChar char="•"/>
            </a:pPr>
            <a:r>
              <a:rPr lang="en-US" altLang="en-US" sz="2000" dirty="0"/>
              <a:t>Introduction</a:t>
            </a:r>
            <a:endParaRPr lang="en-US" altLang="en-US" sz="2000" dirty="0">
              <a:hlinkClick r:id="" action="ppaction://noaction"/>
            </a:endParaRPr>
          </a:p>
          <a:p>
            <a:pPr marL="342900" indent="-342900" eaLnBrk="1" hangingPunct="1">
              <a:lnSpc>
                <a:spcPct val="100000"/>
              </a:lnSpc>
              <a:buFont typeface="Arial" panose="020B0604020202020204" pitchFamily="34" charset="0"/>
              <a:buChar char="•"/>
            </a:pPr>
            <a:r>
              <a:rPr lang="en-US" altLang="en-US" sz="2000" dirty="0"/>
              <a:t>Serverless systems</a:t>
            </a:r>
          </a:p>
          <a:p>
            <a:pPr marL="342900" indent="-342900" eaLnBrk="1" hangingPunct="1">
              <a:lnSpc>
                <a:spcPct val="100000"/>
              </a:lnSpc>
              <a:buFont typeface="Arial" panose="020B0604020202020204" pitchFamily="34" charset="0"/>
              <a:buChar char="•"/>
            </a:pPr>
            <a:r>
              <a:rPr lang="en-US" altLang="en-US" sz="2000" dirty="0"/>
              <a:t>Low level architecture</a:t>
            </a:r>
          </a:p>
          <a:p>
            <a:pPr marL="342900" indent="-342900" eaLnBrk="1" hangingPunct="1">
              <a:lnSpc>
                <a:spcPct val="100000"/>
              </a:lnSpc>
              <a:buFont typeface="Arial" panose="020B0604020202020204" pitchFamily="34" charset="0"/>
              <a:buChar char="•"/>
            </a:pPr>
            <a:r>
              <a:rPr lang="en-US" altLang="en-US" sz="2000" dirty="0"/>
              <a:t>High level architecture</a:t>
            </a:r>
          </a:p>
          <a:p>
            <a:pPr marL="342900" indent="-342900" eaLnBrk="1" hangingPunct="1">
              <a:lnSpc>
                <a:spcPct val="100000"/>
              </a:lnSpc>
              <a:buFont typeface="Arial" panose="020B0604020202020204" pitchFamily="34" charset="0"/>
              <a:buChar char="•"/>
            </a:pPr>
            <a:r>
              <a:rPr lang="en-US" altLang="en-US" sz="2000" dirty="0"/>
              <a:t>Cost estimate</a:t>
            </a:r>
          </a:p>
          <a:p>
            <a:pPr marL="342900" indent="-342900" eaLnBrk="1" hangingPunct="1">
              <a:lnSpc>
                <a:spcPct val="100000"/>
              </a:lnSpc>
              <a:buFont typeface="Arial" panose="020B0604020202020204" pitchFamily="34" charset="0"/>
              <a:buChar char="•"/>
            </a:pPr>
            <a:r>
              <a:rPr lang="en-US" altLang="en-US" sz="2000" dirty="0"/>
              <a:t>Conclusion</a:t>
            </a:r>
          </a:p>
          <a:p>
            <a:pPr marL="342900" indent="-342900" eaLnBrk="1" hangingPunct="1">
              <a:lnSpc>
                <a:spcPct val="100000"/>
              </a:lnSpc>
              <a:buFont typeface="Arial" panose="020B0604020202020204" pitchFamily="34" charset="0"/>
              <a:buChar char="•"/>
            </a:pPr>
            <a:r>
              <a:rPr lang="en-US" altLang="en-US" sz="2000" dirty="0"/>
              <a:t>Reference</a:t>
            </a:r>
          </a:p>
        </p:txBody>
      </p:sp>
      <p:sp>
        <p:nvSpPr>
          <p:cNvPr id="38916" name="Footer Placeholder 3">
            <a:extLst>
              <a:ext uri="{FF2B5EF4-FFF2-40B4-BE49-F238E27FC236}">
                <a16:creationId xmlns:a16="http://schemas.microsoft.com/office/drawing/2014/main" id="{D5B480E4-DD1F-434B-ACCC-5C0A135BB3C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161E2D"/>
                </a:solidFill>
                <a:effectLst/>
                <a:uLnTx/>
                <a:uFillTx/>
                <a:latin typeface="Arial" panose="020B0604020202020204" pitchFamily="34" charset="0"/>
                <a:ea typeface="+mn-ea"/>
                <a:cs typeface="Arial" panose="020B0604020202020204" pitchFamily="34" charset="0"/>
              </a:rPr>
              <a:t>© 2021, Amazon Web Services, Inc. or its affiliates. All rights reserved.</a:t>
            </a:r>
          </a:p>
        </p:txBody>
      </p:sp>
      <p:sp>
        <p:nvSpPr>
          <p:cNvPr id="38917" name="Slide Number Placeholder 4">
            <a:extLst>
              <a:ext uri="{FF2B5EF4-FFF2-40B4-BE49-F238E27FC236}">
                <a16:creationId xmlns:a16="http://schemas.microsoft.com/office/drawing/2014/main" id="{05D8FFA2-3189-4BE7-9BA2-890E5D1748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C5ECE5-B8E1-4F88-9244-7B597073AE1B}" type="slidenum">
              <a:rPr kumimoji="0" lang="en-US" altLang="en-US" sz="1200" b="0" i="0" u="none" strike="noStrike" kern="1200" cap="none" spc="0" normalizeH="0" baseline="0" noProof="0" smtClean="0">
                <a:ln>
                  <a:noFill/>
                </a:ln>
                <a:solidFill>
                  <a:srgbClr val="161E2D"/>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161E2D"/>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089892" y="365125"/>
            <a:ext cx="9642764" cy="644525"/>
          </a:xfrm>
          <a:ln>
            <a:solidFill>
              <a:schemeClr val="accent4">
                <a:lumMod val="40000"/>
                <a:lumOff val="60000"/>
              </a:schemeClr>
            </a:solidFill>
          </a:ln>
        </p:spPr>
        <p:txBody>
          <a:bodyPr/>
          <a:lstStyle/>
          <a:p>
            <a:r>
              <a:rPr lang="en-US" dirty="0">
                <a:solidFill>
                  <a:srgbClr val="1E12BA"/>
                </a:solidFill>
              </a:rPr>
              <a:t>Key requirements from the CEO</a:t>
            </a:r>
            <a:endParaRPr lang="en-GB" dirty="0">
              <a:solidFill>
                <a:srgbClr val="1E12BA"/>
              </a:solidFill>
            </a:endParaRPr>
          </a:p>
        </p:txBody>
      </p:sp>
      <p:sp>
        <p:nvSpPr>
          <p:cNvPr id="3" name="Rectangle 2">
            <a:extLst>
              <a:ext uri="{FF2B5EF4-FFF2-40B4-BE49-F238E27FC236}">
                <a16:creationId xmlns:a16="http://schemas.microsoft.com/office/drawing/2014/main" id="{BB30F7E8-3173-4539-9E54-D7D08935BBDB}"/>
              </a:ext>
            </a:extLst>
          </p:cNvPr>
          <p:cNvSpPr/>
          <p:nvPr/>
        </p:nvSpPr>
        <p:spPr>
          <a:xfrm>
            <a:off x="1089891" y="1402926"/>
            <a:ext cx="9642764" cy="1556195"/>
          </a:xfrm>
          <a:prstGeom prst="rect">
            <a:avLst/>
          </a:prstGeom>
          <a:ln>
            <a:solidFill>
              <a:schemeClr val="accent5">
                <a:lumMod val="40000"/>
                <a:lumOff val="60000"/>
              </a:schemeClr>
            </a:solidFill>
          </a:ln>
        </p:spPr>
        <p:txBody>
          <a:bodyPr wrap="square">
            <a:spAutoFit/>
          </a:bodyPr>
          <a:lstStyle/>
          <a:p>
            <a:pPr marL="342900" lvl="0" indent="-342900">
              <a:lnSpc>
                <a:spcPct val="150000"/>
              </a:lnSpc>
              <a:spcAft>
                <a:spcPts val="500"/>
              </a:spcAft>
              <a:buSzPts val="1200"/>
              <a:buFont typeface="+mj-lt"/>
              <a:buAutoNum type="arabicPeriod"/>
            </a:pPr>
            <a:r>
              <a:rPr lang="en-GB" sz="2000" dirty="0">
                <a:solidFill>
                  <a:srgbClr val="000000"/>
                </a:solidFill>
                <a:latin typeface="Times New Roman" panose="02020603050405020304" pitchFamily="18" charset="0"/>
                <a:ea typeface="Times New Roman" panose="02020603050405020304" pitchFamily="18" charset="0"/>
              </a:rPr>
              <a:t>Global &amp; high availability, scalable, low latency and cost-effective.</a:t>
            </a:r>
            <a:endParaRPr lang="en-GB" sz="2000" dirty="0">
              <a:latin typeface="Times New Roman" panose="02020603050405020304" pitchFamily="18" charset="0"/>
              <a:ea typeface="Times New Roman" panose="02020603050405020304" pitchFamily="18" charset="0"/>
            </a:endParaRPr>
          </a:p>
          <a:p>
            <a:pPr marL="342900" lvl="0" indent="-342900">
              <a:lnSpc>
                <a:spcPct val="150000"/>
              </a:lnSpc>
              <a:spcAft>
                <a:spcPts val="500"/>
              </a:spcAft>
              <a:buSzPts val="1200"/>
              <a:buFont typeface="+mj-lt"/>
              <a:buAutoNum type="arabicPeriod"/>
            </a:pPr>
            <a:r>
              <a:rPr lang="en-GB" sz="2000" dirty="0">
                <a:solidFill>
                  <a:srgbClr val="000000"/>
                </a:solidFill>
                <a:latin typeface="Times New Roman" panose="02020603050405020304" pitchFamily="18" charset="0"/>
                <a:ea typeface="Times New Roman" panose="02020603050405020304" pitchFamily="18" charset="0"/>
              </a:rPr>
              <a:t>Solution to combat cybersecurity, integration with supply chain (likely automated).</a:t>
            </a:r>
            <a:endParaRPr lang="en-GB" sz="2000" dirty="0">
              <a:latin typeface="Times New Roman" panose="02020603050405020304" pitchFamily="18" charset="0"/>
              <a:ea typeface="Times New Roman" panose="02020603050405020304" pitchFamily="18" charset="0"/>
            </a:endParaRPr>
          </a:p>
          <a:p>
            <a:pPr marL="342900" lvl="0" indent="-342900">
              <a:lnSpc>
                <a:spcPct val="150000"/>
              </a:lnSpc>
              <a:spcAft>
                <a:spcPts val="500"/>
              </a:spcAft>
              <a:buSzPts val="1200"/>
              <a:buFont typeface="+mj-lt"/>
              <a:buAutoNum type="arabicPeriod"/>
            </a:pPr>
            <a:r>
              <a:rPr lang="en-GB" sz="2000" dirty="0">
                <a:solidFill>
                  <a:srgbClr val="000000"/>
                </a:solidFill>
                <a:latin typeface="Times New Roman" panose="02020603050405020304" pitchFamily="18" charset="0"/>
                <a:ea typeface="Calibri" panose="020F0502020204030204" pitchFamily="34" charset="0"/>
              </a:rPr>
              <a:t>Real-time analytics of users, customers traffics, and messaging channel.</a:t>
            </a:r>
            <a:endParaRPr lang="en-GB" sz="2000" dirty="0"/>
          </a:p>
        </p:txBody>
      </p:sp>
    </p:spTree>
    <p:extLst>
      <p:ext uri="{BB962C8B-B14F-4D97-AF65-F5344CB8AC3E}">
        <p14:creationId xmlns:p14="http://schemas.microsoft.com/office/powerpoint/2010/main" val="27600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089892" y="337416"/>
            <a:ext cx="10860808" cy="644525"/>
          </a:xfrm>
          <a:ln>
            <a:solidFill>
              <a:schemeClr val="accent4"/>
            </a:solidFill>
          </a:ln>
        </p:spPr>
        <p:txBody>
          <a:bodyPr/>
          <a:lstStyle/>
          <a:p>
            <a:r>
              <a:rPr lang="en-US" dirty="0">
                <a:solidFill>
                  <a:srgbClr val="1E12BA"/>
                </a:solidFill>
              </a:rPr>
              <a:t>Other requirements of digital commerce ecosystem</a:t>
            </a:r>
            <a:endParaRPr lang="en-GB" dirty="0">
              <a:solidFill>
                <a:srgbClr val="1E12BA"/>
              </a:solidFill>
            </a:endParaRPr>
          </a:p>
        </p:txBody>
      </p:sp>
      <p:sp>
        <p:nvSpPr>
          <p:cNvPr id="3" name="Rectangle 2">
            <a:extLst>
              <a:ext uri="{FF2B5EF4-FFF2-40B4-BE49-F238E27FC236}">
                <a16:creationId xmlns:a16="http://schemas.microsoft.com/office/drawing/2014/main" id="{BB30F7E8-3173-4539-9E54-D7D08935BBDB}"/>
              </a:ext>
            </a:extLst>
          </p:cNvPr>
          <p:cNvSpPr/>
          <p:nvPr/>
        </p:nvSpPr>
        <p:spPr>
          <a:xfrm>
            <a:off x="1089891" y="1375217"/>
            <a:ext cx="2983345" cy="4179157"/>
          </a:xfrm>
          <a:prstGeom prst="rect">
            <a:avLst/>
          </a:prstGeom>
          <a:ln>
            <a:solidFill>
              <a:srgbClr val="1E12BA"/>
            </a:solidFill>
          </a:ln>
        </p:spPr>
        <p:txBody>
          <a:bodyPr wrap="square">
            <a:spAutoFit/>
          </a:bodyPr>
          <a:lstStyle/>
          <a:p>
            <a:pPr lvl="0">
              <a:lnSpc>
                <a:spcPct val="150000"/>
              </a:lnSpc>
              <a:spcAft>
                <a:spcPts val="500"/>
              </a:spcAft>
              <a:buSzPts val="1200"/>
            </a:pPr>
            <a:r>
              <a:rPr lang="en-US" sz="2000" b="1" dirty="0">
                <a:latin typeface="Times New Roman" panose="02020603050405020304" pitchFamily="18" charset="0"/>
                <a:cs typeface="Times New Roman" panose="02020603050405020304" pitchFamily="18" charset="0"/>
              </a:rPr>
              <a:t>Customer experience</a:t>
            </a:r>
            <a:r>
              <a:rPr lang="en-US" sz="2000" dirty="0">
                <a:latin typeface="Times New Roman" panose="02020603050405020304" pitchFamily="18" charset="0"/>
                <a:cs typeface="Times New Roman" panose="02020603050405020304" pitchFamily="18" charset="0"/>
              </a:rPr>
              <a: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Storefront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Shopping cart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Community</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Marketplace</a:t>
            </a:r>
          </a:p>
          <a:p>
            <a:pPr marL="342900" lvl="0" indent="-342900">
              <a:lnSpc>
                <a:spcPct val="150000"/>
              </a:lnSpc>
              <a:spcAft>
                <a:spcPts val="500"/>
              </a:spcAft>
              <a:buSzPts val="1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a:lnSpc>
                <a:spcPct val="150000"/>
              </a:lnSpc>
              <a:spcAft>
                <a:spcPts val="500"/>
              </a:spcAft>
              <a:buSzPts val="1200"/>
            </a:pPr>
            <a:endParaRPr lang="en-GB"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2CEBCF1-E4B9-4097-8295-11F4D83C5938}"/>
              </a:ext>
            </a:extLst>
          </p:cNvPr>
          <p:cNvSpPr/>
          <p:nvPr/>
        </p:nvSpPr>
        <p:spPr>
          <a:xfrm>
            <a:off x="4424214" y="1375217"/>
            <a:ext cx="3519055" cy="3653372"/>
          </a:xfrm>
          <a:prstGeom prst="rect">
            <a:avLst/>
          </a:prstGeom>
          <a:ln>
            <a:solidFill>
              <a:schemeClr val="accent6">
                <a:lumMod val="60000"/>
                <a:lumOff val="40000"/>
              </a:schemeClr>
            </a:solidFill>
          </a:ln>
        </p:spPr>
        <p:txBody>
          <a:bodyPr wrap="square">
            <a:spAutoFit/>
          </a:bodyPr>
          <a:lstStyle/>
          <a:p>
            <a:pPr lvl="0">
              <a:lnSpc>
                <a:spcPct val="150000"/>
              </a:lnSpc>
              <a:spcAft>
                <a:spcPts val="500"/>
              </a:spcAft>
              <a:buSzPts val="1200"/>
            </a:pPr>
            <a:r>
              <a:rPr lang="en-US" sz="2000" b="1" dirty="0">
                <a:latin typeface="Times New Roman" panose="02020603050405020304" pitchFamily="18" charset="0"/>
                <a:cs typeface="Times New Roman" panose="02020603050405020304" pitchFamily="18" charset="0"/>
              </a:rPr>
              <a:t>Enabling technology</a:t>
            </a:r>
            <a:r>
              <a:rPr lang="en-US" sz="2000" dirty="0">
                <a:latin typeface="Times New Roman" panose="02020603050405020304" pitchFamily="18" charset="0"/>
                <a:cs typeface="Times New Roman" panose="02020603050405020304" pitchFamily="18" charset="0"/>
              </a:rPr>
              <a: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catalog</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content management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Analytics</a:t>
            </a:r>
          </a:p>
          <a:p>
            <a:pPr lvl="0">
              <a:lnSpc>
                <a:spcPct val="150000"/>
              </a:lnSpc>
              <a:spcAft>
                <a:spcPts val="500"/>
              </a:spcAft>
              <a:buSzPts val="1200"/>
            </a:pPr>
            <a:r>
              <a:rPr lang="en-US" sz="2000" dirty="0">
                <a:latin typeface="Times New Roman" panose="02020603050405020304" pitchFamily="18" charset="0"/>
                <a:cs typeface="Times New Roman" panose="02020603050405020304" pitchFamily="18" charset="0"/>
              </a:rPr>
              <a:t> </a:t>
            </a:r>
          </a:p>
          <a:p>
            <a:pPr marL="342900" lvl="0" indent="-342900">
              <a:lnSpc>
                <a:spcPct val="150000"/>
              </a:lnSpc>
              <a:spcAft>
                <a:spcPts val="500"/>
              </a:spcAft>
              <a:buSzPts val="1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a:lnSpc>
                <a:spcPct val="150000"/>
              </a:lnSpc>
              <a:spcAft>
                <a:spcPts val="500"/>
              </a:spcAft>
              <a:buSzPts val="1200"/>
            </a:pPr>
            <a:endParaRPr lang="en-GB"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B845800-C254-44D7-970B-8688F28DBDE3}"/>
              </a:ext>
            </a:extLst>
          </p:cNvPr>
          <p:cNvSpPr/>
          <p:nvPr/>
        </p:nvSpPr>
        <p:spPr>
          <a:xfrm>
            <a:off x="8409709" y="1268999"/>
            <a:ext cx="2983345" cy="4179157"/>
          </a:xfrm>
          <a:prstGeom prst="rect">
            <a:avLst/>
          </a:prstGeom>
          <a:ln>
            <a:solidFill>
              <a:srgbClr val="FFC000"/>
            </a:solidFill>
          </a:ln>
        </p:spPr>
        <p:txBody>
          <a:bodyPr wrap="square">
            <a:spAutoFit/>
          </a:bodyPr>
          <a:lstStyle/>
          <a:p>
            <a:pPr lvl="0">
              <a:lnSpc>
                <a:spcPct val="150000"/>
              </a:lnSpc>
              <a:spcAft>
                <a:spcPts val="500"/>
              </a:spcAft>
              <a:buSzPts val="1200"/>
            </a:pPr>
            <a:r>
              <a:rPr lang="en-US" sz="2000" b="1" dirty="0">
                <a:latin typeface="Times New Roman" panose="02020603050405020304" pitchFamily="18" charset="0"/>
                <a:cs typeface="Times New Roman" panose="02020603050405020304" pitchFamily="18" charset="0"/>
              </a:rPr>
              <a:t>Integration</a:t>
            </a:r>
            <a:r>
              <a:rPr lang="en-US" sz="2000" dirty="0">
                <a:latin typeface="Times New Roman" panose="02020603050405020304" pitchFamily="18" charset="0"/>
                <a:cs typeface="Times New Roman" panose="02020603050405020304" pitchFamily="18" charset="0"/>
              </a:rPr>
              <a: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Order management</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ERP</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CRM</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Payment gateway</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service</a:t>
            </a:r>
          </a:p>
          <a:p>
            <a:pPr marL="342900" lvl="0" indent="-342900">
              <a:lnSpc>
                <a:spcPct val="150000"/>
              </a:lnSpc>
              <a:spcAft>
                <a:spcPts val="500"/>
              </a:spcAft>
              <a:buSzPts val="1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Fulfilment </a:t>
            </a:r>
          </a:p>
          <a:p>
            <a:pPr lvl="0">
              <a:lnSpc>
                <a:spcPct val="150000"/>
              </a:lnSpc>
              <a:spcAft>
                <a:spcPts val="500"/>
              </a:spcAft>
              <a:buSzPts val="1200"/>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25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a:extLst>
              <a:ext uri="{FF2B5EF4-FFF2-40B4-BE49-F238E27FC236}">
                <a16:creationId xmlns:a16="http://schemas.microsoft.com/office/drawing/2014/main" id="{7F2552F5-3D25-4006-84C2-40D13F20EEC0}"/>
              </a:ext>
            </a:extLst>
          </p:cNvPr>
          <p:cNvSpPr>
            <a:spLocks noGrp="1" noChangeArrowheads="1"/>
          </p:cNvSpPr>
          <p:nvPr>
            <p:ph type="title"/>
          </p:nvPr>
        </p:nvSpPr>
        <p:spPr>
          <a:xfrm>
            <a:off x="1228436" y="365125"/>
            <a:ext cx="9801514" cy="644525"/>
          </a:xfrm>
          <a:ln>
            <a:solidFill>
              <a:schemeClr val="accent4"/>
            </a:solidFill>
          </a:ln>
        </p:spPr>
        <p:txBody>
          <a:bodyPr/>
          <a:lstStyle/>
          <a:p>
            <a:pPr eaLnBrk="1" hangingPunct="1"/>
            <a:r>
              <a:rPr lang="en-US" altLang="en-US" dirty="0">
                <a:solidFill>
                  <a:srgbClr val="1E12BA"/>
                </a:solidFill>
                <a:latin typeface="Times New Roman" panose="02020603050405020304" pitchFamily="18" charset="0"/>
                <a:cs typeface="Times New Roman" panose="02020603050405020304" pitchFamily="18" charset="0"/>
              </a:rPr>
              <a:t>AWS technologies to consider for this task</a:t>
            </a:r>
          </a:p>
        </p:txBody>
      </p:sp>
      <p:sp>
        <p:nvSpPr>
          <p:cNvPr id="12" name="Rectangle 11">
            <a:extLst>
              <a:ext uri="{FF2B5EF4-FFF2-40B4-BE49-F238E27FC236}">
                <a16:creationId xmlns:a16="http://schemas.microsoft.com/office/drawing/2014/main" id="{541BED50-CAF2-4DB7-A917-833228FE3331}"/>
              </a:ext>
            </a:extLst>
          </p:cNvPr>
          <p:cNvSpPr/>
          <p:nvPr/>
        </p:nvSpPr>
        <p:spPr>
          <a:xfrm>
            <a:off x="1346200" y="1249078"/>
            <a:ext cx="1844675" cy="1042987"/>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AWS Cloud</a:t>
            </a:r>
          </a:p>
        </p:txBody>
      </p:sp>
      <p:pic>
        <p:nvPicPr>
          <p:cNvPr id="44039" name="Graphic 12">
            <a:extLst>
              <a:ext uri="{FF2B5EF4-FFF2-40B4-BE49-F238E27FC236}">
                <a16:creationId xmlns:a16="http://schemas.microsoft.com/office/drawing/2014/main" id="{73589A21-6595-4B79-B332-78D31D338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450" y="3545200"/>
            <a:ext cx="6556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40" name="Group 13">
            <a:extLst>
              <a:ext uri="{FF2B5EF4-FFF2-40B4-BE49-F238E27FC236}">
                <a16:creationId xmlns:a16="http://schemas.microsoft.com/office/drawing/2014/main" id="{1CB1272C-4024-4206-9000-C81DA3CF3A22}"/>
              </a:ext>
            </a:extLst>
          </p:cNvPr>
          <p:cNvGrpSpPr>
            <a:grpSpLocks/>
          </p:cNvGrpSpPr>
          <p:nvPr/>
        </p:nvGrpSpPr>
        <p:grpSpPr bwMode="auto">
          <a:xfrm>
            <a:off x="949467" y="2427147"/>
            <a:ext cx="3242507" cy="837435"/>
            <a:chOff x="307212" y="2348353"/>
            <a:chExt cx="2844529" cy="837076"/>
          </a:xfrm>
        </p:grpSpPr>
        <p:sp>
          <p:nvSpPr>
            <p:cNvPr id="44056" name="TextBox 14">
              <a:extLst>
                <a:ext uri="{FF2B5EF4-FFF2-40B4-BE49-F238E27FC236}">
                  <a16:creationId xmlns:a16="http://schemas.microsoft.com/office/drawing/2014/main" id="{419A91A7-290D-430D-9A85-92283A4677CB}"/>
                </a:ext>
              </a:extLst>
            </p:cNvPr>
            <p:cNvSpPr txBox="1">
              <a:spLocks noChangeArrowheads="1"/>
            </p:cNvSpPr>
            <p:nvPr/>
          </p:nvSpPr>
          <p:spPr bwMode="auto">
            <a:xfrm>
              <a:off x="307212" y="2348353"/>
              <a:ext cx="2570206" cy="36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b="1" dirty="0">
                  <a:solidFill>
                    <a:prstClr val="black"/>
                  </a:solidFill>
                  <a:latin typeface="Times New Roman" panose="02020603050405020304" pitchFamily="18" charset="0"/>
                  <a:cs typeface="Times New Roman" panose="02020603050405020304" pitchFamily="18" charset="0"/>
                </a:rPr>
                <a:t>Global and scalability</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4057" name="TextBox 15">
              <a:extLst>
                <a:ext uri="{FF2B5EF4-FFF2-40B4-BE49-F238E27FC236}">
                  <a16:creationId xmlns:a16="http://schemas.microsoft.com/office/drawing/2014/main" id="{E035B054-6966-4411-965E-54976E40E1CE}"/>
                </a:ext>
              </a:extLst>
            </p:cNvPr>
            <p:cNvSpPr txBox="1">
              <a:spLocks noChangeArrowheads="1"/>
            </p:cNvSpPr>
            <p:nvPr/>
          </p:nvSpPr>
          <p:spPr bwMode="auto">
            <a:xfrm>
              <a:off x="581535" y="2662433"/>
              <a:ext cx="2570206" cy="522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AWS cloud is secure and give scalable infrastructure</a:t>
              </a:r>
            </a:p>
          </p:txBody>
        </p:sp>
      </p:grpSp>
      <p:grpSp>
        <p:nvGrpSpPr>
          <p:cNvPr id="44041" name="Group 16">
            <a:extLst>
              <a:ext uri="{FF2B5EF4-FFF2-40B4-BE49-F238E27FC236}">
                <a16:creationId xmlns:a16="http://schemas.microsoft.com/office/drawing/2014/main" id="{C47E4306-5E47-473D-8EDE-58202AE2364F}"/>
              </a:ext>
            </a:extLst>
          </p:cNvPr>
          <p:cNvGrpSpPr>
            <a:grpSpLocks/>
          </p:cNvGrpSpPr>
          <p:nvPr/>
        </p:nvGrpSpPr>
        <p:grpSpPr bwMode="auto">
          <a:xfrm>
            <a:off x="4844112" y="2313309"/>
            <a:ext cx="2570162" cy="1286528"/>
            <a:chOff x="2388458" y="2503264"/>
            <a:chExt cx="2570206" cy="1285693"/>
          </a:xfrm>
        </p:grpSpPr>
        <p:sp>
          <p:nvSpPr>
            <p:cNvPr id="44054" name="TextBox 17">
              <a:extLst>
                <a:ext uri="{FF2B5EF4-FFF2-40B4-BE49-F238E27FC236}">
                  <a16:creationId xmlns:a16="http://schemas.microsoft.com/office/drawing/2014/main" id="{57A77A07-37C8-464A-9422-9B40C5726473}"/>
                </a:ext>
              </a:extLst>
            </p:cNvPr>
            <p:cNvSpPr txBox="1">
              <a:spLocks noChangeArrowheads="1"/>
            </p:cNvSpPr>
            <p:nvPr/>
          </p:nvSpPr>
          <p:spPr bwMode="auto">
            <a:xfrm>
              <a:off x="2388458" y="2503264"/>
              <a:ext cx="2570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Security</a:t>
              </a:r>
            </a:p>
          </p:txBody>
        </p:sp>
        <p:sp>
          <p:nvSpPr>
            <p:cNvPr id="44055" name="TextBox 18">
              <a:extLst>
                <a:ext uri="{FF2B5EF4-FFF2-40B4-BE49-F238E27FC236}">
                  <a16:creationId xmlns:a16="http://schemas.microsoft.com/office/drawing/2014/main" id="{5BEA8E1D-7466-4ECF-BB94-1512D224626B}"/>
                </a:ext>
              </a:extLst>
            </p:cNvPr>
            <p:cNvSpPr txBox="1">
              <a:spLocks noChangeArrowheads="1"/>
            </p:cNvSpPr>
            <p:nvPr/>
          </p:nvSpPr>
          <p:spPr bwMode="auto">
            <a:xfrm>
              <a:off x="2388458" y="2835469"/>
              <a:ext cx="2570206" cy="95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Cognito, shield and IAM will be considered</a:t>
              </a:r>
              <a:r>
                <a:rPr lang="en-US" altLang="en-US" sz="1400" dirty="0">
                  <a:solidFill>
                    <a:prstClr val="black"/>
                  </a:solidFill>
                  <a:latin typeface="Times New Roman" panose="02020603050405020304" pitchFamily="18" charset="0"/>
                  <a:cs typeface="Times New Roman" panose="02020603050405020304" pitchFamily="18" charset="0"/>
                </a:rPr>
                <a:t>d for security in addition to deploying the database in a VPC</a:t>
              </a: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p:txBody>
        </p:sp>
      </p:grpSp>
      <p:grpSp>
        <p:nvGrpSpPr>
          <p:cNvPr id="44043" name="Group 22">
            <a:extLst>
              <a:ext uri="{FF2B5EF4-FFF2-40B4-BE49-F238E27FC236}">
                <a16:creationId xmlns:a16="http://schemas.microsoft.com/office/drawing/2014/main" id="{A27D312A-413A-461E-889E-B671AAA2AE9C}"/>
              </a:ext>
            </a:extLst>
          </p:cNvPr>
          <p:cNvGrpSpPr>
            <a:grpSpLocks/>
          </p:cNvGrpSpPr>
          <p:nvPr/>
        </p:nvGrpSpPr>
        <p:grpSpPr bwMode="auto">
          <a:xfrm>
            <a:off x="8645324" y="2240973"/>
            <a:ext cx="2643389" cy="971868"/>
            <a:chOff x="2573997" y="4072957"/>
            <a:chExt cx="2643434" cy="972202"/>
          </a:xfrm>
        </p:grpSpPr>
        <p:sp>
          <p:nvSpPr>
            <p:cNvPr id="44050" name="TextBox 23">
              <a:extLst>
                <a:ext uri="{FF2B5EF4-FFF2-40B4-BE49-F238E27FC236}">
                  <a16:creationId xmlns:a16="http://schemas.microsoft.com/office/drawing/2014/main" id="{968101F7-0FB2-4970-ACB6-2AF7682AE480}"/>
                </a:ext>
              </a:extLst>
            </p:cNvPr>
            <p:cNvSpPr txBox="1">
              <a:spLocks noChangeArrowheads="1"/>
            </p:cNvSpPr>
            <p:nvPr/>
          </p:nvSpPr>
          <p:spPr bwMode="auto">
            <a:xfrm>
              <a:off x="2573997" y="4072957"/>
              <a:ext cx="2570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Compute</a:t>
              </a:r>
            </a:p>
          </p:txBody>
        </p:sp>
        <p:sp>
          <p:nvSpPr>
            <p:cNvPr id="44051" name="TextBox 24">
              <a:extLst>
                <a:ext uri="{FF2B5EF4-FFF2-40B4-BE49-F238E27FC236}">
                  <a16:creationId xmlns:a16="http://schemas.microsoft.com/office/drawing/2014/main" id="{199A94F8-0489-4D54-BD8B-B885135276A1}"/>
                </a:ext>
              </a:extLst>
            </p:cNvPr>
            <p:cNvSpPr txBox="1">
              <a:spLocks noChangeArrowheads="1"/>
            </p:cNvSpPr>
            <p:nvPr/>
          </p:nvSpPr>
          <p:spPr bwMode="auto">
            <a:xfrm>
              <a:off x="2647225" y="4521759"/>
              <a:ext cx="2570206" cy="5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en-US" sz="1400" dirty="0">
                  <a:solidFill>
                    <a:prstClr val="black"/>
                  </a:solidFill>
                  <a:latin typeface="Times New Roman" panose="02020603050405020304" pitchFamily="18" charset="0"/>
                  <a:cs typeface="Times New Roman" panose="02020603050405020304" pitchFamily="18" charset="0"/>
                </a:rPr>
                <a:t>Lambda will be considered for serverless computation</a:t>
              </a:r>
              <a:endPar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4045" name="Footer Placeholder 1">
            <a:extLst>
              <a:ext uri="{FF2B5EF4-FFF2-40B4-BE49-F238E27FC236}">
                <a16:creationId xmlns:a16="http://schemas.microsoft.com/office/drawing/2014/main" id="{BF4A5355-0370-40A5-B7A0-B6925623CA39}"/>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161E2D"/>
                </a:solidFill>
                <a:effectLst/>
                <a:uLnTx/>
                <a:uFillTx/>
                <a:latin typeface="Times New Roman" panose="02020603050405020304" pitchFamily="18" charset="0"/>
                <a:cs typeface="Times New Roman" panose="02020603050405020304" pitchFamily="18" charset="0"/>
              </a:rPr>
              <a:t>© 2021, Amazon Web Services, Inc. or its affiliates. All rights reserved.</a:t>
            </a:r>
          </a:p>
        </p:txBody>
      </p:sp>
      <p:sp>
        <p:nvSpPr>
          <p:cNvPr id="44046" name="Slide Number Placeholder 2">
            <a:extLst>
              <a:ext uri="{FF2B5EF4-FFF2-40B4-BE49-F238E27FC236}">
                <a16:creationId xmlns:a16="http://schemas.microsoft.com/office/drawing/2014/main" id="{4C3354FD-BD9D-4FE0-A179-B54A34B5E33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51EC3A-5643-4FFC-AB4F-FF0B9F336825}" type="slidenum">
              <a:rPr kumimoji="0" lang="en-US" altLang="en-US" sz="1200" b="0" i="0" u="none" strike="noStrike" kern="1200" cap="none" spc="0" normalizeH="0" baseline="0" noProof="0" smtClean="0">
                <a:ln>
                  <a:noFill/>
                </a:ln>
                <a:solidFill>
                  <a:srgbClr val="161E2D"/>
                </a:solidFill>
                <a:effectLst/>
                <a:uLnTx/>
                <a:uFillTx/>
                <a:latin typeface="Times New Roman" panose="02020603050405020304" pitchFamily="18" charset="0"/>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161E2D"/>
              </a:solidFill>
              <a:effectLst/>
              <a:uLnTx/>
              <a:uFillTx/>
              <a:latin typeface="Times New Roman" panose="02020603050405020304" pitchFamily="18" charset="0"/>
              <a:cs typeface="Times New Roman" panose="02020603050405020304" pitchFamily="18" charset="0"/>
            </a:endParaRPr>
          </a:p>
        </p:txBody>
      </p:sp>
      <p:pic>
        <p:nvPicPr>
          <p:cNvPr id="44047" name="Graphic 29">
            <a:extLst>
              <a:ext uri="{FF2B5EF4-FFF2-40B4-BE49-F238E27FC236}">
                <a16:creationId xmlns:a16="http://schemas.microsoft.com/office/drawing/2014/main" id="{F2468EDA-3417-4A01-A61D-AA1F7F005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34302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7">
            <a:extLst>
              <a:ext uri="{FF2B5EF4-FFF2-40B4-BE49-F238E27FC236}">
                <a16:creationId xmlns:a16="http://schemas.microsoft.com/office/drawing/2014/main" id="{AFC1F354-F702-4104-B5F4-61E569D8E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811" y="120274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1">
            <a:extLst>
              <a:ext uri="{FF2B5EF4-FFF2-40B4-BE49-F238E27FC236}">
                <a16:creationId xmlns:a16="http://schemas.microsoft.com/office/drawing/2014/main" id="{335CFBC9-A2B6-4ECC-A468-A0C4FD90C8DD}"/>
              </a:ext>
            </a:extLst>
          </p:cNvPr>
          <p:cNvSpPr txBox="1">
            <a:spLocks noChangeArrowheads="1"/>
          </p:cNvSpPr>
          <p:nvPr/>
        </p:nvSpPr>
        <p:spPr bwMode="auto">
          <a:xfrm>
            <a:off x="4007574" y="1964747"/>
            <a:ext cx="229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Times New Roman" panose="02020603050405020304" pitchFamily="18" charset="0"/>
                <a:ea typeface="Amazon Ember" pitchFamily="34" charset="0"/>
                <a:cs typeface="Times New Roman" panose="02020603050405020304" pitchFamily="18" charset="0"/>
              </a:rPr>
              <a:t>Amazon Cognito</a:t>
            </a:r>
          </a:p>
        </p:txBody>
      </p:sp>
      <p:pic>
        <p:nvPicPr>
          <p:cNvPr id="32" name="Graphic 22">
            <a:extLst>
              <a:ext uri="{FF2B5EF4-FFF2-40B4-BE49-F238E27FC236}">
                <a16:creationId xmlns:a16="http://schemas.microsoft.com/office/drawing/2014/main" id="{FA1FB745-74EC-4176-BB1A-687CFAE73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8924" y="125125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5">
            <a:extLst>
              <a:ext uri="{FF2B5EF4-FFF2-40B4-BE49-F238E27FC236}">
                <a16:creationId xmlns:a16="http://schemas.microsoft.com/office/drawing/2014/main" id="{D1087096-2C7F-4475-8F01-D464BD700EB3}"/>
              </a:ext>
            </a:extLst>
          </p:cNvPr>
          <p:cNvSpPr txBox="1">
            <a:spLocks noChangeArrowheads="1"/>
          </p:cNvSpPr>
          <p:nvPr/>
        </p:nvSpPr>
        <p:spPr bwMode="auto">
          <a:xfrm>
            <a:off x="5202961" y="2011664"/>
            <a:ext cx="220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Times New Roman" panose="02020603050405020304" pitchFamily="18" charset="0"/>
                <a:ea typeface="Amazon Ember" pitchFamily="34" charset="0"/>
                <a:cs typeface="Times New Roman" panose="02020603050405020304" pitchFamily="18" charset="0"/>
              </a:rPr>
              <a:t>AWS Shield</a:t>
            </a:r>
          </a:p>
        </p:txBody>
      </p:sp>
      <p:pic>
        <p:nvPicPr>
          <p:cNvPr id="34" name="Graphic 19">
            <a:extLst>
              <a:ext uri="{FF2B5EF4-FFF2-40B4-BE49-F238E27FC236}">
                <a16:creationId xmlns:a16="http://schemas.microsoft.com/office/drawing/2014/main" id="{FB1E62FE-650A-4159-BABA-0A46025760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4958"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2">
            <a:extLst>
              <a:ext uri="{FF2B5EF4-FFF2-40B4-BE49-F238E27FC236}">
                <a16:creationId xmlns:a16="http://schemas.microsoft.com/office/drawing/2014/main" id="{FD472797-3FC1-4E58-AADC-E3F71EF1EE47}"/>
              </a:ext>
            </a:extLst>
          </p:cNvPr>
          <p:cNvSpPr txBox="1">
            <a:spLocks noChangeArrowheads="1"/>
          </p:cNvSpPr>
          <p:nvPr/>
        </p:nvSpPr>
        <p:spPr bwMode="auto">
          <a:xfrm>
            <a:off x="6889322" y="1946275"/>
            <a:ext cx="17612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Times New Roman" panose="02020603050405020304" pitchFamily="18" charset="0"/>
                <a:ea typeface="Amazon Ember" pitchFamily="34" charset="0"/>
                <a:cs typeface="Times New Roman" panose="02020603050405020304" pitchFamily="18" charset="0"/>
              </a:rPr>
              <a:t>AWS Identity and Access Management (IAM)</a:t>
            </a:r>
          </a:p>
        </p:txBody>
      </p:sp>
      <p:sp>
        <p:nvSpPr>
          <p:cNvPr id="36" name="Content Placeholder 6">
            <a:extLst>
              <a:ext uri="{FF2B5EF4-FFF2-40B4-BE49-F238E27FC236}">
                <a16:creationId xmlns:a16="http://schemas.microsoft.com/office/drawing/2014/main" id="{FCF35055-A121-48D9-B3EC-CB69620A932E}"/>
              </a:ext>
            </a:extLst>
          </p:cNvPr>
          <p:cNvSpPr txBox="1">
            <a:spLocks noChangeArrowheads="1"/>
          </p:cNvSpPr>
          <p:nvPr/>
        </p:nvSpPr>
        <p:spPr bwMode="auto">
          <a:xfrm>
            <a:off x="9453859" y="1922510"/>
            <a:ext cx="17129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2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AWS Lambda</a:t>
            </a:r>
          </a:p>
        </p:txBody>
      </p:sp>
      <p:pic>
        <p:nvPicPr>
          <p:cNvPr id="37" name="Graphic 7">
            <a:extLst>
              <a:ext uri="{FF2B5EF4-FFF2-40B4-BE49-F238E27FC236}">
                <a16:creationId xmlns:a16="http://schemas.microsoft.com/office/drawing/2014/main" id="{DBF59154-1ACD-412B-9F79-FF86C6C9F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296" y="1297035"/>
            <a:ext cx="4730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Content Placeholder 6">
            <a:extLst>
              <a:ext uri="{FF2B5EF4-FFF2-40B4-BE49-F238E27FC236}">
                <a16:creationId xmlns:a16="http://schemas.microsoft.com/office/drawing/2014/main" id="{26AC2A50-2A87-4F99-B4F6-90BB95E6EF1A}"/>
              </a:ext>
            </a:extLst>
          </p:cNvPr>
          <p:cNvSpPr txBox="1">
            <a:spLocks noChangeArrowheads="1"/>
          </p:cNvSpPr>
          <p:nvPr/>
        </p:nvSpPr>
        <p:spPr bwMode="auto">
          <a:xfrm>
            <a:off x="9998371" y="1297035"/>
            <a:ext cx="1200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200" b="1"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rPr>
              <a:t>Compute</a:t>
            </a:r>
            <a:endParaRPr kumimoji="0" lang="en-US" altLang="en-US" sz="1200" b="0" i="0" u="none" strike="noStrike" kern="1200" cap="none" spc="0" normalizeH="0" baseline="0" noProof="0" dirty="0">
              <a:ln>
                <a:noFill/>
              </a:ln>
              <a:solidFill>
                <a:srgbClr val="161E2D"/>
              </a:solidFill>
              <a:effectLst/>
              <a:uLnTx/>
              <a:uFillTx/>
              <a:latin typeface="Arial" panose="020B0604020202020204" pitchFamily="34" charset="0"/>
              <a:ea typeface="+mn-ea"/>
              <a:cs typeface="Arial" panose="020B0604020202020204" pitchFamily="34" charset="0"/>
            </a:endParaRPr>
          </a:p>
        </p:txBody>
      </p:sp>
      <p:sp>
        <p:nvSpPr>
          <p:cNvPr id="42" name="Content Placeholder 6">
            <a:extLst>
              <a:ext uri="{FF2B5EF4-FFF2-40B4-BE49-F238E27FC236}">
                <a16:creationId xmlns:a16="http://schemas.microsoft.com/office/drawing/2014/main" id="{E7EF4CE3-9983-4375-8B45-E0AC3CCFF65D}"/>
              </a:ext>
            </a:extLst>
          </p:cNvPr>
          <p:cNvSpPr txBox="1">
            <a:spLocks noChangeArrowheads="1"/>
          </p:cNvSpPr>
          <p:nvPr/>
        </p:nvSpPr>
        <p:spPr bwMode="auto">
          <a:xfrm>
            <a:off x="1346200" y="4882419"/>
            <a:ext cx="2390775" cy="8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Amazon DynamoDB</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Amazon Aurora Serverless</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S3 Bucket</a:t>
            </a:r>
          </a:p>
        </p:txBody>
      </p:sp>
      <p:sp>
        <p:nvSpPr>
          <p:cNvPr id="43" name="Content Placeholder 6">
            <a:extLst>
              <a:ext uri="{FF2B5EF4-FFF2-40B4-BE49-F238E27FC236}">
                <a16:creationId xmlns:a16="http://schemas.microsoft.com/office/drawing/2014/main" id="{03405B13-C128-464A-A281-3D1EBED6EA73}"/>
              </a:ext>
            </a:extLst>
          </p:cNvPr>
          <p:cNvSpPr txBox="1">
            <a:spLocks noChangeArrowheads="1"/>
          </p:cNvSpPr>
          <p:nvPr/>
        </p:nvSpPr>
        <p:spPr bwMode="auto">
          <a:xfrm>
            <a:off x="2232742" y="4256944"/>
            <a:ext cx="177483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Database / Storage</a:t>
            </a:r>
            <a:endParaRPr kumimoji="0" lang="en-US" altLang="en-US" sz="18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endParaRPr>
          </a:p>
        </p:txBody>
      </p:sp>
      <p:pic>
        <p:nvPicPr>
          <p:cNvPr id="44" name="Graphic 7">
            <a:extLst>
              <a:ext uri="{FF2B5EF4-FFF2-40B4-BE49-F238E27FC236}">
                <a16:creationId xmlns:a16="http://schemas.microsoft.com/office/drawing/2014/main" id="{15542186-F478-485A-86BA-7D7FD56B74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119" y="3918808"/>
            <a:ext cx="809624" cy="80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7">
            <a:extLst>
              <a:ext uri="{FF2B5EF4-FFF2-40B4-BE49-F238E27FC236}">
                <a16:creationId xmlns:a16="http://schemas.microsoft.com/office/drawing/2014/main" id="{CFE4ECA6-3695-47F1-9AC4-9C881D108E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5757" y="395468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10">
            <a:extLst>
              <a:ext uri="{FF2B5EF4-FFF2-40B4-BE49-F238E27FC236}">
                <a16:creationId xmlns:a16="http://schemas.microsoft.com/office/drawing/2014/main" id="{9CDB3466-C4DC-456E-AA57-26B3DF4E2B81}"/>
              </a:ext>
            </a:extLst>
          </p:cNvPr>
          <p:cNvSpPr txBox="1">
            <a:spLocks noChangeArrowheads="1"/>
          </p:cNvSpPr>
          <p:nvPr/>
        </p:nvSpPr>
        <p:spPr bwMode="auto">
          <a:xfrm>
            <a:off x="4418596" y="4715092"/>
            <a:ext cx="2268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itchFamily="34" charset="0"/>
                <a:cs typeface="Arial" panose="020B0604020202020204" pitchFamily="34" charset="0"/>
              </a:rPr>
              <a:t>Amazon </a:t>
            </a:r>
            <a:r>
              <a:rPr lang="en-US" altLang="en-US" sz="1200" dirty="0" err="1">
                <a:latin typeface="Arial" panose="020B0604020202020204" pitchFamily="34" charset="0"/>
                <a:ea typeface="Amazon Ember" pitchFamily="34" charset="0"/>
                <a:cs typeface="Arial" panose="020B0604020202020204" pitchFamily="34" charset="0"/>
              </a:rPr>
              <a:t>QuickSight</a:t>
            </a:r>
            <a:endParaRPr lang="en-US" altLang="en-US" sz="1200" dirty="0">
              <a:latin typeface="Arial" panose="020B0604020202020204" pitchFamily="34" charset="0"/>
              <a:ea typeface="Amazon Ember" pitchFamily="34" charset="0"/>
              <a:cs typeface="Arial" panose="020B0604020202020204" pitchFamily="34" charset="0"/>
            </a:endParaRPr>
          </a:p>
        </p:txBody>
      </p:sp>
      <p:sp>
        <p:nvSpPr>
          <p:cNvPr id="47" name="Content Placeholder 6">
            <a:extLst>
              <a:ext uri="{FF2B5EF4-FFF2-40B4-BE49-F238E27FC236}">
                <a16:creationId xmlns:a16="http://schemas.microsoft.com/office/drawing/2014/main" id="{7FD983F6-A53D-4873-A352-E11A8F91348F}"/>
              </a:ext>
            </a:extLst>
          </p:cNvPr>
          <p:cNvSpPr txBox="1">
            <a:spLocks noChangeArrowheads="1"/>
          </p:cNvSpPr>
          <p:nvPr/>
        </p:nvSpPr>
        <p:spPr bwMode="auto">
          <a:xfrm>
            <a:off x="4303064" y="5170920"/>
            <a:ext cx="2864356" cy="8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defRPr sz="2400">
                <a:solidFill>
                  <a:srgbClr val="161E2D"/>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defRPr sz="2000">
                <a:solidFill>
                  <a:srgbClr val="161E2D"/>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defRPr>
                <a:solidFill>
                  <a:srgbClr val="161E2D"/>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defRPr sz="1600">
                <a:solidFill>
                  <a:srgbClr val="161E2D"/>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Analytics and visualization</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Amazon </a:t>
            </a:r>
            <a:r>
              <a:rPr kumimoji="0" lang="en-US" altLang="en-US" sz="1400" b="0" i="0" u="none" strike="noStrike" kern="1200" cap="none" spc="0" normalizeH="0" baseline="0" noProof="0" dirty="0" err="1">
                <a:ln>
                  <a:noFill/>
                </a:ln>
                <a:solidFill>
                  <a:srgbClr val="161E2D"/>
                </a:solidFill>
                <a:effectLst/>
                <a:uLnTx/>
                <a:uFillTx/>
                <a:latin typeface="Times New Roman" panose="02020603050405020304" pitchFamily="18" charset="0"/>
                <a:cs typeface="Times New Roman" panose="02020603050405020304" pitchFamily="18" charset="0"/>
              </a:rPr>
              <a:t>QuickSight</a:t>
            </a:r>
            <a:r>
              <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rPr>
              <a:t> or Athena</a:t>
            </a:r>
          </a:p>
          <a:p>
            <a:pPr marL="0" marR="0" lvl="0" indent="0" algn="l" defTabSz="914400" rtl="0" eaLnBrk="1" fontAlgn="base" latinLnBrk="0" hangingPunct="1">
              <a:lnSpc>
                <a:spcPct val="90000"/>
              </a:lnSpc>
              <a:spcBef>
                <a:spcPts val="800"/>
              </a:spcBef>
              <a:spcAft>
                <a:spcPct val="0"/>
              </a:spcAft>
              <a:buClrTx/>
              <a:buSzTx/>
              <a:buFont typeface="Arial" panose="020B0604020202020204" pitchFamily="34" charset="0"/>
              <a:buNone/>
              <a:tabLst/>
              <a:defRPr/>
            </a:pPr>
            <a:r>
              <a:rPr lang="en-US" altLang="en-US" sz="1400" dirty="0">
                <a:latin typeface="Times New Roman" panose="02020603050405020304" pitchFamily="18" charset="0"/>
                <a:cs typeface="Times New Roman" panose="02020603050405020304" pitchFamily="18" charset="0"/>
              </a:rPr>
              <a:t>Aurora serverless</a:t>
            </a:r>
            <a:endParaRPr kumimoji="0" lang="en-US" altLang="en-US" sz="1400" b="0" i="0" u="none" strike="noStrike" kern="1200" cap="none" spc="0" normalizeH="0" baseline="0" noProof="0" dirty="0">
              <a:ln>
                <a:noFill/>
              </a:ln>
              <a:solidFill>
                <a:srgbClr val="161E2D"/>
              </a:solidFill>
              <a:effectLst/>
              <a:uLnTx/>
              <a:uFillTx/>
              <a:latin typeface="Times New Roman" panose="02020603050405020304" pitchFamily="18" charset="0"/>
              <a:cs typeface="Times New Roman" panose="02020603050405020304" pitchFamily="18" charset="0"/>
            </a:endParaRPr>
          </a:p>
        </p:txBody>
      </p:sp>
      <p:pic>
        <p:nvPicPr>
          <p:cNvPr id="48" name="Graphic 18">
            <a:extLst>
              <a:ext uri="{FF2B5EF4-FFF2-40B4-BE49-F238E27FC236}">
                <a16:creationId xmlns:a16="http://schemas.microsoft.com/office/drawing/2014/main" id="{159D3933-3F54-4579-897F-2387289354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8523" y="38670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2">
            <a:extLst>
              <a:ext uri="{FF2B5EF4-FFF2-40B4-BE49-F238E27FC236}">
                <a16:creationId xmlns:a16="http://schemas.microsoft.com/office/drawing/2014/main" id="{3AB6C361-57EA-4A45-9366-1C5129D6FEF7}"/>
              </a:ext>
            </a:extLst>
          </p:cNvPr>
          <p:cNvSpPr txBox="1">
            <a:spLocks noChangeArrowheads="1"/>
          </p:cNvSpPr>
          <p:nvPr/>
        </p:nvSpPr>
        <p:spPr bwMode="auto">
          <a:xfrm>
            <a:off x="9148769" y="4656983"/>
            <a:ext cx="178708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itchFamily="34" charset="0"/>
                <a:cs typeface="Arial" panose="020B0604020202020204" pitchFamily="34" charset="0"/>
              </a:rPr>
              <a:t>Amazon Simple Email </a:t>
            </a:r>
            <a:br>
              <a:rPr lang="en-US" altLang="en-US" sz="1200" dirty="0">
                <a:latin typeface="Arial" panose="020B0604020202020204" pitchFamily="34" charset="0"/>
                <a:ea typeface="Amazon Ember" pitchFamily="34" charset="0"/>
                <a:cs typeface="Arial" panose="020B0604020202020204" pitchFamily="34" charset="0"/>
              </a:rPr>
            </a:br>
            <a:r>
              <a:rPr lang="en-US" altLang="en-US" sz="1200" dirty="0">
                <a:latin typeface="Arial" panose="020B0604020202020204" pitchFamily="34" charset="0"/>
                <a:ea typeface="Amazon Ember" pitchFamily="34" charset="0"/>
                <a:cs typeface="Arial" panose="020B0604020202020204" pitchFamily="34" charset="0"/>
              </a:rPr>
              <a:t>Service (Amazon SES)</a:t>
            </a:r>
          </a:p>
        </p:txBody>
      </p:sp>
      <p:pic>
        <p:nvPicPr>
          <p:cNvPr id="51" name="Graphic 24">
            <a:extLst>
              <a:ext uri="{FF2B5EF4-FFF2-40B4-BE49-F238E27FC236}">
                <a16:creationId xmlns:a16="http://schemas.microsoft.com/office/drawing/2014/main" id="{646F51E9-8D5F-48BC-AC6D-1930FEBAA8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14088" y="391715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9">
            <a:extLst>
              <a:ext uri="{FF2B5EF4-FFF2-40B4-BE49-F238E27FC236}">
                <a16:creationId xmlns:a16="http://schemas.microsoft.com/office/drawing/2014/main" id="{89801E78-B270-4A88-9D77-6DC5CD3C2039}"/>
              </a:ext>
            </a:extLst>
          </p:cNvPr>
          <p:cNvSpPr txBox="1">
            <a:spLocks noChangeArrowheads="1"/>
          </p:cNvSpPr>
          <p:nvPr/>
        </p:nvSpPr>
        <p:spPr bwMode="auto">
          <a:xfrm>
            <a:off x="7427664" y="4732006"/>
            <a:ext cx="16826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itchFamily="34" charset="0"/>
                <a:cs typeface="Arial" panose="020B0604020202020204" pitchFamily="34" charset="0"/>
              </a:rPr>
              <a:t>Amazon Simple Notification Service (Amazon SNS)</a:t>
            </a:r>
          </a:p>
        </p:txBody>
      </p:sp>
      <p:sp>
        <p:nvSpPr>
          <p:cNvPr id="2" name="Rectangle 1">
            <a:extLst>
              <a:ext uri="{FF2B5EF4-FFF2-40B4-BE49-F238E27FC236}">
                <a16:creationId xmlns:a16="http://schemas.microsoft.com/office/drawing/2014/main" id="{F1C53644-AA3A-46DA-93F9-C1642E52ACA7}"/>
              </a:ext>
            </a:extLst>
          </p:cNvPr>
          <p:cNvSpPr/>
          <p:nvPr/>
        </p:nvSpPr>
        <p:spPr>
          <a:xfrm>
            <a:off x="7408635" y="5433740"/>
            <a:ext cx="3313728" cy="369332"/>
          </a:xfrm>
          <a:prstGeom prst="rect">
            <a:avLst/>
          </a:prstGeom>
        </p:spPr>
        <p:txBody>
          <a:bodyPr wrap="none">
            <a:spAutoFit/>
          </a:bodyPr>
          <a:lstStyle/>
          <a:p>
            <a:pPr lvl="0" algn="ctr" fontAlgn="base">
              <a:spcBef>
                <a:spcPct val="0"/>
              </a:spcBef>
              <a:spcAft>
                <a:spcPct val="0"/>
              </a:spcAft>
              <a:defRPr/>
            </a:pPr>
            <a:r>
              <a:rPr lang="en-US" altLang="en-US" b="1" dirty="0">
                <a:solidFill>
                  <a:prstClr val="black"/>
                </a:solidFill>
                <a:latin typeface="Times New Roman" panose="02020603050405020304" pitchFamily="18" charset="0"/>
                <a:cs typeface="Times New Roman" panose="02020603050405020304" pitchFamily="18" charset="0"/>
              </a:rPr>
              <a:t>Communication and marketing</a:t>
            </a:r>
          </a:p>
        </p:txBody>
      </p:sp>
    </p:spTree>
    <p:extLst>
      <p:ext uri="{BB962C8B-B14F-4D97-AF65-F5344CB8AC3E}">
        <p14:creationId xmlns:p14="http://schemas.microsoft.com/office/powerpoint/2010/main" val="111886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191491" y="365125"/>
            <a:ext cx="8636000" cy="644525"/>
          </a:xfrm>
          <a:ln>
            <a:solidFill>
              <a:schemeClr val="accent4"/>
            </a:solidFill>
          </a:ln>
        </p:spPr>
        <p:txBody>
          <a:bodyPr/>
          <a:lstStyle/>
          <a:p>
            <a:r>
              <a:rPr lang="en-US" dirty="0">
                <a:solidFill>
                  <a:srgbClr val="1E12BA"/>
                </a:solidFill>
              </a:rPr>
              <a:t>Introduction</a:t>
            </a:r>
            <a:endParaRPr lang="en-GB" dirty="0">
              <a:solidFill>
                <a:srgbClr val="1E12BA"/>
              </a:solidFill>
            </a:endParaRPr>
          </a:p>
        </p:txBody>
      </p:sp>
      <p:sp>
        <p:nvSpPr>
          <p:cNvPr id="4" name="Rectangle 3">
            <a:extLst>
              <a:ext uri="{FF2B5EF4-FFF2-40B4-BE49-F238E27FC236}">
                <a16:creationId xmlns:a16="http://schemas.microsoft.com/office/drawing/2014/main" id="{DDA915BA-244D-4783-A310-848C46753292}"/>
              </a:ext>
            </a:extLst>
          </p:cNvPr>
          <p:cNvSpPr/>
          <p:nvPr/>
        </p:nvSpPr>
        <p:spPr>
          <a:xfrm>
            <a:off x="1062182" y="1477023"/>
            <a:ext cx="8765309" cy="280698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E-commerce stores has fluctuating web traffic, depending on seasonal and marketing promotions like black-Friday. </a:t>
            </a:r>
          </a:p>
          <a:p>
            <a:pPr marL="285750" indent="-285750" algn="just">
              <a:lnSpc>
                <a:spcPct val="150000"/>
              </a:lnSpc>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To cut cost, modern e-commerce stores are deployed in cloud environments which permit scaling up and down, depending on the expected traffic. </a:t>
            </a:r>
          </a:p>
          <a:p>
            <a:pPr marL="285750" indent="-285750" algn="just">
              <a:lnSpc>
                <a:spcPct val="150000"/>
              </a:lnSpc>
              <a:buFont typeface="Arial" panose="020B0604020202020204" pitchFamily="34" charset="0"/>
              <a:buChar char="•"/>
            </a:pPr>
            <a:r>
              <a:rPr lang="en-GB" sz="2000" dirty="0">
                <a:latin typeface="Times New Roman" panose="02020603050405020304" pitchFamily="18" charset="0"/>
                <a:ea typeface="Calibri" panose="020F0502020204030204" pitchFamily="34" charset="0"/>
              </a:rPr>
              <a:t>In this way organizations only pay for what they use, and always provide their users/customers with the right experience. </a:t>
            </a:r>
          </a:p>
        </p:txBody>
      </p:sp>
    </p:spTree>
    <p:extLst>
      <p:ext uri="{BB962C8B-B14F-4D97-AF65-F5344CB8AC3E}">
        <p14:creationId xmlns:p14="http://schemas.microsoft.com/office/powerpoint/2010/main" val="192369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5A9-8279-4D53-B7B6-38E999C95A94}"/>
              </a:ext>
            </a:extLst>
          </p:cNvPr>
          <p:cNvSpPr>
            <a:spLocks noGrp="1"/>
          </p:cNvSpPr>
          <p:nvPr>
            <p:ph type="title"/>
          </p:nvPr>
        </p:nvSpPr>
        <p:spPr>
          <a:xfrm>
            <a:off x="1191491" y="337416"/>
            <a:ext cx="8636000" cy="644525"/>
          </a:xfrm>
          <a:ln>
            <a:solidFill>
              <a:schemeClr val="accent4"/>
            </a:solidFill>
          </a:ln>
        </p:spPr>
        <p:txBody>
          <a:bodyPr/>
          <a:lstStyle/>
          <a:p>
            <a:r>
              <a:rPr lang="en-US" dirty="0">
                <a:solidFill>
                  <a:srgbClr val="1E12BA"/>
                </a:solidFill>
              </a:rPr>
              <a:t>Flow chart of e-commerce interaction</a:t>
            </a:r>
            <a:endParaRPr lang="en-GB" dirty="0">
              <a:solidFill>
                <a:srgbClr val="1E12BA"/>
              </a:solidFill>
            </a:endParaRPr>
          </a:p>
        </p:txBody>
      </p:sp>
      <p:sp>
        <p:nvSpPr>
          <p:cNvPr id="3" name="Rectangle 2">
            <a:extLst>
              <a:ext uri="{FF2B5EF4-FFF2-40B4-BE49-F238E27FC236}">
                <a16:creationId xmlns:a16="http://schemas.microsoft.com/office/drawing/2014/main" id="{A1B7C336-0F9D-48E4-ABA4-259F48C88F1C}"/>
              </a:ext>
            </a:extLst>
          </p:cNvPr>
          <p:cNvSpPr/>
          <p:nvPr/>
        </p:nvSpPr>
        <p:spPr>
          <a:xfrm>
            <a:off x="1117599" y="1455034"/>
            <a:ext cx="8709891" cy="707886"/>
          </a:xfrm>
          <a:prstGeom prst="rect">
            <a:avLst/>
          </a:prstGeom>
        </p:spPr>
        <p:txBody>
          <a:bodyPr wrap="square">
            <a:spAutoFit/>
          </a:bodyPr>
          <a:lstStyle/>
          <a:p>
            <a:r>
              <a:rPr lang="en-GB" sz="2000" dirty="0">
                <a:solidFill>
                  <a:srgbClr val="000000"/>
                </a:solidFill>
                <a:latin typeface="Times New Roman" panose="02020603050405020304" pitchFamily="18" charset="0"/>
                <a:ea typeface="Calibri" panose="020F0502020204030204" pitchFamily="34" charset="0"/>
              </a:rPr>
              <a:t>Typical e-commerce store interactions and  transaction is presented in a flowchart illustrated in Figure1showing the different operation by users and operators. </a:t>
            </a:r>
            <a:endParaRPr lang="en-GB" sz="2000" dirty="0"/>
          </a:p>
        </p:txBody>
      </p:sp>
      <p:pic>
        <p:nvPicPr>
          <p:cNvPr id="4" name="Picture 3">
            <a:extLst>
              <a:ext uri="{FF2B5EF4-FFF2-40B4-BE49-F238E27FC236}">
                <a16:creationId xmlns:a16="http://schemas.microsoft.com/office/drawing/2014/main" id="{CC608B5E-4951-4C92-BAED-985A869AE47C}"/>
              </a:ext>
            </a:extLst>
          </p:cNvPr>
          <p:cNvPicPr/>
          <p:nvPr/>
        </p:nvPicPr>
        <p:blipFill>
          <a:blip r:embed="rId2"/>
          <a:stretch>
            <a:fillRect/>
          </a:stretch>
        </p:blipFill>
        <p:spPr>
          <a:xfrm>
            <a:off x="2362027" y="2226830"/>
            <a:ext cx="5731510" cy="3956050"/>
          </a:xfrm>
          <a:prstGeom prst="rect">
            <a:avLst/>
          </a:prstGeom>
        </p:spPr>
      </p:pic>
    </p:spTree>
    <p:extLst>
      <p:ext uri="{BB962C8B-B14F-4D97-AF65-F5344CB8AC3E}">
        <p14:creationId xmlns:p14="http://schemas.microsoft.com/office/powerpoint/2010/main" val="3004890089"/>
      </p:ext>
    </p:extLst>
  </p:cSld>
  <p:clrMapOvr>
    <a:masterClrMapping/>
  </p:clrMapOvr>
</p:sld>
</file>

<file path=ppt/theme/theme1.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and-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and-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1106F-392F-431C-9C52-8DDF034A33B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559799C-8DAE-44F4-A213-D34C50E3A874}">
  <ds:schemaRefs>
    <ds:schemaRef ds:uri="http://schemas.microsoft.com/sharepoint/v3/contenttype/forms"/>
  </ds:schemaRefs>
</ds:datastoreItem>
</file>

<file path=customXml/itemProps3.xml><?xml version="1.0" encoding="utf-8"?>
<ds:datastoreItem xmlns:ds="http://schemas.openxmlformats.org/officeDocument/2006/customXml" ds:itemID="{780F9FD1-9FF5-40F2-8A28-768D53442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Animated title clouds</Template>
  <TotalTime>278</TotalTime>
  <Words>1271</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19</vt:i4>
      </vt:variant>
    </vt:vector>
  </HeadingPairs>
  <TitlesOfParts>
    <vt:vector size="27" baseType="lpstr">
      <vt:lpstr>Arial</vt:lpstr>
      <vt:lpstr>Calibri</vt:lpstr>
      <vt:lpstr>Symbol</vt:lpstr>
      <vt:lpstr>Times New Roman</vt:lpstr>
      <vt:lpstr>Title-and-content_DB</vt:lpstr>
      <vt:lpstr>Title-and-Content</vt:lpstr>
      <vt:lpstr>1_Title-and-Content</vt:lpstr>
      <vt:lpstr>1_Title-and-content_DB</vt:lpstr>
      <vt:lpstr>AWS cloud solution for  AspireClothes e-commerce </vt:lpstr>
      <vt:lpstr>Proposed by:</vt:lpstr>
      <vt:lpstr>Problem statement</vt:lpstr>
      <vt:lpstr>Contents</vt:lpstr>
      <vt:lpstr>Key requirements from the CEO</vt:lpstr>
      <vt:lpstr>Other requirements of digital commerce ecosystem</vt:lpstr>
      <vt:lpstr>AWS technologies to consider for this task</vt:lpstr>
      <vt:lpstr>Introduction</vt:lpstr>
      <vt:lpstr>Flow chart of e-commerce interaction</vt:lpstr>
      <vt:lpstr>Scalable serverless e-commerce website with 0% commitment</vt:lpstr>
      <vt:lpstr>Serverless</vt:lpstr>
      <vt:lpstr>Low level architecture</vt:lpstr>
      <vt:lpstr>Component interactions</vt:lpstr>
      <vt:lpstr>High level architecture</vt:lpstr>
      <vt:lpstr>Cost estimate</vt:lpstr>
      <vt:lpstr>Pre-requisite for running this e-commerce model</vt:lpstr>
      <vt:lpstr>Conclusion</vt:lpstr>
      <vt:lpstr>Reference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subject/>
  <dc:creator>ABIODUN ABIOLA</dc:creator>
  <cp:keywords/>
  <dc:description/>
  <cp:lastModifiedBy>ABIODUN ABIOLA</cp:lastModifiedBy>
  <cp:revision>40</cp:revision>
  <dcterms:created xsi:type="dcterms:W3CDTF">2021-03-17T09:39:21Z</dcterms:created>
  <dcterms:modified xsi:type="dcterms:W3CDTF">2021-03-17T17:55:52Z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