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72" r:id="rId1"/>
  </p:sldMasterIdLst>
  <p:notesMasterIdLst>
    <p:notesMasterId r:id="rId2"/>
  </p:notesMasterIdLst>
  <p:sldIdLst>
    <p:sldId id="315" r:id="rId3"/>
    <p:sldId id="316" r:id="rId4"/>
    <p:sldId id="317" r:id="rId5"/>
    <p:sldId id="318" r:id="rId6"/>
    <p:sldId id="319" r:id="rId7"/>
    <p:sldId id="320" r:id="rId8"/>
    <p:sldId id="321" r:id="rId9"/>
    <p:sldId id="322" r:id="rId10"/>
    <p:sldId id="323" r:id="rId11"/>
    <p:sldId id="324" r:id="rId12"/>
    <p:sldId id="326"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18-08-2025</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73" r:id="rId1"/>
    <p:sldLayoutId id="2147483674" r:id="rId2"/>
    <p:sldLayoutId id="2147483675" r:id="rId3"/>
    <p:sldLayoutId id="2147483676" r:id="rId4"/>
    <p:sldLayoutId id="2147483677"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3025140"/>
          </a:xfrm>
          <a:prstGeom prst="rect"/>
          <a:noFill/>
        </p:spPr>
        <p:txBody>
          <a:bodyPr anchor="t" bIns="45720" lIns="91440" rIns="91440" rtlCol="0" tIns="45720" wrap="square">
            <a:spAutoFit/>
          </a:bodyPr>
          <a:p>
            <a:r>
              <a:rPr dirty="0" sz="2400" lang="en-US"/>
              <a:t>STUDENT NAME: </a:t>
            </a:r>
            <a:r>
              <a:rPr dirty="0" sz="2400" lang="en-US"/>
              <a:t>A</a:t>
            </a:r>
            <a:r>
              <a:rPr dirty="0" sz="2400" lang="en-US"/>
              <a:t>B</a:t>
            </a:r>
            <a:r>
              <a:rPr dirty="0" sz="2400" lang="en-US"/>
              <a:t>I</a:t>
            </a:r>
            <a:r>
              <a:rPr dirty="0" sz="2400" lang="en-US"/>
              <a:t>R</a:t>
            </a:r>
            <a:r>
              <a:rPr dirty="0" sz="2400" lang="en-US"/>
              <a:t>A</a:t>
            </a:r>
            <a:r>
              <a:rPr dirty="0" sz="2400" lang="en-US"/>
              <a:t>M</a:t>
            </a:r>
            <a:r>
              <a:rPr dirty="0" sz="2400" lang="en-US"/>
              <a:t>I</a:t>
            </a:r>
            <a:r>
              <a:rPr dirty="0" sz="2400" lang="en-US"/>
              <a:t>.</a:t>
            </a:r>
            <a:r>
              <a:rPr dirty="0" sz="2400" lang="en-US"/>
              <a:t>P</a:t>
            </a:r>
            <a:endParaRPr altLang="en-US" lang="zh-CN"/>
          </a:p>
          <a:p>
            <a:r>
              <a:rPr dirty="0" sz="2400" lang="en-US"/>
              <a:t>REGISTER NO AND NMID: 2</a:t>
            </a:r>
            <a:r>
              <a:rPr dirty="0" sz="2400" lang="en-US"/>
              <a:t>0</a:t>
            </a:r>
            <a:r>
              <a:rPr dirty="0" sz="2400" lang="en-US"/>
              <a:t>1</a:t>
            </a:r>
            <a:r>
              <a:rPr dirty="0" sz="2400" lang="en-US"/>
              <a:t>2</a:t>
            </a:r>
            <a:r>
              <a:rPr dirty="0" sz="2400" lang="en-US"/>
              <a:t>4</a:t>
            </a:r>
            <a:r>
              <a:rPr dirty="0" sz="2400" lang="en-US"/>
              <a:t>1</a:t>
            </a:r>
            <a:r>
              <a:rPr dirty="0" sz="2400" lang="en-US"/>
              <a:t>3</a:t>
            </a:r>
            <a:r>
              <a:rPr dirty="0" sz="2400" lang="en-US"/>
              <a:t>2</a:t>
            </a:r>
            <a:r>
              <a:rPr dirty="0" sz="2400" lang="en-US"/>
              <a:t>0</a:t>
            </a:r>
            <a:r>
              <a:rPr dirty="0" sz="2400" lang="en-US"/>
              <a:t>1</a:t>
            </a:r>
            <a:r>
              <a:rPr dirty="0" sz="2400" lang="en-US"/>
              <a:t>0</a:t>
            </a:r>
            <a:r>
              <a:rPr dirty="0" sz="2400" lang="en-US"/>
              <a:t>5</a:t>
            </a:r>
            <a:r>
              <a:rPr dirty="0" sz="2400" lang="en-US"/>
              <a:t>0</a:t>
            </a:r>
            <a:r>
              <a:rPr dirty="0" sz="2400" lang="en-US"/>
              <a:t>0</a:t>
            </a:r>
            <a:r>
              <a:rPr dirty="0" sz="2400" lang="en-US"/>
              <a:t>1</a:t>
            </a:r>
            <a:r>
              <a:rPr dirty="0" sz="2400" lang="en-US"/>
              <a:t>2</a:t>
            </a:r>
            <a:r>
              <a:rPr dirty="0" sz="2400" lang="en-US"/>
              <a:t>2</a:t>
            </a:r>
            <a:r>
              <a:rPr dirty="0" sz="2400" lang="en-US"/>
              <a:t>0</a:t>
            </a:r>
            <a:r>
              <a:rPr dirty="0" sz="2400" lang="en-US"/>
              <a:t>0</a:t>
            </a:r>
            <a:r>
              <a:rPr dirty="0" sz="2400" lang="en-US"/>
              <a:t>3</a:t>
            </a:r>
            <a:endParaRPr dirty="0" sz="2400" lang="en-US">
              <a:cs typeface="Calibri"/>
            </a:endParaRPr>
          </a:p>
          <a:p>
            <a:r>
              <a:rPr dirty="0" sz="2400" lang="en-US">
                <a:cs typeface="Calibri"/>
              </a:rPr>
              <a:t>DEPARTMENT: BCA</a:t>
            </a:r>
            <a:endParaRPr dirty="0" sz="2400" lang="en-US">
              <a:cs typeface="Calibri"/>
            </a:endParaRPr>
          </a:p>
          <a:p>
            <a:endParaRPr altLang="en-US" lang="zh-CN"/>
          </a:p>
          <a:p>
            <a:r>
              <a:rPr dirty="0" sz="2400" lang="en-US"/>
              <a:t>COLLEGE: COLLEGE/ UNIVERSITY</a:t>
            </a:r>
            <a:r>
              <a:rPr dirty="0" sz="2400" lang="en-US"/>
              <a:t> </a:t>
            </a:r>
            <a:r>
              <a:rPr dirty="0" sz="2400" lang="en-US"/>
              <a:t>RIGNAR ANNA ARTS COLLEGE </a:t>
            </a:r>
            <a:endParaRPr altLang="en-US" lang="zh-CN"/>
          </a:p>
          <a:p>
            <a:r>
              <a:rPr altLang="en-US" lang="en-US"/>
              <a:t>ANNAMALAI UNIVERSITY </a:t>
            </a:r>
            <a:endParaRPr altLang="en-US" lang="zh-CN"/>
          </a:p>
          <a:p>
            <a:r>
              <a:rPr altLang="en-US" lang="en-US"/>
              <a:t>           </a:t>
            </a:r>
            <a:endParaRPr altLang="en-US" lang="zh-CN"/>
          </a:p>
          <a:p>
            <a:r>
              <a:rPr dirty="0" sz="2400" lang="en-US"/>
              <a:t> </a:t>
            </a:r>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4"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8"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79"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TextBox 8"/>
          <p:cNvSpPr txBox="1"/>
          <p:nvPr/>
        </p:nvSpPr>
        <p:spPr>
          <a:xfrm rot="21560234">
            <a:off x="1828952" y="380082"/>
            <a:ext cx="9650353" cy="6149340"/>
          </a:xfrm>
          <a:prstGeom prst="rect"/>
          <a:noFill/>
        </p:spPr>
        <p:txBody>
          <a:bodyPr rtlCol="0" wrap="square">
            <a:spAutoFit/>
          </a:bodyPr>
          <a:p>
            <a:pPr algn="l">
              <a:buFont typeface="Arial" panose="020B0604020202020204" pitchFamily="34" charset="0"/>
              <a:buChar char="•"/>
            </a:pPr>
            <a:r>
              <a:rPr b="0" dirty="0" sz="2000" i="0" lang="en-US">
                <a:solidFill>
                  <a:srgbClr val="0D0D0D"/>
                </a:solidFill>
                <a:effectLst/>
                <a:latin typeface="Times New Roman" panose="02020603050405020304" pitchFamily="18" charset="0"/>
                <a:cs typeface="Times New Roman" panose="02020603050405020304" pitchFamily="18" charset="0"/>
              </a:rPr>
              <a:t>MyPortfolio</a:t>
            </a:r>
            <a:r>
              <a:rPr b="0" dirty="0" sz="2000" i="0" lang="en-US">
                <a:solidFill>
                  <a:srgbClr val="0D0D0D"/>
                </a:solidFill>
                <a:effectLst/>
                <a:latin typeface="Times New Roman" panose="02020603050405020304" pitchFamily="18" charset="0"/>
                <a:cs typeface="Times New Roman" panose="02020603050405020304" pitchFamily="18" charset="0"/>
              </a:rPr>
              <a:t>. </a:t>
            </a:r>
            <a:r>
              <a:rPr b="0" dirty="0" sz="2000" i="0" lang="en-US">
                <a:solidFill>
                  <a:srgbClr val="0D0D0D"/>
                </a:solidFill>
                <a:effectLst/>
                <a:latin typeface="Times New Roman" panose="02020603050405020304" pitchFamily="18" charset="0"/>
                <a:cs typeface="Times New Roman" panose="02020603050405020304" pitchFamily="18" charset="0"/>
              </a:rPr>
              <a:t> </a:t>
            </a:r>
            <a:r>
              <a:rPr b="0" dirty="0" sz="2000" i="0" lang="en-US">
                <a:solidFill>
                  <a:srgbClr val="0D0D0D"/>
                </a:solidFill>
                <a:effectLst/>
                <a:latin typeface="Times New Roman" panose="02020603050405020304" pitchFamily="18" charset="0"/>
                <a:cs typeface="Times New Roman" panose="02020603050405020304" pitchFamily="18" charset="0"/>
              </a:rPr>
              <a:t> </a:t>
            </a:r>
            <a:r>
              <a:rPr b="0" dirty="0" sz="2000" i="0" lang="en-US">
                <a:solidFill>
                  <a:srgbClr val="0D0D0D"/>
                </a:solidFill>
                <a:effectLst/>
                <a:latin typeface="Times New Roman" panose="02020603050405020304" pitchFamily="18" charset="0"/>
                <a:cs typeface="Times New Roman" panose="02020603050405020304" pitchFamily="18" charset="0"/>
              </a:rPr>
              <a:t> </a:t>
            </a:r>
            <a:r>
              <a:rPr b="0" dirty="0" sz="2000" i="0" lang="en-US">
                <a:solidFill>
                  <a:srgbClr val="0D0D0D"/>
                </a:solidFill>
                <a:effectLst/>
                <a:latin typeface="Times New Roman" panose="02020603050405020304" pitchFamily="18" charset="0"/>
                <a:cs typeface="Times New Roman" panose="02020603050405020304" pitchFamily="18" charset="0"/>
              </a:rPr>
              <a:t> </a:t>
            </a:r>
            <a:r>
              <a:rPr b="0" dirty="0" sz="2000" i="0" lang="en-US">
                <a:solidFill>
                  <a:srgbClr val="0D0D0D"/>
                </a:solidFill>
                <a:effectLst/>
                <a:latin typeface="Times New Roman" panose="02020603050405020304" pitchFamily="18" charset="0"/>
                <a:cs typeface="Times New Roman" panose="02020603050405020304" pitchFamily="18" charset="0"/>
              </a:rPr>
              <a:t> </a:t>
            </a:r>
            <a:r>
              <a:rPr b="0" dirty="0" sz="2000" i="0" lang="en-US">
                <a:solidFill>
                  <a:srgbClr val="0D0D0D"/>
                </a:solidFill>
                <a:effectLst/>
                <a:latin typeface="Times New Roman" panose="02020603050405020304" pitchFamily="18" charset="0"/>
                <a:cs typeface="Times New Roman" panose="02020603050405020304" pitchFamily="18" charset="0"/>
              </a:rPr>
              <a:t> </a:t>
            </a:r>
            <a:r>
              <a:rPr b="0" dirty="0" sz="2000" i="0" lang="en-US">
                <a:solidFill>
                  <a:srgbClr val="0D0D0D"/>
                </a:solidFill>
                <a:effectLst/>
                <a:latin typeface="Times New Roman" panose="02020603050405020304" pitchFamily="18" charset="0"/>
                <a:cs typeface="Times New Roman" panose="02020603050405020304" pitchFamily="18" charset="0"/>
              </a:rPr>
              <a:t> </a:t>
            </a:r>
            <a:r>
              <a:rPr b="0" dirty="0" sz="2000" i="0" lang="en-US">
                <a:solidFill>
                  <a:srgbClr val="0D0D0D"/>
                </a:solidFill>
                <a:effectLst/>
                <a:latin typeface="Times New Roman" panose="02020603050405020304" pitchFamily="18" charset="0"/>
                <a:cs typeface="Times New Roman" panose="02020603050405020304" pitchFamily="18" charset="0"/>
              </a:rPr>
              <a:t> </a:t>
            </a:r>
            <a:r>
              <a:rPr b="0" dirty="0" sz="2000" i="0" lang="en-US">
                <a:solidFill>
                  <a:srgbClr val="0D0D0D"/>
                </a:solidFill>
                <a:effectLst/>
                <a:latin typeface="Times New Roman" panose="02020603050405020304" pitchFamily="18" charset="0"/>
                <a:cs typeface="Times New Roman" panose="02020603050405020304" pitchFamily="18" charset="0"/>
              </a:rPr>
              <a:t> </a:t>
            </a:r>
            <a:r>
              <a:rPr b="0" dirty="0" sz="2000" i="0" lang="en-US">
                <a:solidFill>
                  <a:srgbClr val="0D0D0D"/>
                </a:solidFill>
                <a:effectLst/>
                <a:latin typeface="Times New Roman" panose="02020603050405020304" pitchFamily="18" charset="0"/>
                <a:cs typeface="Times New Roman" panose="02020603050405020304" pitchFamily="18" charset="0"/>
              </a:rPr>
              <a:t> </a:t>
            </a:r>
            <a:r>
              <a:rPr b="0" dirty="0" sz="2000" i="0" lang="en-US">
                <a:solidFill>
                  <a:srgbClr val="0D0D0D"/>
                </a:solidFill>
                <a:effectLst/>
                <a:latin typeface="Times New Roman" panose="02020603050405020304" pitchFamily="18" charset="0"/>
                <a:cs typeface="Times New Roman" panose="02020603050405020304" pitchFamily="18" charset="0"/>
              </a:rPr>
              <a:t> </a:t>
            </a:r>
            <a:r>
              <a:rPr b="0" dirty="0" sz="2000" i="0" lang="en-US">
                <a:solidFill>
                  <a:srgbClr val="0D0D0D"/>
                </a:solidFill>
                <a:effectLst/>
                <a:latin typeface="Times New Roman" panose="02020603050405020304" pitchFamily="18" charset="0"/>
                <a:cs typeface="Times New Roman" panose="02020603050405020304" pitchFamily="18" charset="0"/>
              </a:rPr>
              <a:t> </a:t>
            </a:r>
            <a:r>
              <a:rPr b="0" dirty="0" sz="2000" i="0" lang="en-US">
                <a:solidFill>
                  <a:srgbClr val="0D0D0D"/>
                </a:solidFill>
                <a:effectLst/>
                <a:latin typeface="Times New Roman" panose="02020603050405020304" pitchFamily="18" charset="0"/>
                <a:cs typeface="Times New Roman" panose="02020603050405020304" pitchFamily="18" charset="0"/>
              </a:rPr>
              <a:t> Projects</a:t>
            </a:r>
            <a:endParaRPr b="0" dirty="0" sz="1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1800" i="0" lang="en-US">
                <a:solidFill>
                  <a:srgbClr val="0D0D0D"/>
                </a:solidFill>
                <a:effectLst/>
                <a:latin typeface="Times New Roman" panose="02020603050405020304" pitchFamily="18" charset="0"/>
                <a:cs typeface="Times New Roman" panose="02020603050405020304" pitchFamily="18" charset="0"/>
              </a:rPr>
              <a:t>Portfolio Website</a:t>
            </a:r>
            <a:endParaRPr b="0" dirty="0" sz="1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1800" i="0" lang="en-US">
                <a:solidFill>
                  <a:srgbClr val="0D0D0D"/>
                </a:solidFill>
                <a:effectLst/>
                <a:latin typeface="Times New Roman" panose="02020603050405020304" pitchFamily="18" charset="0"/>
                <a:cs typeface="Times New Roman" panose="02020603050405020304" pitchFamily="18" charset="0"/>
              </a:rPr>
              <a:t>A responsive portfolio using HTML, CSS &amp; JavaScript.</a:t>
            </a:r>
            <a:endParaRPr b="0" dirty="0" sz="1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1800" i="0" lang="en-US">
                <a:solidFill>
                  <a:srgbClr val="0D0D0D"/>
                </a:solidFill>
                <a:effectLst/>
                <a:latin typeface="Times New Roman" panose="02020603050405020304" pitchFamily="18" charset="0"/>
                <a:cs typeface="Times New Roman" panose="02020603050405020304" pitchFamily="18" charset="0"/>
              </a:rPr>
              <a:t>Library Management System</a:t>
            </a:r>
            <a:r>
              <a:rPr b="0" dirty="0" sz="1800" i="0" lang="en-US">
                <a:solidFill>
                  <a:srgbClr val="0D0D0D"/>
                </a:solidFill>
                <a:effectLst/>
                <a:latin typeface="Times New Roman" panose="02020603050405020304" pitchFamily="18" charset="0"/>
                <a:cs typeface="Times New Roman" panose="02020603050405020304" pitchFamily="18" charset="0"/>
              </a:rPr>
              <a:t>Contact Me</a:t>
            </a:r>
            <a:endParaRPr b="0" dirty="0" sz="1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1800" i="0" lang="en-US">
                <a:solidFill>
                  <a:srgbClr val="0D0D0D"/>
                </a:solidFill>
                <a:effectLst/>
                <a:latin typeface="Times New Roman" panose="02020603050405020304" pitchFamily="18" charset="0"/>
                <a:cs typeface="Times New Roman" panose="02020603050405020304" pitchFamily="18" charset="0"/>
              </a:rPr>
              <a:t>Your Name</a:t>
            </a:r>
            <a:endParaRPr b="0" dirty="0" sz="1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1800" i="0" lang="en-US">
                <a:solidFill>
                  <a:srgbClr val="0D0D0D"/>
                </a:solidFill>
                <a:effectLst/>
                <a:latin typeface="Times New Roman" panose="02020603050405020304" pitchFamily="18" charset="0"/>
                <a:cs typeface="Times New Roman" panose="02020603050405020304" pitchFamily="18" charset="0"/>
              </a:rPr>
              <a:t> </a:t>
            </a:r>
            <a:endParaRPr b="0" dirty="0" sz="1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1800" i="0" lang="en-US">
                <a:solidFill>
                  <a:srgbClr val="0D0D0D"/>
                </a:solidFill>
                <a:effectLst/>
                <a:latin typeface="Times New Roman" panose="02020603050405020304" pitchFamily="18" charset="0"/>
                <a:cs typeface="Times New Roman" panose="02020603050405020304" pitchFamily="18" charset="0"/>
              </a:rPr>
              <a:t>Your Email</a:t>
            </a:r>
            <a:endParaRPr b="0" dirty="0" sz="1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1800" i="0" lang="en-US">
                <a:solidFill>
                  <a:srgbClr val="0D0D0D"/>
                </a:solidFill>
                <a:effectLst/>
                <a:latin typeface="Times New Roman" panose="02020603050405020304" pitchFamily="18" charset="0"/>
                <a:cs typeface="Times New Roman" panose="02020603050405020304" pitchFamily="18" charset="0"/>
              </a:rPr>
              <a:t> </a:t>
            </a:r>
            <a:endParaRPr b="0" dirty="0" sz="1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1800" i="0" lang="en-US">
                <a:solidFill>
                  <a:srgbClr val="0D0D0D"/>
                </a:solidFill>
                <a:effectLst/>
                <a:latin typeface="Times New Roman" panose="02020603050405020304" pitchFamily="18" charset="0"/>
                <a:cs typeface="Times New Roman" panose="02020603050405020304" pitchFamily="18" charset="0"/>
              </a:rPr>
              <a:t>Your Message</a:t>
            </a:r>
            <a:endParaRPr b="0" dirty="0" sz="1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1800" i="0" lang="en-US">
                <a:solidFill>
                  <a:srgbClr val="0D0D0D"/>
                </a:solidFill>
                <a:effectLst/>
                <a:latin typeface="Times New Roman" panose="02020603050405020304" pitchFamily="18" charset="0"/>
                <a:cs typeface="Times New Roman" panose="02020603050405020304" pitchFamily="18" charset="0"/>
              </a:rPr>
              <a:t> Send</a:t>
            </a:r>
            <a:endParaRPr b="0" dirty="0" sz="1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1800" i="0" lang="en-US">
                <a:solidFill>
                  <a:srgbClr val="0D0D0D"/>
                </a:solidFill>
                <a:effectLst/>
                <a:latin typeface="Times New Roman" panose="02020603050405020304" pitchFamily="18" charset="0"/>
                <a:cs typeface="Times New Roman" panose="02020603050405020304" pitchFamily="18" charset="0"/>
              </a:rPr>
              <a:t>Java-based desktop application for managing library books.</a:t>
            </a:r>
            <a:endParaRPr b="0" dirty="0" sz="1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1800" i="0" lang="en-US">
                <a:solidFill>
                  <a:srgbClr val="0D0D0D"/>
                </a:solidFill>
                <a:effectLst/>
                <a:latin typeface="Times New Roman" panose="02020603050405020304" pitchFamily="18" charset="0"/>
                <a:cs typeface="Times New Roman" panose="02020603050405020304" pitchFamily="18" charset="0"/>
              </a:rPr>
              <a:t>Weather App</a:t>
            </a:r>
            <a:endParaRPr b="0" dirty="0" sz="1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1800" i="0" lang="en-US">
                <a:solidFill>
                  <a:srgbClr val="0D0D0D"/>
                </a:solidFill>
                <a:effectLst/>
                <a:latin typeface="Times New Roman" panose="02020603050405020304" pitchFamily="18" charset="0"/>
                <a:cs typeface="Times New Roman" panose="02020603050405020304" pitchFamily="18" charset="0"/>
              </a:rPr>
              <a:t>Simple web app using APIs to display weather info.</a:t>
            </a:r>
            <a:endParaRPr b="0" dirty="0" sz="1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000" i="0" lang="en-US">
                <a:solidFill>
                  <a:srgbClr val="0D0D0D"/>
                </a:solidFill>
                <a:effectLst/>
                <a:latin typeface="Times New Roman" panose="02020603050405020304" pitchFamily="18" charset="0"/>
                <a:cs typeface="Times New Roman" panose="02020603050405020304" pitchFamily="18" charset="0"/>
              </a:rPr>
              <a:t>About</a:t>
            </a:r>
            <a:endParaRPr b="0" dirty="0" sz="1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000" i="0" lang="en-US">
                <a:solidFill>
                  <a:srgbClr val="0D0D0D"/>
                </a:solidFill>
                <a:effectLst/>
                <a:latin typeface="Times New Roman" panose="02020603050405020304" pitchFamily="18" charset="0"/>
                <a:cs typeface="Times New Roman" panose="02020603050405020304" pitchFamily="18" charset="0"/>
              </a:rPr>
              <a:t>Skills</a:t>
            </a:r>
            <a:endParaRPr b="0" dirty="0" sz="1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000" i="0" lang="en-US">
                <a:solidFill>
                  <a:srgbClr val="0D0D0D"/>
                </a:solidFill>
                <a:effectLst/>
                <a:latin typeface="Times New Roman" panose="02020603050405020304" pitchFamily="18" charset="0"/>
                <a:cs typeface="Times New Roman" panose="02020603050405020304" pitchFamily="18" charset="0"/>
              </a:rPr>
              <a:t>Projects</a:t>
            </a:r>
            <a:endParaRPr b="0" dirty="0" sz="1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000" i="0" lang="en-US">
                <a:solidFill>
                  <a:srgbClr val="0D0D0D"/>
                </a:solidFill>
                <a:effectLst/>
                <a:latin typeface="Times New Roman" panose="02020603050405020304" pitchFamily="18" charset="0"/>
                <a:cs typeface="Times New Roman" panose="02020603050405020304" pitchFamily="18" charset="0"/>
              </a:rPr>
              <a:t>Contact</a:t>
            </a:r>
            <a:endParaRPr b="0" dirty="0" sz="1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000" i="0" lang="en-US">
                <a:solidFill>
                  <a:srgbClr val="0D0D0D"/>
                </a:solidFill>
                <a:effectLst/>
                <a:latin typeface="Times New Roman" panose="02020603050405020304" pitchFamily="18" charset="0"/>
                <a:cs typeface="Times New Roman" panose="02020603050405020304" pitchFamily="18" charset="0"/>
              </a:rPr>
              <a:t>Hello, I'm p.Abirami</a:t>
            </a:r>
            <a:endParaRPr b="0" dirty="0" sz="1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000" i="0" lang="en-US">
                <a:solidFill>
                  <a:srgbClr val="0D0D0D"/>
                </a:solidFill>
                <a:effectLst/>
                <a:latin typeface="Times New Roman" panose="02020603050405020304" pitchFamily="18" charset="0"/>
                <a:cs typeface="Times New Roman" panose="02020603050405020304" pitchFamily="18" charset="0"/>
              </a:rPr>
              <a:t>A passionate Computer Science student eager to learn and grow!</a:t>
            </a:r>
            <a:endParaRPr b="0" dirty="0" sz="1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000" i="0" lang="en-US">
                <a:solidFill>
                  <a:srgbClr val="0D0D0D"/>
                </a:solidFill>
                <a:effectLst/>
                <a:latin typeface="Times New Roman" panose="02020603050405020304" pitchFamily="18" charset="0"/>
                <a:cs typeface="Times New Roman" panose="02020603050405020304" pitchFamily="18" charset="0"/>
              </a:rPr>
              <a:t>Hire Me</a:t>
            </a:r>
            <a:endParaRPr b="0" dirty="0" sz="1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1" name="TextBox 8"/>
          <p:cNvSpPr txBox="1"/>
          <p:nvPr/>
        </p:nvSpPr>
        <p:spPr>
          <a:xfrm>
            <a:off x="3056951" y="2626042"/>
            <a:ext cx="6963250" cy="2263140"/>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l">
              <a:buFont typeface="Arial" panose="020B0604020202020204" pitchFamily="34" charset="0"/>
              <a:buChar char="•"/>
            </a:pPr>
            <a:r>
              <a:rPr b="0" dirty="0" sz="1600" i="0" lang="en-US">
                <a:solidFill>
                  <a:srgbClr val="0D0D0D"/>
                </a:solidFill>
                <a:effectLst/>
                <a:latin typeface="Times New Roman" panose="02020603050405020304" pitchFamily="18" charset="0"/>
                <a:cs typeface="Times New Roman" panose="02020603050405020304" pitchFamily="18" charset="0"/>
              </a:rPr>
              <a:t>About Me</a:t>
            </a:r>
            <a:endParaRPr b="0" dirty="0" sz="1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1600" i="0" lang="en-US">
                <a:solidFill>
                  <a:srgbClr val="0D0D0D"/>
                </a:solidFill>
                <a:effectLst/>
                <a:latin typeface="Times New Roman" panose="02020603050405020304" pitchFamily="18" charset="0"/>
                <a:cs typeface="Times New Roman" panose="02020603050405020304" pitchFamily="18" charset="0"/>
              </a:rPr>
              <a:t>I am a college student pursuing BCA. I enjoy coding, solving problems, and creating websites &amp; apps. This portfolio showcases my skills and projects.</a:t>
            </a:r>
            <a:endParaRPr b="0" dirty="0" sz="1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1600" i="0" lang="en-US">
                <a:solidFill>
                  <a:srgbClr val="0D0D0D"/>
                </a:solidFill>
                <a:effectLst/>
                <a:latin typeface="Times New Roman" panose="02020603050405020304" pitchFamily="18" charset="0"/>
                <a:cs typeface="Times New Roman" panose="02020603050405020304" pitchFamily="18" charset="0"/>
              </a:rPr>
              <a:t>My Skills</a:t>
            </a:r>
            <a:endParaRPr b="0" dirty="0" sz="1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1600" i="0" lang="en-US">
                <a:solidFill>
                  <a:srgbClr val="0D0D0D"/>
                </a:solidFill>
                <a:effectLst/>
                <a:latin typeface="Times New Roman" panose="02020603050405020304" pitchFamily="18" charset="0"/>
                <a:cs typeface="Times New Roman" panose="02020603050405020304" pitchFamily="18" charset="0"/>
              </a:rPr>
              <a:t>HTML</a:t>
            </a:r>
            <a:endParaRPr b="0" dirty="0" sz="1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1600" i="0" lang="en-US">
                <a:solidFill>
                  <a:srgbClr val="0D0D0D"/>
                </a:solidFill>
                <a:effectLst/>
                <a:latin typeface="Times New Roman" panose="02020603050405020304" pitchFamily="18" charset="0"/>
                <a:cs typeface="Times New Roman" panose="02020603050405020304" pitchFamily="18" charset="0"/>
              </a:rPr>
              <a:t>CSS</a:t>
            </a:r>
            <a:endParaRPr b="0" dirty="0" sz="1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1600" i="0" lang="en-US">
                <a:solidFill>
                  <a:srgbClr val="0D0D0D"/>
                </a:solidFill>
                <a:effectLst/>
                <a:latin typeface="Times New Roman" panose="02020603050405020304" pitchFamily="18" charset="0"/>
                <a:cs typeface="Times New Roman" panose="02020603050405020304" pitchFamily="18" charset="0"/>
              </a:rPr>
              <a:t>JavaScript</a:t>
            </a:r>
            <a:endParaRPr b="0" dirty="0" sz="1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1600" i="0" lang="en-US">
                <a:solidFill>
                  <a:srgbClr val="0D0D0D"/>
                </a:solidFill>
                <a:effectLst/>
                <a:latin typeface="Times New Roman" panose="02020603050405020304" pitchFamily="18" charset="0"/>
                <a:cs typeface="Times New Roman" panose="02020603050405020304" pitchFamily="18" charset="0"/>
              </a:rPr>
              <a:t>Java</a:t>
            </a:r>
            <a:endParaRPr b="0" dirty="0" sz="1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1600" i="0" lang="en-US">
                <a:solidFill>
                  <a:srgbClr val="0D0D0D"/>
                </a:solidFill>
                <a:effectLst/>
                <a:latin typeface="Times New Roman" panose="02020603050405020304" pitchFamily="18" charset="0"/>
                <a:cs typeface="Times New Roman" panose="02020603050405020304" pitchFamily="18" charset="0"/>
              </a:rPr>
              <a:t>Python</a:t>
            </a:r>
            <a:endParaRPr b="0" dirty="0" sz="2800" i="0" lang="en-US">
              <a:solidFill>
                <a:srgbClr val="0D0D0D"/>
              </a:solidFill>
              <a:effectLst/>
              <a:latin typeface="Times New Roman" panose="02020603050405020304" pitchFamily="18" charset="0"/>
              <a:cs typeface="Times New Roman" panose="02020603050405020304" pitchFamily="18" charset="0"/>
            </a:endParaRPr>
          </a:p>
        </p:txBody>
      </p:sp>
      <p:sp>
        <p:nvSpPr>
          <p:cNvPr id="1048682" name="TextBox 8"/>
          <p:cNvSpPr txBox="1"/>
          <p:nvPr/>
        </p:nvSpPr>
        <p:spPr>
          <a:xfrm>
            <a:off x="3048000" y="2659503"/>
            <a:ext cx="8534018" cy="954107"/>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3" name="TextBox 8"/>
          <p:cNvSpPr txBox="1"/>
          <p:nvPr/>
        </p:nvSpPr>
        <p:spPr>
          <a:xfrm>
            <a:off x="3200400" y="2811903"/>
            <a:ext cx="8534018" cy="954107"/>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9" name=""/>
          <p:cNvSpPr txBox="1"/>
          <p:nvPr/>
        </p:nvSpPr>
        <p:spPr>
          <a:xfrm>
            <a:off x="1073822" y="3251200"/>
            <a:ext cx="7308178" cy="3291840"/>
          </a:xfrm>
          <a:prstGeom prst="rect"/>
        </p:spPr>
        <p:txBody>
          <a:bodyPr rtlCol="0" wrap="square">
            <a:spAutoFit/>
          </a:bodyPr>
          <a:p>
            <a:r>
              <a:rPr sz="2400" lang="en-US">
                <a:solidFill>
                  <a:srgbClr val="000000"/>
                </a:solidFill>
              </a:rPr>
              <a:t>
In conclusion, our project successfully demonstrates how a well-designed portfolio can enhance an individual’s professional presence. It is lightweight, responsive, and customizable. In the future, we plan to enhance the portfolio with more animations, integration with LinkedIn or GitHub APIs, and adding a blog section for knowledge sharing.</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25946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br>
              <a:rPr dirty="0" sz="4250" lang="en-US" spc="25"/>
            </a:br>
            <a:r>
              <a:rPr dirty="0" sz="4250" lang="en-US" spc="25"/>
              <a:t> </a:t>
            </a:r>
            <a:br>
              <a:rPr dirty="0" sz="4250" lang="en-US" spc="25"/>
            </a:br>
            <a:r>
              <a:rPr dirty="0" sz="4250" lang="en-US" spc="25"/>
              <a:t> </a:t>
            </a:r>
            <a:r>
              <a:rPr dirty="0" sz="4250" lang="en-US" spc="25"/>
              <a:t> </a:t>
            </a:r>
            <a:r>
              <a:rPr dirty="0" sz="4250" lang="en-US" spc="25"/>
              <a:t> </a:t>
            </a:r>
            <a:r>
              <a:rPr dirty="0" sz="4250" lang="en-US" spc="25"/>
              <a:t> </a:t>
            </a:r>
            <a:r>
              <a:rPr dirty="0" sz="4250" lang="en-US" spc="25"/>
              <a:t> </a:t>
            </a:r>
            <a:r>
              <a:rPr dirty="0" sz="4250" lang="en-US" spc="25"/>
              <a:t> </a:t>
            </a:r>
            <a:r>
              <a:rPr dirty="0" sz="2400" lang="en-US" spc="25"/>
              <a:t> </a:t>
            </a:r>
            <a:r>
              <a:rPr dirty="0" sz="2400" lang="en-US" spc="25"/>
              <a:t>M</a:t>
            </a:r>
            <a:r>
              <a:rPr dirty="0" sz="2400" lang="en-US" spc="25"/>
              <a:t>y</a:t>
            </a:r>
            <a:r>
              <a:rPr dirty="0" sz="2400" lang="en-US" spc="25"/>
              <a:t> </a:t>
            </a:r>
            <a:r>
              <a:rPr dirty="0" sz="2400" lang="en-US" spc="25"/>
              <a:t>j</a:t>
            </a:r>
            <a:r>
              <a:rPr dirty="0" sz="2400" lang="en-US" spc="25"/>
              <a:t>o</a:t>
            </a:r>
            <a:r>
              <a:rPr dirty="0" sz="2400" lang="en-US" spc="25"/>
              <a:t>u</a:t>
            </a:r>
            <a:r>
              <a:rPr dirty="0" sz="2400" lang="en-US" spc="25"/>
              <a:t>rney </a:t>
            </a:r>
            <a:r>
              <a:rPr dirty="0" sz="2400" lang="en-US" spc="25"/>
              <a:t>a</a:t>
            </a:r>
            <a:r>
              <a:rPr dirty="0" sz="2400" lang="en-US" spc="25"/>
              <a:t>s</a:t>
            </a:r>
            <a:r>
              <a:rPr dirty="0" sz="2400" lang="en-US" spc="25"/>
              <a:t> </a:t>
            </a:r>
            <a:r>
              <a:rPr dirty="0" sz="2400" lang="en-US" spc="25"/>
              <a:t>a</a:t>
            </a:r>
            <a:r>
              <a:rPr dirty="0" sz="2400" lang="en-US" spc="25"/>
              <a:t> </a:t>
            </a:r>
            <a:r>
              <a:rPr dirty="0" sz="2400" lang="en-US" spc="25"/>
              <a:t>s</a:t>
            </a:r>
            <a:r>
              <a:rPr dirty="0" sz="2400" lang="en-US" spc="25"/>
              <a:t>t</a:t>
            </a:r>
            <a:r>
              <a:rPr dirty="0" sz="2400" lang="en-US" spc="25"/>
              <a:t>udent </a:t>
            </a:r>
            <a:r>
              <a:rPr dirty="0" sz="2400" lang="en-US" spc="25"/>
              <a:t>:</a:t>
            </a:r>
            <a:r>
              <a:rPr dirty="0" sz="2400" lang="en-US" spc="25"/>
              <a:t> </a:t>
            </a:r>
            <a:r>
              <a:rPr dirty="0" sz="2400" lang="en-US" spc="25"/>
              <a:t>A</a:t>
            </a:r>
            <a:r>
              <a:rPr dirty="0" sz="2400" lang="en-US" spc="25"/>
              <a:t> </a:t>
            </a:r>
            <a:r>
              <a:rPr dirty="0" sz="2400" lang="en-US" spc="25"/>
              <a:t>p</a:t>
            </a:r>
            <a:r>
              <a:rPr dirty="0" sz="2400" lang="en-US" spc="25"/>
              <a:t>o</a:t>
            </a:r>
            <a:r>
              <a:rPr dirty="0" sz="2400" lang="en-US" spc="25"/>
              <a:t>r</a:t>
            </a:r>
            <a:r>
              <a:rPr dirty="0" sz="2400" lang="en-US" spc="25"/>
              <a:t>t</a:t>
            </a:r>
            <a:r>
              <a:rPr dirty="0" sz="2400" lang="en-US" spc="25"/>
              <a:t>f</a:t>
            </a:r>
            <a:r>
              <a:rPr dirty="0" sz="2400" lang="en-US" spc="25"/>
              <a:t>o</a:t>
            </a:r>
            <a:r>
              <a:rPr dirty="0" sz="2400" lang="en-US" spc="25"/>
              <a:t>lio </a:t>
            </a:r>
            <a:r>
              <a:rPr dirty="0" sz="2400" lang="en-US" spc="25"/>
              <a:t>o</a:t>
            </a:r>
            <a:r>
              <a:rPr dirty="0" sz="2400" lang="en-US" spc="25"/>
              <a:t>f</a:t>
            </a:r>
            <a:r>
              <a:rPr dirty="0" sz="2400" lang="en-US" spc="25"/>
              <a:t> </a:t>
            </a:r>
            <a:r>
              <a:rPr dirty="0" sz="2400" lang="en-US" spc="25"/>
              <a:t>l</a:t>
            </a:r>
            <a:r>
              <a:rPr dirty="0" sz="2400" lang="en-US" spc="25"/>
              <a:t>e</a:t>
            </a:r>
            <a:r>
              <a:rPr dirty="0" sz="2400" lang="en-US" spc="25"/>
              <a:t>a</a:t>
            </a:r>
            <a:r>
              <a:rPr dirty="0" sz="2400" lang="en-US" spc="25"/>
              <a:t>rning </a:t>
            </a:r>
            <a:r>
              <a:rPr dirty="0" sz="2400" lang="en-US" spc="25"/>
              <a:t>a</a:t>
            </a:r>
            <a:r>
              <a:rPr dirty="0" sz="2400" lang="en-US" spc="25"/>
              <a:t>n</a:t>
            </a:r>
            <a:r>
              <a:rPr dirty="0" sz="2400" lang="en-US" spc="25"/>
              <a:t>d</a:t>
            </a:r>
            <a:r>
              <a:rPr dirty="0" sz="2400" lang="en-US" spc="25"/>
              <a:t> </a:t>
            </a:r>
            <a:r>
              <a:rPr dirty="0" sz="2400" lang="en-US" spc="25"/>
              <a:t>g</a:t>
            </a:r>
            <a:r>
              <a:rPr dirty="0" sz="2400" lang="en-US" spc="25"/>
              <a:t>r</a:t>
            </a:r>
            <a:r>
              <a:rPr dirty="0" sz="2400" lang="en-US" spc="25"/>
              <a:t>owth </a:t>
            </a:r>
            <a:endParaRPr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
          <p:cNvSpPr txBox="1"/>
          <p:nvPr/>
        </p:nvSpPr>
        <p:spPr>
          <a:xfrm>
            <a:off x="1058723" y="3251200"/>
            <a:ext cx="7323277" cy="3558540"/>
          </a:xfrm>
          <a:prstGeom prst="rect"/>
        </p:spPr>
        <p:txBody>
          <a:bodyPr rtlCol="0" wrap="square">
            <a:spAutoFit/>
          </a:bodyPr>
          <a:p>
            <a:r>
              <a:rPr sz="1800" lang="en-US">
                <a:solidFill>
                  <a:srgbClr val="000000"/>
                </a:solidFill>
              </a:rPr>
              <a:t>
</a:t>
            </a:r>
            <a:r>
              <a:rPr sz="2400" lang="en-US">
                <a:solidFill>
                  <a:srgbClr val="000000"/>
                </a:solidFill>
              </a:rPr>
              <a:t>
Every project starts with a problem. In our case, the problem is that many beginners in web development do not have a simple, structured portfolio to showcase their skills. Without an online presence, it becomes difficult for them to stand out in job interviews or internships. Our project addresses this gap by creating a user-friendly, customizable portfolio website.</a:t>
            </a:r>
            <a:endParaRPr sz="20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
          <p:cNvSpPr txBox="1"/>
          <p:nvPr/>
        </p:nvSpPr>
        <p:spPr>
          <a:xfrm>
            <a:off x="982796" y="3251200"/>
            <a:ext cx="7399203" cy="3736340"/>
          </a:xfrm>
          <a:prstGeom prst="rect"/>
        </p:spPr>
        <p:txBody>
          <a:bodyPr rtlCol="0" wrap="square">
            <a:spAutoFit/>
          </a:bodyPr>
          <a:p>
            <a:r>
              <a:rPr sz="2400" lang="en-US">
                <a:solidFill>
                  <a:srgbClr val="000000"/>
                </a:solidFill>
              </a:rPr>
              <a:t>
</a:t>
            </a:r>
            <a:r>
              <a:rPr sz="2800" lang="en-US">
                <a:solidFill>
                  <a:srgbClr val="000000"/>
                </a:solidFill>
              </a:rPr>
              <a:t>Our project is a responsive portfolio website built using HTML, CSS, and JavaScript. The main objective is to provide a platform where an individual can highlight their education, skills, projects, and achievements. The portfolio is designed to be clean, modern, and easy to navigate.</a:t>
            </a:r>
            <a:endParaRPr sz="24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0" name=""/>
          <p:cNvSpPr txBox="1"/>
          <p:nvPr/>
        </p:nvSpPr>
        <p:spPr>
          <a:xfrm>
            <a:off x="547768" y="3251200"/>
            <a:ext cx="7834231" cy="3317240"/>
          </a:xfrm>
          <a:prstGeom prst="rect"/>
        </p:spPr>
        <p:txBody>
          <a:bodyPr rtlCol="0" wrap="square">
            <a:spAutoFit/>
          </a:bodyPr>
          <a:p>
            <a:r>
              <a:rPr sz="2400" lang="en-US">
                <a:solidFill>
                  <a:srgbClr val="000000"/>
                </a:solidFill>
              </a:rPr>
              <a:t>
</a:t>
            </a:r>
            <a:r>
              <a:rPr sz="2800" lang="en-US">
                <a:solidFill>
                  <a:srgbClr val="000000"/>
                </a:solidFill>
              </a:rPr>
              <a:t>The primary end users of our portfolio project are students, job seekers, and professionals who want to showcase their skills. Recruiters and hiring managers are the secondary end users who can quickly view the candidate’s profile and achievements through the portfolio.</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6" name=""/>
          <p:cNvSpPr txBox="1"/>
          <p:nvPr/>
        </p:nvSpPr>
        <p:spPr>
          <a:xfrm rot="21600000">
            <a:off x="2922071" y="3251200"/>
            <a:ext cx="7280708" cy="2529840"/>
          </a:xfrm>
          <a:prstGeom prst="rect"/>
        </p:spPr>
        <p:txBody>
          <a:bodyPr rtlCol="0" wrap="square">
            <a:spAutoFit/>
          </a:bodyPr>
          <a:p>
            <a:r>
              <a:rPr sz="2000" lang="en-US">
                <a:solidFill>
                  <a:srgbClr val="000000"/>
                </a:solidFill>
              </a:rPr>
              <a:t>
For developing this portfolio, we used HTML for structure, CSS for styling, and JavaScript for interactivity. We designed and tested the project using Visual Studio Code. For version control and project hosting, we used Git and GitHub. These technologies ensured that the project was lightweight, efficient, and accessible.</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9"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7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
          <p:cNvSpPr txBox="1"/>
          <p:nvPr/>
        </p:nvSpPr>
        <p:spPr>
          <a:xfrm rot="21600000">
            <a:off x="919510" y="2495549"/>
            <a:ext cx="7462489" cy="4003040"/>
          </a:xfrm>
          <a:prstGeom prst="rect"/>
        </p:spPr>
        <p:txBody>
          <a:bodyPr rtlCol="0" wrap="square">
            <a:spAutoFit/>
          </a:bodyPr>
          <a:p>
            <a:r>
              <a:rPr sz="2400" lang="en-US">
                <a:solidFill>
                  <a:srgbClr val="000000"/>
                </a:solidFill>
              </a:rPr>
              <a:t>
The portfolio design follows a clean and structured layout with simple navigation, making it easy for visitors to explore sections like About, Education, Skills, and Projects. The hero section introduces the creator clearly, while each segment is organized in a straightforward manner that highlights key information without clutter. Overall, the design is minimalist, user-friendly, and leaves room for future growth.</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2" name="Title 1"/>
          <p:cNvSpPr>
            <a:spLocks noGrp="1"/>
          </p:cNvSpPr>
          <p:nvPr>
            <p:ph type="title"/>
          </p:nvPr>
        </p:nvSpPr>
        <p:spPr>
          <a:xfrm>
            <a:off x="755332" y="385444"/>
            <a:ext cx="10681335" cy="723901"/>
          </a:xfrm>
        </p:spPr>
        <p:txBody>
          <a:bodyPr/>
          <a:p>
            <a:r>
              <a:rPr dirty="0" lang="en-IN"/>
              <a:t>FEATURES AND FUNCTIONALITY</a:t>
            </a:r>
          </a:p>
        </p:txBody>
      </p:sp>
      <p:sp>
        <p:nvSpPr>
          <p:cNvPr id="1048673" name=""/>
          <p:cNvSpPr txBox="1"/>
          <p:nvPr/>
        </p:nvSpPr>
        <p:spPr>
          <a:xfrm>
            <a:off x="1134692" y="3251200"/>
            <a:ext cx="8415642" cy="2580640"/>
          </a:xfrm>
          <a:prstGeom prst="rect"/>
        </p:spPr>
        <p:txBody>
          <a:bodyPr rtlCol="0" wrap="square">
            <a:spAutoFit/>
          </a:bodyPr>
          <a:p>
            <a:r>
              <a:rPr sz="2400" lang="en-US">
                <a:solidFill>
                  <a:srgbClr val="000000"/>
                </a:solidFill>
              </a:rPr>
              <a:t>
Our portfolio comes with a set of useful features. Interactive elements like icons, hover effects, and smooth scrolling make the site visually appealing. A contact form is included for communication. Additionally, the design supports future expansion, like adding animations or a blog section.</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Mohan</cp:lastModifiedBy>
  <dcterms:created xsi:type="dcterms:W3CDTF">2024-03-26T21:07:22Z</dcterms:created>
  <dcterms:modified xsi:type="dcterms:W3CDTF">2025-08-29T16:41:39Z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5f82751cc6384f1486a95012dc656f27</vt:lpwstr>
  </property>
</Properties>
</file>