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65" r:id="rId5"/>
    <p:sldId id="256" r:id="rId6"/>
    <p:sldId id="258" r:id="rId7"/>
    <p:sldId id="259" r:id="rId8"/>
    <p:sldId id="260" r:id="rId9"/>
    <p:sldId id="261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56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ocuments\Sound%20recordings\Recording.m4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ocuments\Sound%20recordings\Recording%20(2).m4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User\Documents\Sound%20recordings\Recording%20(3).m4a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2004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ernard MT Condensed" pitchFamily="18" charset="0"/>
              </a:rPr>
              <a:t>			</a:t>
            </a:r>
            <a:r>
              <a:rPr lang="as-IN" dirty="0" smtClean="0">
                <a:latin typeface="Bernard MT Condensed" pitchFamily="18" charset="0"/>
              </a:rPr>
              <a:t>আগামীকাল </a:t>
            </a:r>
            <a:r>
              <a:rPr lang="as-IN" dirty="0" smtClean="0">
                <a:latin typeface="Bernard MT Condensed" pitchFamily="18" charset="0"/>
              </a:rPr>
              <a:t>ল্যাব পরীক্ষা </a:t>
            </a:r>
            <a:endParaRPr lang="en-US" dirty="0" smtClean="0">
              <a:latin typeface="Bernard MT Condensed" pitchFamily="18" charset="0"/>
            </a:endParaRPr>
          </a:p>
          <a:p>
            <a:pPr>
              <a:buNone/>
            </a:pPr>
            <a:r>
              <a:rPr lang="en-US" dirty="0" smtClean="0">
                <a:latin typeface="Bernard MT Condensed" pitchFamily="18" charset="0"/>
              </a:rPr>
              <a:t>			</a:t>
            </a:r>
            <a:r>
              <a:rPr lang="as-IN" dirty="0" smtClean="0">
                <a:latin typeface="Bernard MT Condensed" pitchFamily="18" charset="0"/>
              </a:rPr>
              <a:t>এখন </a:t>
            </a:r>
            <a:r>
              <a:rPr lang="as-IN" dirty="0" smtClean="0">
                <a:latin typeface="Bernard MT Condensed" pitchFamily="18" charset="0"/>
              </a:rPr>
              <a:t>আমার কি </a:t>
            </a:r>
            <a:r>
              <a:rPr lang="as-IN" dirty="0" smtClean="0">
                <a:latin typeface="Bernard MT Condensed" pitchFamily="18" charset="0"/>
              </a:rPr>
              <a:t>করা</a:t>
            </a:r>
            <a:r>
              <a:rPr lang="en-US" dirty="0" smtClean="0">
                <a:latin typeface="Bernard MT Condensed" pitchFamily="18" charset="0"/>
              </a:rPr>
              <a:t> </a:t>
            </a:r>
            <a:r>
              <a:rPr lang="as-IN" dirty="0" smtClean="0">
                <a:latin typeface="Bernard MT Condensed" pitchFamily="18" charset="0"/>
              </a:rPr>
              <a:t>উচিত</a:t>
            </a:r>
            <a:endParaRPr lang="en-US" dirty="0">
              <a:latin typeface="Bernard MT Condensed" pitchFamily="18" charset="0"/>
            </a:endParaRPr>
          </a:p>
        </p:txBody>
      </p:sp>
      <p:pic>
        <p:nvPicPr>
          <p:cNvPr id="4" name="Recording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858000" y="3352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Guideline For Beginners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*Introduction to C   </a:t>
            </a:r>
          </a:p>
          <a:p>
            <a:r>
              <a:rPr lang="en-US" b="1" dirty="0" smtClean="0"/>
              <a:t>*Variables and Data Types</a:t>
            </a:r>
          </a:p>
          <a:p>
            <a:r>
              <a:rPr lang="en-US" b="1" dirty="0" smtClean="0"/>
              <a:t>*</a:t>
            </a:r>
            <a:r>
              <a:rPr lang="en-US" b="1" dirty="0" smtClean="0"/>
              <a:t>Operators</a:t>
            </a:r>
          </a:p>
          <a:p>
            <a:r>
              <a:rPr lang="en-US" b="1" dirty="0" smtClean="0"/>
              <a:t>*Input and Output Functions</a:t>
            </a:r>
            <a:endParaRPr lang="en-US" b="1" dirty="0" smtClean="0"/>
          </a:p>
          <a:p>
            <a:r>
              <a:rPr lang="en-US" b="1" dirty="0" smtClean="0"/>
              <a:t>*Statement</a:t>
            </a:r>
          </a:p>
          <a:p>
            <a:r>
              <a:rPr lang="en-US" b="1" dirty="0" smtClean="0"/>
              <a:t>*Keyword and </a:t>
            </a:r>
            <a:r>
              <a:rPr lang="en-US" b="1" dirty="0" smtClean="0"/>
              <a:t>Identifiers</a:t>
            </a:r>
          </a:p>
          <a:p>
            <a:r>
              <a:rPr lang="en-US" b="1" dirty="0" smtClean="0"/>
              <a:t>*Conditional </a:t>
            </a:r>
            <a:r>
              <a:rPr lang="en-US" b="1" dirty="0" smtClean="0"/>
              <a:t>Loop</a:t>
            </a:r>
          </a:p>
          <a:p>
            <a:r>
              <a:rPr lang="en-US" b="1" dirty="0" smtClean="0"/>
              <a:t>*For Loop</a:t>
            </a:r>
          </a:p>
          <a:p>
            <a:r>
              <a:rPr lang="en-US" b="1" dirty="0" smtClean="0"/>
              <a:t>*Array</a:t>
            </a:r>
          </a:p>
          <a:p>
            <a:r>
              <a:rPr lang="en-US" b="1" dirty="0" smtClean="0"/>
              <a:t>*</a:t>
            </a:r>
            <a:r>
              <a:rPr lang="en-US" b="1" dirty="0" smtClean="0"/>
              <a:t>String</a:t>
            </a:r>
          </a:p>
          <a:p>
            <a:r>
              <a:rPr lang="en-US" b="1" dirty="0" smtClean="0"/>
              <a:t>*Pointer</a:t>
            </a:r>
          </a:p>
          <a:p>
            <a:r>
              <a:rPr lang="en-US" b="1" dirty="0" smtClean="0"/>
              <a:t>*Function</a:t>
            </a:r>
          </a:p>
          <a:p>
            <a:r>
              <a:rPr lang="en-US" b="1" dirty="0" smtClean="0"/>
              <a:t>*Type Def</a:t>
            </a:r>
          </a:p>
          <a:p>
            <a:r>
              <a:rPr lang="en-US" b="1" dirty="0" smtClean="0"/>
              <a:t>*Enumerated Types</a:t>
            </a:r>
          </a:p>
          <a:p>
            <a:r>
              <a:rPr lang="en-US" b="1" dirty="0" smtClean="0"/>
              <a:t>*Structures</a:t>
            </a:r>
          </a:p>
          <a:p>
            <a:pPr>
              <a:buNone/>
            </a:pPr>
            <a:r>
              <a:rPr lang="en-US" sz="3600" b="1" u="sng" dirty="0" smtClean="0">
                <a:latin typeface="Algerian" pitchFamily="82" charset="0"/>
              </a:rPr>
              <a:t>			</a:t>
            </a:r>
            <a:r>
              <a:rPr lang="en-US" sz="8000" b="1" u="sng" dirty="0" smtClean="0">
                <a:latin typeface="Algerian" pitchFamily="82" charset="0"/>
              </a:rPr>
              <a:t>A simple project on c</a:t>
            </a:r>
            <a:endParaRPr lang="en-US" sz="8000" b="1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67000"/>
            <a:ext cx="8229600" cy="4525963"/>
          </a:xfrm>
        </p:spPr>
        <p:txBody>
          <a:bodyPr/>
          <a:lstStyle/>
          <a:p>
            <a:r>
              <a:rPr lang="bn-IN" dirty="0" smtClean="0"/>
              <a:t>কোন </a:t>
            </a:r>
            <a:r>
              <a:rPr lang="bn-IN" dirty="0" smtClean="0"/>
              <a:t>ওয়েবসাইট অনুসরণ করা </a:t>
            </a:r>
            <a:r>
              <a:rPr lang="bn-IN" dirty="0" smtClean="0"/>
              <a:t>উচিত</a:t>
            </a:r>
            <a:endParaRPr lang="en-US" dirty="0" smtClean="0"/>
          </a:p>
          <a:p>
            <a:r>
              <a:rPr lang="bn-IN" dirty="0" smtClean="0"/>
              <a:t>আমার কোন চ্যানেল দেখা উচিত</a:t>
            </a:r>
            <a:endParaRPr lang="en-US" dirty="0"/>
          </a:p>
        </p:txBody>
      </p:sp>
      <p:pic>
        <p:nvPicPr>
          <p:cNvPr id="4" name="Recording (2)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400800" y="33528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igraine-2-d47796a6223a42ee874b9a2af152b66c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600200"/>
            <a:ext cx="9144000" cy="5257800"/>
          </a:xfrm>
        </p:spPr>
      </p:pic>
      <p:pic>
        <p:nvPicPr>
          <p:cNvPr id="5" name="Recording (3).m4a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5334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1447800"/>
            <a:ext cx="2971800" cy="914400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62200"/>
            <a:ext cx="9448800" cy="7772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*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  <p:pic>
        <p:nvPicPr>
          <p:cNvPr id="1026" name="Picture 2" descr="C:\Users\User\Desktop\Coding Guy\0_tc5hGik294F0Omb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95600" y="-1447800"/>
            <a:ext cx="15871371" cy="10308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esktop\Coding Guy\retina_1708x683_cover-0828_AfterAllTheseYearstheWorldisStillPoweredbyCProgramming_Razvan_Newsletter-2b9ea38294bb08c5aea1f0c1cb06732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30750" y="-1247775"/>
            <a:ext cx="16383000" cy="8572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Java_logo_ic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219200"/>
            <a:ext cx="808461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ow-to-Learn-Pyth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javascript_log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8915400" cy="6000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59</Words>
  <Application>Microsoft Office PowerPoint</Application>
  <PresentationFormat>On-screen Show (4:3)</PresentationFormat>
  <Paragraphs>23</Paragraphs>
  <Slides>10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Contents</vt:lpstr>
      <vt:lpstr>Slide 6</vt:lpstr>
      <vt:lpstr>Slide 7</vt:lpstr>
      <vt:lpstr>Slide 8</vt:lpstr>
      <vt:lpstr>Slide 9</vt:lpstr>
      <vt:lpstr>Guideline For Beginners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USE C</dc:title>
  <dc:creator>User</dc:creator>
  <cp:lastModifiedBy>User</cp:lastModifiedBy>
  <cp:revision>12</cp:revision>
  <dcterms:created xsi:type="dcterms:W3CDTF">2006-08-16T00:00:00Z</dcterms:created>
  <dcterms:modified xsi:type="dcterms:W3CDTF">2023-07-30T17:45:34Z</dcterms:modified>
</cp:coreProperties>
</file>