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^[a-zA-Z0-9\? ]+$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They are often referred to as “state machines”</a:t>
          </a:r>
        </a:p>
        <a:p>
          <a:pPr>
            <a:lnSpc>
              <a:spcPct val="100000"/>
            </a:lnSpc>
          </a:pPr>
          <a:r>
            <a:rPr lang="en-US" dirty="0"/>
            <a:t>Their most common use cases include text search/validation</a:t>
          </a:r>
        </a:p>
        <a:p>
          <a:pPr>
            <a:lnSpc>
              <a:spcPct val="100000"/>
            </a:lnSpc>
          </a:pPr>
          <a:r>
            <a:rPr lang="en-US" dirty="0"/>
            <a:t>The example above would match a string that contains at least one letter (uppercase or lowercase), number, question mark, or space.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2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2" custScaleX="138973" custScaleY="2000000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4421575" y="688507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3018946" y="229807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^[a-zA-Z0-9\? ]+$</a:t>
          </a:r>
        </a:p>
      </dsp:txBody>
      <dsp:txXfrm>
        <a:off x="3018946" y="2298076"/>
        <a:ext cx="4315781" cy="647367"/>
      </dsp:txXfrm>
    </dsp:sp>
    <dsp:sp modelId="{DD091D0A-5A25-4241-91F3-18D32B0BDD4F}">
      <dsp:nvSpPr>
        <dsp:cNvPr id="0" name=""/>
        <dsp:cNvSpPr/>
      </dsp:nvSpPr>
      <dsp:spPr>
        <a:xfrm>
          <a:off x="2177952" y="2957174"/>
          <a:ext cx="5997770" cy="69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They are often referred to as “state machines”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Their most common use cases include text search/validation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example above would match a string that contains at least one letter (uppercase or lowercase), number, question mark, or space.</a:t>
          </a:r>
        </a:p>
      </dsp:txBody>
      <dsp:txXfrm>
        <a:off x="2177952" y="2957174"/>
        <a:ext cx="5997770" cy="6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os-demo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Regex Denial of Service</a:t>
            </a:r>
            <a:br>
              <a:rPr lang="en-US" sz="4000" dirty="0"/>
            </a:br>
            <a:r>
              <a:rPr lang="en-US" sz="4000" dirty="0"/>
              <a:t>(ReDoS)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Abir Taheer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1610"/>
              </p:ext>
            </p:extLst>
          </p:nvPr>
        </p:nvGraphicFramePr>
        <p:xfrm>
          <a:off x="913795" y="1571625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FBB3-B675-442B-886E-4E7C9AC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Selection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F8BD-4565-45B6-A842-4E06C45F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brackets to indicate a range of characters: [a-z] (any lowercase letter)</a:t>
            </a:r>
          </a:p>
          <a:p>
            <a:r>
              <a:rPr lang="en-US" dirty="0"/>
              <a:t>Prefixing the inside of a bracket will negate the set and select only characters not in the range [^a-z] (anything not a lowercase letter will match)</a:t>
            </a:r>
          </a:p>
          <a:p>
            <a:r>
              <a:rPr lang="en-US" dirty="0"/>
              <a:t>Starting the </a:t>
            </a:r>
            <a:r>
              <a:rPr lang="en-US" dirty="0" err="1"/>
              <a:t>RegExp</a:t>
            </a:r>
            <a:r>
              <a:rPr lang="en-US" dirty="0"/>
              <a:t> with a ^ indicates that the expression should start searching at the beginning of the string</a:t>
            </a:r>
          </a:p>
          <a:p>
            <a:r>
              <a:rPr lang="en-US" dirty="0"/>
              <a:t>Ending the </a:t>
            </a:r>
            <a:r>
              <a:rPr lang="en-US" dirty="0" err="1"/>
              <a:t>RegExp</a:t>
            </a:r>
            <a:r>
              <a:rPr lang="en-US" dirty="0"/>
              <a:t> with a $ indicates that the pattern should be matched until the end of the string</a:t>
            </a:r>
          </a:p>
          <a:p>
            <a:r>
              <a:rPr lang="en-US" dirty="0"/>
              <a:t>^</a:t>
            </a:r>
            <a:r>
              <a:rPr lang="en-US" dirty="0" err="1"/>
              <a:t>abc</a:t>
            </a:r>
            <a:r>
              <a:rPr lang="en-US" dirty="0"/>
              <a:t>$ will match if the entire string is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9F9B-3E58-4115-92ED-D2A9C003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8007-56D6-4509-9BAC-D60EE335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used for “indeterminate selection” and refer to the preceding token</a:t>
            </a:r>
          </a:p>
          <a:p>
            <a:r>
              <a:rPr lang="en-US" dirty="0"/>
              <a:t>They specify how many of a character group should be selected</a:t>
            </a:r>
          </a:p>
          <a:p>
            <a:r>
              <a:rPr lang="en-US" dirty="0"/>
              <a:t>+ means at least one or more</a:t>
            </a:r>
          </a:p>
          <a:p>
            <a:r>
              <a:rPr lang="en-US" dirty="0"/>
              <a:t>* means zero or more</a:t>
            </a:r>
          </a:p>
          <a:p>
            <a:r>
              <a:rPr lang="en-US" dirty="0"/>
              <a:t>? means exactly zero or one instance</a:t>
            </a:r>
          </a:p>
          <a:p>
            <a:r>
              <a:rPr lang="en-US" dirty="0"/>
              <a:t>Brackets can be used to find an exact number or a range {5} (exactly 5) or {1, 2} (between one and two)</a:t>
            </a:r>
          </a:p>
          <a:p>
            <a:r>
              <a:rPr lang="en-US" dirty="0"/>
              <a:t>^</a:t>
            </a:r>
            <a:r>
              <a:rPr lang="en-US" dirty="0" err="1"/>
              <a:t>ab+c</a:t>
            </a:r>
            <a:r>
              <a:rPr lang="en-US" dirty="0"/>
              <a:t>$ will match “</a:t>
            </a:r>
            <a:r>
              <a:rPr lang="en-US" dirty="0" err="1"/>
              <a:t>abc</a:t>
            </a:r>
            <a:r>
              <a:rPr lang="en-US" dirty="0"/>
              <a:t>” as well as “</a:t>
            </a:r>
            <a:r>
              <a:rPr lang="en-US" dirty="0" err="1"/>
              <a:t>abbbbbbc</a:t>
            </a:r>
            <a:r>
              <a:rPr lang="en-US" dirty="0"/>
              <a:t>” but not “ac”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F0D0-D1B2-46A6-A660-0668EBE5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like a state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BC9B-DB54-4119-8A70-0A7923ED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the regex: </a:t>
            </a:r>
            <a:br>
              <a:rPr lang="en-US" dirty="0"/>
            </a:br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Given the string “</a:t>
            </a:r>
            <a:r>
              <a:rPr lang="en-US" dirty="0" err="1"/>
              <a:t>ababc</a:t>
            </a:r>
            <a:r>
              <a:rPr lang="en-US" dirty="0"/>
              <a:t>” The following will happen</a:t>
            </a:r>
          </a:p>
          <a:p>
            <a:pPr marL="36900" indent="0">
              <a:buNone/>
            </a:pPr>
            <a:r>
              <a:rPr lang="en-US" dirty="0"/>
              <a:t>a (success, index 0) -&gt; b (success, index 1) -&gt; a (fail, index 2)</a:t>
            </a:r>
          </a:p>
          <a:p>
            <a:pPr marL="36900" indent="0">
              <a:buNone/>
            </a:pPr>
            <a:r>
              <a:rPr lang="en-US" dirty="0"/>
              <a:t>Restart pattern from index 1,</a:t>
            </a:r>
          </a:p>
          <a:p>
            <a:pPr marL="36900" indent="0">
              <a:buNone/>
            </a:pPr>
            <a:r>
              <a:rPr lang="en-US" dirty="0"/>
              <a:t>b (fail, index 1),</a:t>
            </a:r>
          </a:p>
          <a:p>
            <a:pPr marL="36900" indent="0">
              <a:buNone/>
            </a:pPr>
            <a:r>
              <a:rPr lang="en-US" dirty="0"/>
              <a:t>Restart from index 2</a:t>
            </a:r>
          </a:p>
          <a:p>
            <a:pPr marL="36900" indent="0">
              <a:buNone/>
            </a:pPr>
            <a:r>
              <a:rPr lang="en-US" dirty="0"/>
              <a:t>a (success, index 2) -&gt; b (success, index 3) -&gt; c (success, index 4)</a:t>
            </a:r>
          </a:p>
          <a:p>
            <a:pPr marL="36900" indent="0">
              <a:buNone/>
            </a:pPr>
            <a:r>
              <a:rPr lang="en-US" dirty="0"/>
              <a:t>Match verified</a:t>
            </a:r>
          </a:p>
          <a:p>
            <a:pPr marL="36900" indent="0">
              <a:buNone/>
            </a:pPr>
            <a:r>
              <a:rPr lang="en-US" dirty="0"/>
              <a:t>Think of it like recursive back tracking</a:t>
            </a:r>
          </a:p>
        </p:txBody>
      </p:sp>
    </p:spTree>
    <p:extLst>
      <p:ext uri="{BB962C8B-B14F-4D97-AF65-F5344CB8AC3E}">
        <p14:creationId xmlns:p14="http://schemas.microsoft.com/office/powerpoint/2010/main" val="5706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221-8121-4B73-B174-1E96C2F3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this become an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3E72-4034-46A6-9190-581D01BC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regular expression is defined in a way that requires excessive back tracking, large invalid strings will take long amounts of time to evaluate</a:t>
            </a:r>
          </a:p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/>
              <a:t>a(b+|c)+d</a:t>
            </a:r>
          </a:p>
          <a:p>
            <a:r>
              <a:rPr lang="en-US" dirty="0"/>
              <a:t>Example String: </a:t>
            </a:r>
          </a:p>
          <a:p>
            <a:r>
              <a:rPr lang="en-US" dirty="0"/>
              <a:t>“</a:t>
            </a:r>
            <a:r>
              <a:rPr lang="en-US" dirty="0" err="1"/>
              <a:t>abbbbbbbbbbbbbbbcccx</a:t>
            </a:r>
            <a:r>
              <a:rPr lang="en-US" dirty="0"/>
              <a:t>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43DF83-062B-4D23-A45C-936AD55EBB49}"/>
              </a:ext>
            </a:extLst>
          </p:cNvPr>
          <p:cNvSpPr/>
          <p:nvPr/>
        </p:nvSpPr>
        <p:spPr>
          <a:xfrm>
            <a:off x="5537493" y="3497409"/>
            <a:ext cx="5995991" cy="30604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CB934D3-E6B7-44DE-AF57-D867BE93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493" y="3460882"/>
            <a:ext cx="5995991" cy="30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C62-AA85-47B2-86B6-F875C495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have to do with DoS?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BF83-7232-4A49-A565-20CB2DAC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happens when the server is overloaded and unable to respond to other legitimate requests</a:t>
            </a:r>
          </a:p>
          <a:p>
            <a:r>
              <a:rPr lang="en-US" dirty="0"/>
              <a:t>If you can give the server a string that has many permutations with a given regex, the server will be busy trying to match the regex and may not be able to respond to other requests</a:t>
            </a:r>
          </a:p>
          <a:p>
            <a:r>
              <a:rPr lang="en-US" dirty="0"/>
              <a:t>Time for the server experiment: </a:t>
            </a:r>
            <a:r>
              <a:rPr lang="en-US" dirty="0">
                <a:hlinkClick r:id="rId2"/>
              </a:rPr>
              <a:t>redos-demo.herokuapp.com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2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{D8416B25-706B-4792-A0CF-FF2F0515846E}tf11665031_win32</Template>
  <TotalTime>206</TotalTime>
  <Words>483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Wingdings 2</vt:lpstr>
      <vt:lpstr>SlateVTI</vt:lpstr>
      <vt:lpstr>Regex Denial of Service (ReDoS)</vt:lpstr>
      <vt:lpstr>What Are Regular Expressions?</vt:lpstr>
      <vt:lpstr>Common Selection Rules</vt:lpstr>
      <vt:lpstr>Quantifiers</vt:lpstr>
      <vt:lpstr>How are they like a state machine?</vt:lpstr>
      <vt:lpstr>When does this become an issue?</vt:lpstr>
      <vt:lpstr>What does that have to do with 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 Denial of Service (ReDoS)</dc:title>
  <dc:creator>Abir</dc:creator>
  <cp:lastModifiedBy>Abir Taheer</cp:lastModifiedBy>
  <cp:revision>10</cp:revision>
  <dcterms:created xsi:type="dcterms:W3CDTF">2021-01-19T07:23:45Z</dcterms:created>
  <dcterms:modified xsi:type="dcterms:W3CDTF">2021-01-19T13:12:43Z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