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60" r:id="rId6"/>
    <p:sldId id="268" r:id="rId7"/>
    <p:sldId id="267" r:id="rId8"/>
    <p:sldId id="261" r:id="rId9"/>
    <p:sldId id="262" r:id="rId10"/>
    <p:sldId id="281" r:id="rId11"/>
    <p:sldId id="259" r:id="rId12"/>
    <p:sldId id="280" r:id="rId13"/>
    <p:sldId id="263" r:id="rId14"/>
    <p:sldId id="269" r:id="rId15"/>
    <p:sldId id="270" r:id="rId16"/>
    <p:sldId id="283" r:id="rId17"/>
    <p:sldId id="271" r:id="rId18"/>
    <p:sldId id="272" r:id="rId19"/>
    <p:sldId id="273" r:id="rId20"/>
    <p:sldId id="274" r:id="rId21"/>
    <p:sldId id="275" r:id="rId22"/>
    <p:sldId id="276" r:id="rId23"/>
    <p:sldId id="282" r:id="rId24"/>
    <p:sldId id="277" r:id="rId25"/>
    <p:sldId id="278" r:id="rId26"/>
    <p:sldId id="27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ABC8"/>
    <a:srgbClr val="8188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D74112-09F9-4E39-B030-8909AED25EC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D84DB88-85C6-43D7-852E-DE014DA6A319}">
      <dgm:prSet phldrT="[Text]"/>
      <dgm:spPr>
        <a:solidFill>
          <a:schemeClr val="accent1">
            <a:lumMod val="75000"/>
          </a:schemeClr>
        </a:solidFill>
      </dgm:spPr>
      <dgm:t>
        <a:bodyPr/>
        <a:lstStyle/>
        <a:p>
          <a:r>
            <a:rPr lang="en-US" dirty="0"/>
            <a:t>Lightweight, Compact Size &amp; Lower in cost</a:t>
          </a:r>
        </a:p>
      </dgm:t>
    </dgm:pt>
    <dgm:pt modelId="{1BF5040F-32D0-421D-9226-BD7CEE7FA6B7}" type="parTrans" cxnId="{07211A72-2E25-4471-BC09-15BD4223D6EB}">
      <dgm:prSet/>
      <dgm:spPr/>
      <dgm:t>
        <a:bodyPr/>
        <a:lstStyle/>
        <a:p>
          <a:endParaRPr lang="en-US"/>
        </a:p>
      </dgm:t>
    </dgm:pt>
    <dgm:pt modelId="{224568B7-ADDF-42A8-B95B-13060D3C2D03}" type="sibTrans" cxnId="{07211A72-2E25-4471-BC09-15BD4223D6EB}">
      <dgm:prSet/>
      <dgm:spPr/>
      <dgm:t>
        <a:bodyPr/>
        <a:lstStyle/>
        <a:p>
          <a:endParaRPr lang="en-US"/>
        </a:p>
      </dgm:t>
    </dgm:pt>
    <dgm:pt modelId="{5D5B2F3A-BEC2-492D-9D35-9114B6FD0F0F}">
      <dgm:prSet phldrT="[Text]"/>
      <dgm:spPr>
        <a:solidFill>
          <a:schemeClr val="accent2">
            <a:lumMod val="60000"/>
            <a:lumOff val="40000"/>
          </a:schemeClr>
        </a:solidFill>
      </dgm:spPr>
      <dgm:t>
        <a:bodyPr/>
        <a:lstStyle/>
        <a:p>
          <a:r>
            <a:rPr lang="en-US" dirty="0"/>
            <a:t>Offers Wide bandwidth</a:t>
          </a:r>
        </a:p>
      </dgm:t>
    </dgm:pt>
    <dgm:pt modelId="{5A1D702A-74C6-4F6F-9B93-403AC05AD2C4}" type="parTrans" cxnId="{D54D73F2-ECB2-40FD-996E-357856669815}">
      <dgm:prSet/>
      <dgm:spPr/>
      <dgm:t>
        <a:bodyPr/>
        <a:lstStyle/>
        <a:p>
          <a:endParaRPr lang="en-US"/>
        </a:p>
      </dgm:t>
    </dgm:pt>
    <dgm:pt modelId="{6BD181A5-B8BE-4844-B4AF-DCB607F7011B}" type="sibTrans" cxnId="{D54D73F2-ECB2-40FD-996E-357856669815}">
      <dgm:prSet/>
      <dgm:spPr/>
      <dgm:t>
        <a:bodyPr/>
        <a:lstStyle/>
        <a:p>
          <a:endParaRPr lang="en-US"/>
        </a:p>
      </dgm:t>
    </dgm:pt>
    <dgm:pt modelId="{016872C8-700D-4C4C-A649-2DBBB5E32062}">
      <dgm:prSet phldrT="[Text]"/>
      <dgm:spPr>
        <a:solidFill>
          <a:schemeClr val="accent2"/>
        </a:solidFill>
      </dgm:spPr>
      <dgm:t>
        <a:bodyPr/>
        <a:lstStyle/>
        <a:p>
          <a:r>
            <a:rPr lang="en-US" dirty="0"/>
            <a:t>Good unidirectional Radiation Pattern</a:t>
          </a:r>
        </a:p>
      </dgm:t>
    </dgm:pt>
    <dgm:pt modelId="{2E696C84-1468-40C3-B5A4-F9B6D0B35920}" type="parTrans" cxnId="{2A20EA53-EA9A-48B6-AF0B-15A023F1F638}">
      <dgm:prSet/>
      <dgm:spPr/>
      <dgm:t>
        <a:bodyPr/>
        <a:lstStyle/>
        <a:p>
          <a:endParaRPr lang="en-US"/>
        </a:p>
      </dgm:t>
    </dgm:pt>
    <dgm:pt modelId="{DBF00DA8-AC4F-4CDF-AC8F-45E59E088A9B}" type="sibTrans" cxnId="{2A20EA53-EA9A-48B6-AF0B-15A023F1F638}">
      <dgm:prSet/>
      <dgm:spPr/>
      <dgm:t>
        <a:bodyPr/>
        <a:lstStyle/>
        <a:p>
          <a:endParaRPr lang="en-US"/>
        </a:p>
      </dgm:t>
    </dgm:pt>
    <dgm:pt modelId="{94ED1D88-9FBE-40DC-B6AF-9D7A4A415E90}">
      <dgm:prSet phldrT="[Text]"/>
      <dgm:spPr>
        <a:solidFill>
          <a:schemeClr val="accent2">
            <a:lumMod val="75000"/>
          </a:schemeClr>
        </a:solidFill>
      </dgm:spPr>
      <dgm:t>
        <a:bodyPr/>
        <a:lstStyle/>
        <a:p>
          <a:r>
            <a:rPr lang="en-US" dirty="0"/>
            <a:t>Substantial increase in directivity and gain</a:t>
          </a:r>
        </a:p>
      </dgm:t>
    </dgm:pt>
    <dgm:pt modelId="{A24B7B60-3096-4DD0-9430-2F01BCBC8801}" type="parTrans" cxnId="{DE981C3F-6071-475F-8C1B-713703AC0CA2}">
      <dgm:prSet/>
      <dgm:spPr/>
      <dgm:t>
        <a:bodyPr/>
        <a:lstStyle/>
        <a:p>
          <a:endParaRPr lang="en-US"/>
        </a:p>
      </dgm:t>
    </dgm:pt>
    <dgm:pt modelId="{52E13BE2-9E7E-4EF4-8928-87FB6DD9C381}" type="sibTrans" cxnId="{DE981C3F-6071-475F-8C1B-713703AC0CA2}">
      <dgm:prSet/>
      <dgm:spPr/>
      <dgm:t>
        <a:bodyPr/>
        <a:lstStyle/>
        <a:p>
          <a:endParaRPr lang="en-US"/>
        </a:p>
      </dgm:t>
    </dgm:pt>
    <dgm:pt modelId="{D1730FD9-E437-411A-84FB-FEF6610DA549}" type="pres">
      <dgm:prSet presAssocID="{D4D74112-09F9-4E39-B030-8909AED25EC5}" presName="Name0" presStyleCnt="0">
        <dgm:presLayoutVars>
          <dgm:chMax val="7"/>
          <dgm:chPref val="7"/>
          <dgm:dir/>
        </dgm:presLayoutVars>
      </dgm:prSet>
      <dgm:spPr/>
    </dgm:pt>
    <dgm:pt modelId="{AE036DC7-32C7-402C-AB75-468F0168923E}" type="pres">
      <dgm:prSet presAssocID="{D4D74112-09F9-4E39-B030-8909AED25EC5}" presName="Name1" presStyleCnt="0"/>
      <dgm:spPr/>
    </dgm:pt>
    <dgm:pt modelId="{F589C410-1E2D-49E3-B9C1-D4B3A1BF1C19}" type="pres">
      <dgm:prSet presAssocID="{D4D74112-09F9-4E39-B030-8909AED25EC5}" presName="cycle" presStyleCnt="0"/>
      <dgm:spPr/>
    </dgm:pt>
    <dgm:pt modelId="{394AE4C3-3CA8-4508-940E-6085AEA1DB75}" type="pres">
      <dgm:prSet presAssocID="{D4D74112-09F9-4E39-B030-8909AED25EC5}" presName="srcNode" presStyleLbl="node1" presStyleIdx="0" presStyleCnt="4"/>
      <dgm:spPr/>
    </dgm:pt>
    <dgm:pt modelId="{B12FF82E-6C07-4696-A7D3-E0C2AA77778B}" type="pres">
      <dgm:prSet presAssocID="{D4D74112-09F9-4E39-B030-8909AED25EC5}" presName="conn" presStyleLbl="parChTrans1D2" presStyleIdx="0" presStyleCnt="1"/>
      <dgm:spPr/>
    </dgm:pt>
    <dgm:pt modelId="{75430C36-758C-491E-A2CF-51D918493230}" type="pres">
      <dgm:prSet presAssocID="{D4D74112-09F9-4E39-B030-8909AED25EC5}" presName="extraNode" presStyleLbl="node1" presStyleIdx="0" presStyleCnt="4"/>
      <dgm:spPr/>
    </dgm:pt>
    <dgm:pt modelId="{7802EC80-8876-4687-834D-BC03BA9DE2A3}" type="pres">
      <dgm:prSet presAssocID="{D4D74112-09F9-4E39-B030-8909AED25EC5}" presName="dstNode" presStyleLbl="node1" presStyleIdx="0" presStyleCnt="4"/>
      <dgm:spPr/>
    </dgm:pt>
    <dgm:pt modelId="{1636377B-E71C-4146-86DB-E895D18C55DB}" type="pres">
      <dgm:prSet presAssocID="{9D84DB88-85C6-43D7-852E-DE014DA6A319}" presName="text_1" presStyleLbl="node1" presStyleIdx="0" presStyleCnt="4">
        <dgm:presLayoutVars>
          <dgm:bulletEnabled val="1"/>
        </dgm:presLayoutVars>
      </dgm:prSet>
      <dgm:spPr/>
    </dgm:pt>
    <dgm:pt modelId="{9B5DD5DC-5564-479B-A463-90447C111ABA}" type="pres">
      <dgm:prSet presAssocID="{9D84DB88-85C6-43D7-852E-DE014DA6A319}" presName="accent_1" presStyleCnt="0"/>
      <dgm:spPr/>
    </dgm:pt>
    <dgm:pt modelId="{E41CA010-DFE8-418D-B235-FB83029EE5AF}" type="pres">
      <dgm:prSet presAssocID="{9D84DB88-85C6-43D7-852E-DE014DA6A319}" presName="accentRepeatNode" presStyleLbl="solidFgAcc1" presStyleIdx="0" presStyleCnt="4"/>
      <dgm:spPr/>
    </dgm:pt>
    <dgm:pt modelId="{30F21BB6-4E99-4F4A-8A2C-D04E0A3E57EB}" type="pres">
      <dgm:prSet presAssocID="{5D5B2F3A-BEC2-492D-9D35-9114B6FD0F0F}" presName="text_2" presStyleLbl="node1" presStyleIdx="1" presStyleCnt="4">
        <dgm:presLayoutVars>
          <dgm:bulletEnabled val="1"/>
        </dgm:presLayoutVars>
      </dgm:prSet>
      <dgm:spPr/>
    </dgm:pt>
    <dgm:pt modelId="{0BA0E689-28AD-42EB-8406-013585F12B95}" type="pres">
      <dgm:prSet presAssocID="{5D5B2F3A-BEC2-492D-9D35-9114B6FD0F0F}" presName="accent_2" presStyleCnt="0"/>
      <dgm:spPr/>
    </dgm:pt>
    <dgm:pt modelId="{81F17349-C94C-4F70-9073-BB900349961E}" type="pres">
      <dgm:prSet presAssocID="{5D5B2F3A-BEC2-492D-9D35-9114B6FD0F0F}" presName="accentRepeatNode" presStyleLbl="solidFgAcc1" presStyleIdx="1" presStyleCnt="4"/>
      <dgm:spPr/>
    </dgm:pt>
    <dgm:pt modelId="{A2F38BEE-8AF2-4106-A276-95713D255475}" type="pres">
      <dgm:prSet presAssocID="{016872C8-700D-4C4C-A649-2DBBB5E32062}" presName="text_3" presStyleLbl="node1" presStyleIdx="2" presStyleCnt="4">
        <dgm:presLayoutVars>
          <dgm:bulletEnabled val="1"/>
        </dgm:presLayoutVars>
      </dgm:prSet>
      <dgm:spPr/>
    </dgm:pt>
    <dgm:pt modelId="{88D8A177-2101-4327-B5CD-3F20E6996120}" type="pres">
      <dgm:prSet presAssocID="{016872C8-700D-4C4C-A649-2DBBB5E32062}" presName="accent_3" presStyleCnt="0"/>
      <dgm:spPr/>
    </dgm:pt>
    <dgm:pt modelId="{70FF14ED-5BD7-4EB5-819A-0D39E3ED7111}" type="pres">
      <dgm:prSet presAssocID="{016872C8-700D-4C4C-A649-2DBBB5E32062}" presName="accentRepeatNode" presStyleLbl="solidFgAcc1" presStyleIdx="2" presStyleCnt="4"/>
      <dgm:spPr/>
    </dgm:pt>
    <dgm:pt modelId="{3AA28563-1C69-41ED-8871-BC769E297D4B}" type="pres">
      <dgm:prSet presAssocID="{94ED1D88-9FBE-40DC-B6AF-9D7A4A415E90}" presName="text_4" presStyleLbl="node1" presStyleIdx="3" presStyleCnt="4">
        <dgm:presLayoutVars>
          <dgm:bulletEnabled val="1"/>
        </dgm:presLayoutVars>
      </dgm:prSet>
      <dgm:spPr/>
    </dgm:pt>
    <dgm:pt modelId="{89950FFD-D17B-4212-8D8B-0766F738800A}" type="pres">
      <dgm:prSet presAssocID="{94ED1D88-9FBE-40DC-B6AF-9D7A4A415E90}" presName="accent_4" presStyleCnt="0"/>
      <dgm:spPr/>
    </dgm:pt>
    <dgm:pt modelId="{E36BEA58-E146-441A-9F35-BD305622E255}" type="pres">
      <dgm:prSet presAssocID="{94ED1D88-9FBE-40DC-B6AF-9D7A4A415E90}" presName="accentRepeatNode" presStyleLbl="solidFgAcc1" presStyleIdx="3" presStyleCnt="4"/>
      <dgm:spPr/>
    </dgm:pt>
  </dgm:ptLst>
  <dgm:cxnLst>
    <dgm:cxn modelId="{3ACF8511-9552-4AFE-A6E6-569669B267E2}" type="presOf" srcId="{5D5B2F3A-BEC2-492D-9D35-9114B6FD0F0F}" destId="{30F21BB6-4E99-4F4A-8A2C-D04E0A3E57EB}" srcOrd="0" destOrd="0" presId="urn:microsoft.com/office/officeart/2008/layout/VerticalCurvedList"/>
    <dgm:cxn modelId="{DE981C3F-6071-475F-8C1B-713703AC0CA2}" srcId="{D4D74112-09F9-4E39-B030-8909AED25EC5}" destId="{94ED1D88-9FBE-40DC-B6AF-9D7A4A415E90}" srcOrd="3" destOrd="0" parTransId="{A24B7B60-3096-4DD0-9430-2F01BCBC8801}" sibTransId="{52E13BE2-9E7E-4EF4-8928-87FB6DD9C381}"/>
    <dgm:cxn modelId="{879A715B-3339-42B9-A3E6-E782C18D55C7}" type="presOf" srcId="{9D84DB88-85C6-43D7-852E-DE014DA6A319}" destId="{1636377B-E71C-4146-86DB-E895D18C55DB}" srcOrd="0" destOrd="0" presId="urn:microsoft.com/office/officeart/2008/layout/VerticalCurvedList"/>
    <dgm:cxn modelId="{7A25FA49-B393-4A01-89A2-584E63FF2A6E}" type="presOf" srcId="{224568B7-ADDF-42A8-B95B-13060D3C2D03}" destId="{B12FF82E-6C07-4696-A7D3-E0C2AA77778B}" srcOrd="0" destOrd="0" presId="urn:microsoft.com/office/officeart/2008/layout/VerticalCurvedList"/>
    <dgm:cxn modelId="{07211A72-2E25-4471-BC09-15BD4223D6EB}" srcId="{D4D74112-09F9-4E39-B030-8909AED25EC5}" destId="{9D84DB88-85C6-43D7-852E-DE014DA6A319}" srcOrd="0" destOrd="0" parTransId="{1BF5040F-32D0-421D-9226-BD7CEE7FA6B7}" sibTransId="{224568B7-ADDF-42A8-B95B-13060D3C2D03}"/>
    <dgm:cxn modelId="{2A20EA53-EA9A-48B6-AF0B-15A023F1F638}" srcId="{D4D74112-09F9-4E39-B030-8909AED25EC5}" destId="{016872C8-700D-4C4C-A649-2DBBB5E32062}" srcOrd="2" destOrd="0" parTransId="{2E696C84-1468-40C3-B5A4-F9B6D0B35920}" sibTransId="{DBF00DA8-AC4F-4CDF-AC8F-45E59E088A9B}"/>
    <dgm:cxn modelId="{55B077B5-E257-4DAE-8BEA-1E26DEA628EA}" type="presOf" srcId="{D4D74112-09F9-4E39-B030-8909AED25EC5}" destId="{D1730FD9-E437-411A-84FB-FEF6610DA549}" srcOrd="0" destOrd="0" presId="urn:microsoft.com/office/officeart/2008/layout/VerticalCurvedList"/>
    <dgm:cxn modelId="{64EE35CF-1AF3-4DD8-A3F1-4D6815EA7C59}" type="presOf" srcId="{94ED1D88-9FBE-40DC-B6AF-9D7A4A415E90}" destId="{3AA28563-1C69-41ED-8871-BC769E297D4B}" srcOrd="0" destOrd="0" presId="urn:microsoft.com/office/officeart/2008/layout/VerticalCurvedList"/>
    <dgm:cxn modelId="{5D4CB9ED-629D-4262-AC41-CBF8D7B4376B}" type="presOf" srcId="{016872C8-700D-4C4C-A649-2DBBB5E32062}" destId="{A2F38BEE-8AF2-4106-A276-95713D255475}" srcOrd="0" destOrd="0" presId="urn:microsoft.com/office/officeart/2008/layout/VerticalCurvedList"/>
    <dgm:cxn modelId="{D54D73F2-ECB2-40FD-996E-357856669815}" srcId="{D4D74112-09F9-4E39-B030-8909AED25EC5}" destId="{5D5B2F3A-BEC2-492D-9D35-9114B6FD0F0F}" srcOrd="1" destOrd="0" parTransId="{5A1D702A-74C6-4F6F-9B93-403AC05AD2C4}" sibTransId="{6BD181A5-B8BE-4844-B4AF-DCB607F7011B}"/>
    <dgm:cxn modelId="{FB25F0F2-8168-49F7-A6B6-EB8C37C0751D}" type="presParOf" srcId="{D1730FD9-E437-411A-84FB-FEF6610DA549}" destId="{AE036DC7-32C7-402C-AB75-468F0168923E}" srcOrd="0" destOrd="0" presId="urn:microsoft.com/office/officeart/2008/layout/VerticalCurvedList"/>
    <dgm:cxn modelId="{D1D12A7D-2736-4C2A-820D-CA5A986D3670}" type="presParOf" srcId="{AE036DC7-32C7-402C-AB75-468F0168923E}" destId="{F589C410-1E2D-49E3-B9C1-D4B3A1BF1C19}" srcOrd="0" destOrd="0" presId="urn:microsoft.com/office/officeart/2008/layout/VerticalCurvedList"/>
    <dgm:cxn modelId="{34761957-2CC9-44D9-81AB-6776C63AAA27}" type="presParOf" srcId="{F589C410-1E2D-49E3-B9C1-D4B3A1BF1C19}" destId="{394AE4C3-3CA8-4508-940E-6085AEA1DB75}" srcOrd="0" destOrd="0" presId="urn:microsoft.com/office/officeart/2008/layout/VerticalCurvedList"/>
    <dgm:cxn modelId="{C2D35412-90EC-484C-B0D3-FDFCFB9EF3D1}" type="presParOf" srcId="{F589C410-1E2D-49E3-B9C1-D4B3A1BF1C19}" destId="{B12FF82E-6C07-4696-A7D3-E0C2AA77778B}" srcOrd="1" destOrd="0" presId="urn:microsoft.com/office/officeart/2008/layout/VerticalCurvedList"/>
    <dgm:cxn modelId="{6BC4383A-9CB6-491B-85BA-CFDEB9C0EF61}" type="presParOf" srcId="{F589C410-1E2D-49E3-B9C1-D4B3A1BF1C19}" destId="{75430C36-758C-491E-A2CF-51D918493230}" srcOrd="2" destOrd="0" presId="urn:microsoft.com/office/officeart/2008/layout/VerticalCurvedList"/>
    <dgm:cxn modelId="{B7B393B5-8EF6-408A-9FFD-972C1E387DFF}" type="presParOf" srcId="{F589C410-1E2D-49E3-B9C1-D4B3A1BF1C19}" destId="{7802EC80-8876-4687-834D-BC03BA9DE2A3}" srcOrd="3" destOrd="0" presId="urn:microsoft.com/office/officeart/2008/layout/VerticalCurvedList"/>
    <dgm:cxn modelId="{12E59D5C-7AE7-4C38-B5C7-FC7E9815C783}" type="presParOf" srcId="{AE036DC7-32C7-402C-AB75-468F0168923E}" destId="{1636377B-E71C-4146-86DB-E895D18C55DB}" srcOrd="1" destOrd="0" presId="urn:microsoft.com/office/officeart/2008/layout/VerticalCurvedList"/>
    <dgm:cxn modelId="{57C16075-B9EF-4CD6-93CE-E6B35ACD4D59}" type="presParOf" srcId="{AE036DC7-32C7-402C-AB75-468F0168923E}" destId="{9B5DD5DC-5564-479B-A463-90447C111ABA}" srcOrd="2" destOrd="0" presId="urn:microsoft.com/office/officeart/2008/layout/VerticalCurvedList"/>
    <dgm:cxn modelId="{1155ADF8-CDC0-4315-9B3F-3E115F4EA202}" type="presParOf" srcId="{9B5DD5DC-5564-479B-A463-90447C111ABA}" destId="{E41CA010-DFE8-418D-B235-FB83029EE5AF}" srcOrd="0" destOrd="0" presId="urn:microsoft.com/office/officeart/2008/layout/VerticalCurvedList"/>
    <dgm:cxn modelId="{96A1EA4B-35A3-42EB-B99C-93BD881D2299}" type="presParOf" srcId="{AE036DC7-32C7-402C-AB75-468F0168923E}" destId="{30F21BB6-4E99-4F4A-8A2C-D04E0A3E57EB}" srcOrd="3" destOrd="0" presId="urn:microsoft.com/office/officeart/2008/layout/VerticalCurvedList"/>
    <dgm:cxn modelId="{E6B82799-B4F5-466C-9BD7-1FD4E1CB171D}" type="presParOf" srcId="{AE036DC7-32C7-402C-AB75-468F0168923E}" destId="{0BA0E689-28AD-42EB-8406-013585F12B95}" srcOrd="4" destOrd="0" presId="urn:microsoft.com/office/officeart/2008/layout/VerticalCurvedList"/>
    <dgm:cxn modelId="{B45D9329-E453-4137-98CD-739928F08D65}" type="presParOf" srcId="{0BA0E689-28AD-42EB-8406-013585F12B95}" destId="{81F17349-C94C-4F70-9073-BB900349961E}" srcOrd="0" destOrd="0" presId="urn:microsoft.com/office/officeart/2008/layout/VerticalCurvedList"/>
    <dgm:cxn modelId="{7DCCE935-F7ED-4C67-946A-F3BFD37CF17D}" type="presParOf" srcId="{AE036DC7-32C7-402C-AB75-468F0168923E}" destId="{A2F38BEE-8AF2-4106-A276-95713D255475}" srcOrd="5" destOrd="0" presId="urn:microsoft.com/office/officeart/2008/layout/VerticalCurvedList"/>
    <dgm:cxn modelId="{B72AABFA-06A1-4DBE-8CDE-D3120662D08A}" type="presParOf" srcId="{AE036DC7-32C7-402C-AB75-468F0168923E}" destId="{88D8A177-2101-4327-B5CD-3F20E6996120}" srcOrd="6" destOrd="0" presId="urn:microsoft.com/office/officeart/2008/layout/VerticalCurvedList"/>
    <dgm:cxn modelId="{B1F90067-442E-4BF9-864B-732CC92B1B41}" type="presParOf" srcId="{88D8A177-2101-4327-B5CD-3F20E6996120}" destId="{70FF14ED-5BD7-4EB5-819A-0D39E3ED7111}" srcOrd="0" destOrd="0" presId="urn:microsoft.com/office/officeart/2008/layout/VerticalCurvedList"/>
    <dgm:cxn modelId="{D395623E-8FFD-4CCC-85D6-CA5FBA362180}" type="presParOf" srcId="{AE036DC7-32C7-402C-AB75-468F0168923E}" destId="{3AA28563-1C69-41ED-8871-BC769E297D4B}" srcOrd="7" destOrd="0" presId="urn:microsoft.com/office/officeart/2008/layout/VerticalCurvedList"/>
    <dgm:cxn modelId="{EF67750C-E4CA-492F-84C1-A7BEA5D8E6E2}" type="presParOf" srcId="{AE036DC7-32C7-402C-AB75-468F0168923E}" destId="{89950FFD-D17B-4212-8D8B-0766F738800A}" srcOrd="8" destOrd="0" presId="urn:microsoft.com/office/officeart/2008/layout/VerticalCurvedList"/>
    <dgm:cxn modelId="{8B5DBFEE-E9B5-497D-93FC-F94B64468119}" type="presParOf" srcId="{89950FFD-D17B-4212-8D8B-0766F738800A}" destId="{E36BEA58-E146-441A-9F35-BD305622E255}"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C4FBB3-F056-40F9-AE25-D3D5FEE735F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BF938DF-2C56-4012-87FC-5927C8326887}">
      <dgm:prSet phldrT="[Text]"/>
      <dgm:spPr>
        <a:solidFill>
          <a:schemeClr val="accent4">
            <a:lumMod val="75000"/>
          </a:schemeClr>
        </a:solidFill>
      </dgm:spPr>
      <dgm:t>
        <a:bodyPr/>
        <a:lstStyle/>
        <a:p>
          <a:r>
            <a:rPr lang="en-US" dirty="0"/>
            <a:t>Doesn’t offer very high gain</a:t>
          </a:r>
        </a:p>
      </dgm:t>
    </dgm:pt>
    <dgm:pt modelId="{596C35DF-AE98-4970-96F0-7DCCCF613A70}" type="parTrans" cxnId="{8916446C-CAB4-438D-9676-650E0FF4ECF2}">
      <dgm:prSet/>
      <dgm:spPr/>
      <dgm:t>
        <a:bodyPr/>
        <a:lstStyle/>
        <a:p>
          <a:endParaRPr lang="en-US"/>
        </a:p>
      </dgm:t>
    </dgm:pt>
    <dgm:pt modelId="{86CC323A-BCA2-4572-8C4A-E8CEDDE6C5DE}" type="sibTrans" cxnId="{8916446C-CAB4-438D-9676-650E0FF4ECF2}">
      <dgm:prSet/>
      <dgm:spPr/>
      <dgm:t>
        <a:bodyPr/>
        <a:lstStyle/>
        <a:p>
          <a:endParaRPr lang="en-US"/>
        </a:p>
      </dgm:t>
    </dgm:pt>
    <dgm:pt modelId="{BB180983-6A28-45AC-BA2D-056ACE5ED696}">
      <dgm:prSet phldrT="[Text]"/>
      <dgm:spPr>
        <a:solidFill>
          <a:srgbClr val="C00000"/>
        </a:solidFill>
      </dgm:spPr>
      <dgm:t>
        <a:bodyPr/>
        <a:lstStyle/>
        <a:p>
          <a:r>
            <a:rPr lang="en-US" dirty="0"/>
            <a:t>Sensitive to frequency</a:t>
          </a:r>
        </a:p>
      </dgm:t>
    </dgm:pt>
    <dgm:pt modelId="{0D062B12-8792-472A-A402-132DADC4BE0C}" type="parTrans" cxnId="{5A5CE014-95E4-4D59-BA6A-05AF9B701DC8}">
      <dgm:prSet/>
      <dgm:spPr/>
      <dgm:t>
        <a:bodyPr/>
        <a:lstStyle/>
        <a:p>
          <a:endParaRPr lang="en-US"/>
        </a:p>
      </dgm:t>
    </dgm:pt>
    <dgm:pt modelId="{3DCBB243-ED4B-4C11-A88E-336C203C75DE}" type="sibTrans" cxnId="{5A5CE014-95E4-4D59-BA6A-05AF9B701DC8}">
      <dgm:prSet/>
      <dgm:spPr/>
      <dgm:t>
        <a:bodyPr/>
        <a:lstStyle/>
        <a:p>
          <a:endParaRPr lang="en-US"/>
        </a:p>
      </dgm:t>
    </dgm:pt>
    <dgm:pt modelId="{B9F00792-2C30-4961-B6D0-556C42A567F3}">
      <dgm:prSet phldrT="[Text]"/>
      <dgm:spPr>
        <a:solidFill>
          <a:schemeClr val="bg1">
            <a:lumMod val="50000"/>
          </a:schemeClr>
        </a:solidFill>
      </dgm:spPr>
      <dgm:t>
        <a:bodyPr/>
        <a:lstStyle/>
        <a:p>
          <a:r>
            <a:rPr lang="en-US" dirty="0"/>
            <a:t>Obstructive design</a:t>
          </a:r>
        </a:p>
      </dgm:t>
    </dgm:pt>
    <dgm:pt modelId="{99234EFA-58D6-4EB5-9262-70C7BE327859}" type="parTrans" cxnId="{07C663E3-66E5-41ED-AB7F-DF216FCA4D13}">
      <dgm:prSet/>
      <dgm:spPr/>
      <dgm:t>
        <a:bodyPr/>
        <a:lstStyle/>
        <a:p>
          <a:endParaRPr lang="en-US"/>
        </a:p>
      </dgm:t>
    </dgm:pt>
    <dgm:pt modelId="{06505F17-061A-40E2-B7AE-A8C9578B5F4F}" type="sibTrans" cxnId="{07C663E3-66E5-41ED-AB7F-DF216FCA4D13}">
      <dgm:prSet/>
      <dgm:spPr/>
      <dgm:t>
        <a:bodyPr/>
        <a:lstStyle/>
        <a:p>
          <a:endParaRPr lang="en-US"/>
        </a:p>
      </dgm:t>
    </dgm:pt>
    <dgm:pt modelId="{581D918A-DE6F-4B33-8AE9-082AEC05A31A}" type="pres">
      <dgm:prSet presAssocID="{D7C4FBB3-F056-40F9-AE25-D3D5FEE735F6}" presName="linear" presStyleCnt="0">
        <dgm:presLayoutVars>
          <dgm:dir/>
          <dgm:animLvl val="lvl"/>
          <dgm:resizeHandles val="exact"/>
        </dgm:presLayoutVars>
      </dgm:prSet>
      <dgm:spPr/>
    </dgm:pt>
    <dgm:pt modelId="{1F0065DE-34D1-4337-971D-5F5B136BF3CA}" type="pres">
      <dgm:prSet presAssocID="{6BF938DF-2C56-4012-87FC-5927C8326887}" presName="parentLin" presStyleCnt="0"/>
      <dgm:spPr/>
    </dgm:pt>
    <dgm:pt modelId="{D85937B6-31DE-4ED2-8E11-D11A74AC5CD1}" type="pres">
      <dgm:prSet presAssocID="{6BF938DF-2C56-4012-87FC-5927C8326887}" presName="parentLeftMargin" presStyleLbl="node1" presStyleIdx="0" presStyleCnt="3"/>
      <dgm:spPr/>
    </dgm:pt>
    <dgm:pt modelId="{0CB5A11A-39D6-4FEB-9567-825ADF784154}" type="pres">
      <dgm:prSet presAssocID="{6BF938DF-2C56-4012-87FC-5927C8326887}" presName="parentText" presStyleLbl="node1" presStyleIdx="0" presStyleCnt="3">
        <dgm:presLayoutVars>
          <dgm:chMax val="0"/>
          <dgm:bulletEnabled val="1"/>
        </dgm:presLayoutVars>
      </dgm:prSet>
      <dgm:spPr/>
    </dgm:pt>
    <dgm:pt modelId="{E47123E3-E96D-4609-BB97-51FE01E8A9A9}" type="pres">
      <dgm:prSet presAssocID="{6BF938DF-2C56-4012-87FC-5927C8326887}" presName="negativeSpace" presStyleCnt="0"/>
      <dgm:spPr/>
    </dgm:pt>
    <dgm:pt modelId="{75824AEB-567F-4C33-BC93-BDD4AE3693AA}" type="pres">
      <dgm:prSet presAssocID="{6BF938DF-2C56-4012-87FC-5927C8326887}" presName="childText" presStyleLbl="conFgAcc1" presStyleIdx="0" presStyleCnt="3">
        <dgm:presLayoutVars>
          <dgm:bulletEnabled val="1"/>
        </dgm:presLayoutVars>
      </dgm:prSet>
      <dgm:spPr>
        <a:ln>
          <a:solidFill>
            <a:schemeClr val="accent4">
              <a:lumMod val="60000"/>
              <a:lumOff val="40000"/>
            </a:schemeClr>
          </a:solidFill>
        </a:ln>
      </dgm:spPr>
    </dgm:pt>
    <dgm:pt modelId="{8B2C6597-590A-44D5-90A4-DB76DA1DFBB8}" type="pres">
      <dgm:prSet presAssocID="{86CC323A-BCA2-4572-8C4A-E8CEDDE6C5DE}" presName="spaceBetweenRectangles" presStyleCnt="0"/>
      <dgm:spPr/>
    </dgm:pt>
    <dgm:pt modelId="{38249CCB-B434-400B-8BCF-729A32D596BA}" type="pres">
      <dgm:prSet presAssocID="{BB180983-6A28-45AC-BA2D-056ACE5ED696}" presName="parentLin" presStyleCnt="0"/>
      <dgm:spPr/>
    </dgm:pt>
    <dgm:pt modelId="{2BCC367D-BAD2-4FAB-8BFF-08D883AE521D}" type="pres">
      <dgm:prSet presAssocID="{BB180983-6A28-45AC-BA2D-056ACE5ED696}" presName="parentLeftMargin" presStyleLbl="node1" presStyleIdx="0" presStyleCnt="3"/>
      <dgm:spPr/>
    </dgm:pt>
    <dgm:pt modelId="{611CCCD6-C058-4E24-8923-BC6952F27755}" type="pres">
      <dgm:prSet presAssocID="{BB180983-6A28-45AC-BA2D-056ACE5ED696}" presName="parentText" presStyleLbl="node1" presStyleIdx="1" presStyleCnt="3">
        <dgm:presLayoutVars>
          <dgm:chMax val="0"/>
          <dgm:bulletEnabled val="1"/>
        </dgm:presLayoutVars>
      </dgm:prSet>
      <dgm:spPr/>
    </dgm:pt>
    <dgm:pt modelId="{0D8BF63F-076D-4F5E-ABB9-3451ABDA7DC3}" type="pres">
      <dgm:prSet presAssocID="{BB180983-6A28-45AC-BA2D-056ACE5ED696}" presName="negativeSpace" presStyleCnt="0"/>
      <dgm:spPr/>
    </dgm:pt>
    <dgm:pt modelId="{B3E69C6E-6F61-4B22-B4E6-DEA0B96D8F35}" type="pres">
      <dgm:prSet presAssocID="{BB180983-6A28-45AC-BA2D-056ACE5ED696}" presName="childText" presStyleLbl="conFgAcc1" presStyleIdx="1" presStyleCnt="3">
        <dgm:presLayoutVars>
          <dgm:bulletEnabled val="1"/>
        </dgm:presLayoutVars>
      </dgm:prSet>
      <dgm:spPr>
        <a:ln>
          <a:solidFill>
            <a:srgbClr val="C00000"/>
          </a:solidFill>
        </a:ln>
      </dgm:spPr>
    </dgm:pt>
    <dgm:pt modelId="{30D90A42-16C7-49C7-B169-2F93221B754E}" type="pres">
      <dgm:prSet presAssocID="{3DCBB243-ED4B-4C11-A88E-336C203C75DE}" presName="spaceBetweenRectangles" presStyleCnt="0"/>
      <dgm:spPr/>
    </dgm:pt>
    <dgm:pt modelId="{FA360E4A-222B-48FF-9D35-93C58EDB35EE}" type="pres">
      <dgm:prSet presAssocID="{B9F00792-2C30-4961-B6D0-556C42A567F3}" presName="parentLin" presStyleCnt="0"/>
      <dgm:spPr/>
    </dgm:pt>
    <dgm:pt modelId="{1BA2792C-CB6C-4610-8211-B4002EE5F65F}" type="pres">
      <dgm:prSet presAssocID="{B9F00792-2C30-4961-B6D0-556C42A567F3}" presName="parentLeftMargin" presStyleLbl="node1" presStyleIdx="1" presStyleCnt="3"/>
      <dgm:spPr/>
    </dgm:pt>
    <dgm:pt modelId="{52680EED-D5B1-4256-B427-46D5280FCB76}" type="pres">
      <dgm:prSet presAssocID="{B9F00792-2C30-4961-B6D0-556C42A567F3}" presName="parentText" presStyleLbl="node1" presStyleIdx="2" presStyleCnt="3">
        <dgm:presLayoutVars>
          <dgm:chMax val="0"/>
          <dgm:bulletEnabled val="1"/>
        </dgm:presLayoutVars>
      </dgm:prSet>
      <dgm:spPr/>
    </dgm:pt>
    <dgm:pt modelId="{4DA827FC-8B04-4011-9464-11B3DABCA671}" type="pres">
      <dgm:prSet presAssocID="{B9F00792-2C30-4961-B6D0-556C42A567F3}" presName="negativeSpace" presStyleCnt="0"/>
      <dgm:spPr/>
    </dgm:pt>
    <dgm:pt modelId="{F1DA0786-82B2-4651-936C-9453CB3C7692}" type="pres">
      <dgm:prSet presAssocID="{B9F00792-2C30-4961-B6D0-556C42A567F3}" presName="childText" presStyleLbl="conFgAcc1" presStyleIdx="2" presStyleCnt="3">
        <dgm:presLayoutVars>
          <dgm:bulletEnabled val="1"/>
        </dgm:presLayoutVars>
      </dgm:prSet>
      <dgm:spPr>
        <a:ln>
          <a:solidFill>
            <a:schemeClr val="tx1">
              <a:lumMod val="65000"/>
              <a:lumOff val="35000"/>
            </a:schemeClr>
          </a:solidFill>
        </a:ln>
      </dgm:spPr>
    </dgm:pt>
  </dgm:ptLst>
  <dgm:cxnLst>
    <dgm:cxn modelId="{5A5CE014-95E4-4D59-BA6A-05AF9B701DC8}" srcId="{D7C4FBB3-F056-40F9-AE25-D3D5FEE735F6}" destId="{BB180983-6A28-45AC-BA2D-056ACE5ED696}" srcOrd="1" destOrd="0" parTransId="{0D062B12-8792-472A-A402-132DADC4BE0C}" sibTransId="{3DCBB243-ED4B-4C11-A88E-336C203C75DE}"/>
    <dgm:cxn modelId="{3615342A-89A1-4C2E-A791-A6B6FECDA605}" type="presOf" srcId="{D7C4FBB3-F056-40F9-AE25-D3D5FEE735F6}" destId="{581D918A-DE6F-4B33-8AE9-082AEC05A31A}" srcOrd="0" destOrd="0" presId="urn:microsoft.com/office/officeart/2005/8/layout/list1"/>
    <dgm:cxn modelId="{8916446C-CAB4-438D-9676-650E0FF4ECF2}" srcId="{D7C4FBB3-F056-40F9-AE25-D3D5FEE735F6}" destId="{6BF938DF-2C56-4012-87FC-5927C8326887}" srcOrd="0" destOrd="0" parTransId="{596C35DF-AE98-4970-96F0-7DCCCF613A70}" sibTransId="{86CC323A-BCA2-4572-8C4A-E8CEDDE6C5DE}"/>
    <dgm:cxn modelId="{0ABE3B53-99E2-4119-A961-7F583BAE7D4A}" type="presOf" srcId="{BB180983-6A28-45AC-BA2D-056ACE5ED696}" destId="{2BCC367D-BAD2-4FAB-8BFF-08D883AE521D}" srcOrd="0" destOrd="0" presId="urn:microsoft.com/office/officeart/2005/8/layout/list1"/>
    <dgm:cxn modelId="{8826A081-FE3F-40A0-A946-0EB57FAD8A93}" type="presOf" srcId="{6BF938DF-2C56-4012-87FC-5927C8326887}" destId="{D85937B6-31DE-4ED2-8E11-D11A74AC5CD1}" srcOrd="0" destOrd="0" presId="urn:microsoft.com/office/officeart/2005/8/layout/list1"/>
    <dgm:cxn modelId="{7B657092-4DC2-484E-B29A-4CF087AD0058}" type="presOf" srcId="{6BF938DF-2C56-4012-87FC-5927C8326887}" destId="{0CB5A11A-39D6-4FEB-9567-825ADF784154}" srcOrd="1" destOrd="0" presId="urn:microsoft.com/office/officeart/2005/8/layout/list1"/>
    <dgm:cxn modelId="{E58F99BA-CA43-49CC-A1E9-5692C614F907}" type="presOf" srcId="{B9F00792-2C30-4961-B6D0-556C42A567F3}" destId="{1BA2792C-CB6C-4610-8211-B4002EE5F65F}" srcOrd="0" destOrd="0" presId="urn:microsoft.com/office/officeart/2005/8/layout/list1"/>
    <dgm:cxn modelId="{49BDDBC0-2F52-4DDC-A656-804A45055976}" type="presOf" srcId="{B9F00792-2C30-4961-B6D0-556C42A567F3}" destId="{52680EED-D5B1-4256-B427-46D5280FCB76}" srcOrd="1" destOrd="0" presId="urn:microsoft.com/office/officeart/2005/8/layout/list1"/>
    <dgm:cxn modelId="{07C663E3-66E5-41ED-AB7F-DF216FCA4D13}" srcId="{D7C4FBB3-F056-40F9-AE25-D3D5FEE735F6}" destId="{B9F00792-2C30-4961-B6D0-556C42A567F3}" srcOrd="2" destOrd="0" parTransId="{99234EFA-58D6-4EB5-9262-70C7BE327859}" sibTransId="{06505F17-061A-40E2-B7AE-A8C9578B5F4F}"/>
    <dgm:cxn modelId="{C0777EF5-D066-47B3-802A-A0FDB508687F}" type="presOf" srcId="{BB180983-6A28-45AC-BA2D-056ACE5ED696}" destId="{611CCCD6-C058-4E24-8923-BC6952F27755}" srcOrd="1" destOrd="0" presId="urn:microsoft.com/office/officeart/2005/8/layout/list1"/>
    <dgm:cxn modelId="{7CED17E3-520E-485B-B3BC-7535176FB478}" type="presParOf" srcId="{581D918A-DE6F-4B33-8AE9-082AEC05A31A}" destId="{1F0065DE-34D1-4337-971D-5F5B136BF3CA}" srcOrd="0" destOrd="0" presId="urn:microsoft.com/office/officeart/2005/8/layout/list1"/>
    <dgm:cxn modelId="{628FE0BF-3491-4B58-84D4-1FFBF504EB2C}" type="presParOf" srcId="{1F0065DE-34D1-4337-971D-5F5B136BF3CA}" destId="{D85937B6-31DE-4ED2-8E11-D11A74AC5CD1}" srcOrd="0" destOrd="0" presId="urn:microsoft.com/office/officeart/2005/8/layout/list1"/>
    <dgm:cxn modelId="{789239F4-DBBB-4E92-8488-E2A13E4885B9}" type="presParOf" srcId="{1F0065DE-34D1-4337-971D-5F5B136BF3CA}" destId="{0CB5A11A-39D6-4FEB-9567-825ADF784154}" srcOrd="1" destOrd="0" presId="urn:microsoft.com/office/officeart/2005/8/layout/list1"/>
    <dgm:cxn modelId="{A0B953E8-324F-48EB-9FAA-2A98D535B4B4}" type="presParOf" srcId="{581D918A-DE6F-4B33-8AE9-082AEC05A31A}" destId="{E47123E3-E96D-4609-BB97-51FE01E8A9A9}" srcOrd="1" destOrd="0" presId="urn:microsoft.com/office/officeart/2005/8/layout/list1"/>
    <dgm:cxn modelId="{731FE462-647C-4BD6-9F1D-C7DFC0C55826}" type="presParOf" srcId="{581D918A-DE6F-4B33-8AE9-082AEC05A31A}" destId="{75824AEB-567F-4C33-BC93-BDD4AE3693AA}" srcOrd="2" destOrd="0" presId="urn:microsoft.com/office/officeart/2005/8/layout/list1"/>
    <dgm:cxn modelId="{C42EC89D-F444-4E82-A94A-F0CE73FDFA55}" type="presParOf" srcId="{581D918A-DE6F-4B33-8AE9-082AEC05A31A}" destId="{8B2C6597-590A-44D5-90A4-DB76DA1DFBB8}" srcOrd="3" destOrd="0" presId="urn:microsoft.com/office/officeart/2005/8/layout/list1"/>
    <dgm:cxn modelId="{0FE34C7E-2F9E-462F-AB85-98DD3F188A96}" type="presParOf" srcId="{581D918A-DE6F-4B33-8AE9-082AEC05A31A}" destId="{38249CCB-B434-400B-8BCF-729A32D596BA}" srcOrd="4" destOrd="0" presId="urn:microsoft.com/office/officeart/2005/8/layout/list1"/>
    <dgm:cxn modelId="{FBD7069F-962A-47F7-B599-67604C1046ED}" type="presParOf" srcId="{38249CCB-B434-400B-8BCF-729A32D596BA}" destId="{2BCC367D-BAD2-4FAB-8BFF-08D883AE521D}" srcOrd="0" destOrd="0" presId="urn:microsoft.com/office/officeart/2005/8/layout/list1"/>
    <dgm:cxn modelId="{D94481A5-1AE5-4149-85C5-2A650784D645}" type="presParOf" srcId="{38249CCB-B434-400B-8BCF-729A32D596BA}" destId="{611CCCD6-C058-4E24-8923-BC6952F27755}" srcOrd="1" destOrd="0" presId="urn:microsoft.com/office/officeart/2005/8/layout/list1"/>
    <dgm:cxn modelId="{A28CCD2F-331A-4540-8095-7CBE65B951F2}" type="presParOf" srcId="{581D918A-DE6F-4B33-8AE9-082AEC05A31A}" destId="{0D8BF63F-076D-4F5E-ABB9-3451ABDA7DC3}" srcOrd="5" destOrd="0" presId="urn:microsoft.com/office/officeart/2005/8/layout/list1"/>
    <dgm:cxn modelId="{83096ECA-0B5F-4112-BF2D-1244A88AD8BF}" type="presParOf" srcId="{581D918A-DE6F-4B33-8AE9-082AEC05A31A}" destId="{B3E69C6E-6F61-4B22-B4E6-DEA0B96D8F35}" srcOrd="6" destOrd="0" presId="urn:microsoft.com/office/officeart/2005/8/layout/list1"/>
    <dgm:cxn modelId="{DA22A671-AB10-4A54-A5BF-C64D8C36F396}" type="presParOf" srcId="{581D918A-DE6F-4B33-8AE9-082AEC05A31A}" destId="{30D90A42-16C7-49C7-B169-2F93221B754E}" srcOrd="7" destOrd="0" presId="urn:microsoft.com/office/officeart/2005/8/layout/list1"/>
    <dgm:cxn modelId="{8A7AE51D-E957-4169-8846-CC8AB26D3FE7}" type="presParOf" srcId="{581D918A-DE6F-4B33-8AE9-082AEC05A31A}" destId="{FA360E4A-222B-48FF-9D35-93C58EDB35EE}" srcOrd="8" destOrd="0" presId="urn:microsoft.com/office/officeart/2005/8/layout/list1"/>
    <dgm:cxn modelId="{2B838598-0419-4270-9CB9-FD8D61882AEA}" type="presParOf" srcId="{FA360E4A-222B-48FF-9D35-93C58EDB35EE}" destId="{1BA2792C-CB6C-4610-8211-B4002EE5F65F}" srcOrd="0" destOrd="0" presId="urn:microsoft.com/office/officeart/2005/8/layout/list1"/>
    <dgm:cxn modelId="{92268A67-889B-4A9D-BCEE-56AF3CAFC03E}" type="presParOf" srcId="{FA360E4A-222B-48FF-9D35-93C58EDB35EE}" destId="{52680EED-D5B1-4256-B427-46D5280FCB76}" srcOrd="1" destOrd="0" presId="urn:microsoft.com/office/officeart/2005/8/layout/list1"/>
    <dgm:cxn modelId="{15CCBE32-3825-46B8-A215-E83B3F4A3466}" type="presParOf" srcId="{581D918A-DE6F-4B33-8AE9-082AEC05A31A}" destId="{4DA827FC-8B04-4011-9464-11B3DABCA671}" srcOrd="9" destOrd="0" presId="urn:microsoft.com/office/officeart/2005/8/layout/list1"/>
    <dgm:cxn modelId="{DE4C893A-86D3-4CCB-A0AB-6ABBDB8A6085}" type="presParOf" srcId="{581D918A-DE6F-4B33-8AE9-082AEC05A31A}" destId="{F1DA0786-82B2-4651-936C-9453CB3C769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F242D9-0CFD-4600-A087-DD20C3CBAC9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6A3CE67-3D83-4A47-9C77-0A964DE90357}">
      <dgm:prSet phldrT="[Text]" custT="1"/>
      <dgm:spPr>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l="100000" b="100000"/>
          </a:path>
          <a:tileRect t="-100000" r="-100000"/>
        </a:gradFill>
        <a:ln>
          <a:solidFill>
            <a:srgbClr val="FF0000"/>
          </a:solidFill>
        </a:ln>
      </dgm:spPr>
      <dgm:t>
        <a:bodyPr/>
        <a:lstStyle/>
        <a:p>
          <a:r>
            <a:rPr lang="en-US" sz="4000" dirty="0"/>
            <a:t>S-Parameters</a:t>
          </a:r>
        </a:p>
      </dgm:t>
    </dgm:pt>
    <dgm:pt modelId="{8BEE1242-A684-47CB-BB3F-4FA1481FCC48}" type="parTrans" cxnId="{EC51A185-93DE-4305-94A5-AC350BA1A5DC}">
      <dgm:prSet/>
      <dgm:spPr/>
      <dgm:t>
        <a:bodyPr/>
        <a:lstStyle/>
        <a:p>
          <a:endParaRPr lang="en-US"/>
        </a:p>
      </dgm:t>
    </dgm:pt>
    <dgm:pt modelId="{6AD4604C-DB7C-45C7-986D-B5CC38FD1D3E}" type="sibTrans" cxnId="{EC51A185-93DE-4305-94A5-AC350BA1A5DC}">
      <dgm:prSet/>
      <dgm:spPr/>
      <dgm:t>
        <a:bodyPr/>
        <a:lstStyle/>
        <a:p>
          <a:endParaRPr lang="en-US"/>
        </a:p>
      </dgm:t>
    </dgm:pt>
    <dgm:pt modelId="{1BA1BF48-40EA-4373-B6D3-89A12A95BAFE}">
      <dgm:prSet phldrT="[Text]"/>
      <dgm:spPr>
        <a:gradFill flip="none" rotWithShape="0">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0800000" scaled="1"/>
          <a:tileRect/>
        </a:gradFill>
        <a:ln>
          <a:solidFill>
            <a:schemeClr val="tx1">
              <a:lumMod val="95000"/>
              <a:lumOff val="5000"/>
            </a:schemeClr>
          </a:solidFill>
        </a:ln>
      </dgm:spPr>
      <dgm:t>
        <a:bodyPr/>
        <a:lstStyle/>
        <a:p>
          <a:r>
            <a:rPr lang="en-US" dirty="0"/>
            <a:t>VSWR</a:t>
          </a:r>
        </a:p>
      </dgm:t>
    </dgm:pt>
    <dgm:pt modelId="{18D154E1-8797-4BA4-95AF-25884A91B054}" type="parTrans" cxnId="{A1296360-E11F-416C-A975-54CA0FB8E18D}">
      <dgm:prSet/>
      <dgm:spPr/>
      <dgm:t>
        <a:bodyPr/>
        <a:lstStyle/>
        <a:p>
          <a:endParaRPr lang="en-US"/>
        </a:p>
      </dgm:t>
    </dgm:pt>
    <dgm:pt modelId="{47B31A7B-54A4-4D9B-AE01-BD15F5D230DE}" type="sibTrans" cxnId="{A1296360-E11F-416C-A975-54CA0FB8E18D}">
      <dgm:prSet/>
      <dgm:spPr/>
      <dgm:t>
        <a:bodyPr/>
        <a:lstStyle/>
        <a:p>
          <a:endParaRPr lang="en-US"/>
        </a:p>
      </dgm:t>
    </dgm:pt>
    <dgm:pt modelId="{DAAAD7EA-B6AC-469D-971D-87D70E448049}">
      <dgm:prSet phldrT="[Text]"/>
      <dgm:spPr>
        <a:gradFill flip="none" rotWithShape="0">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path path="circle">
            <a:fillToRect l="50000" t="50000" r="50000" b="50000"/>
          </a:path>
          <a:tileRect/>
        </a:gradFill>
        <a:ln>
          <a:solidFill>
            <a:schemeClr val="tx1">
              <a:lumMod val="95000"/>
              <a:lumOff val="5000"/>
            </a:schemeClr>
          </a:solidFill>
        </a:ln>
      </dgm:spPr>
      <dgm:t>
        <a:bodyPr/>
        <a:lstStyle/>
        <a:p>
          <a:r>
            <a:rPr lang="en-US" dirty="0"/>
            <a:t>Gain</a:t>
          </a:r>
        </a:p>
      </dgm:t>
    </dgm:pt>
    <dgm:pt modelId="{C4102530-C052-426D-A55B-FB2E6DBE7D87}" type="parTrans" cxnId="{F51A8917-7D1C-4865-970B-8A62F1E62D9B}">
      <dgm:prSet/>
      <dgm:spPr/>
      <dgm:t>
        <a:bodyPr/>
        <a:lstStyle/>
        <a:p>
          <a:endParaRPr lang="en-US"/>
        </a:p>
      </dgm:t>
    </dgm:pt>
    <dgm:pt modelId="{C633A92C-C23F-4B82-8730-06BDD654862D}" type="sibTrans" cxnId="{F51A8917-7D1C-4865-970B-8A62F1E62D9B}">
      <dgm:prSet/>
      <dgm:spPr/>
      <dgm:t>
        <a:bodyPr/>
        <a:lstStyle/>
        <a:p>
          <a:endParaRPr lang="en-US"/>
        </a:p>
      </dgm:t>
    </dgm:pt>
    <dgm:pt modelId="{6CEC71BE-00E0-4BA5-A1B4-421493852603}">
      <dgm:prSet phldrT="[Text]"/>
      <dgm:spPr>
        <a:gradFill flip="none" rotWithShape="0">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8900000" scaled="1"/>
          <a:tileRect/>
        </a:gradFill>
        <a:ln>
          <a:solidFill>
            <a:srgbClr val="FF0000"/>
          </a:solidFill>
        </a:ln>
      </dgm:spPr>
      <dgm:t>
        <a:bodyPr/>
        <a:lstStyle/>
        <a:p>
          <a:r>
            <a:rPr lang="en-US" dirty="0"/>
            <a:t>Directivity</a:t>
          </a:r>
        </a:p>
      </dgm:t>
    </dgm:pt>
    <dgm:pt modelId="{5D8CCE29-A2EF-4333-81DC-18A7DF364C0A}" type="parTrans" cxnId="{145BCB6B-560E-40D4-93FB-7703D30B08CC}">
      <dgm:prSet/>
      <dgm:spPr/>
      <dgm:t>
        <a:bodyPr/>
        <a:lstStyle/>
        <a:p>
          <a:endParaRPr lang="en-US"/>
        </a:p>
      </dgm:t>
    </dgm:pt>
    <dgm:pt modelId="{9972D636-143F-4590-8ACB-2F7F6C51D6ED}" type="sibTrans" cxnId="{145BCB6B-560E-40D4-93FB-7703D30B08CC}">
      <dgm:prSet/>
      <dgm:spPr/>
      <dgm:t>
        <a:bodyPr/>
        <a:lstStyle/>
        <a:p>
          <a:endParaRPr lang="en-US"/>
        </a:p>
      </dgm:t>
    </dgm:pt>
    <dgm:pt modelId="{D29AB547-83CD-475F-9153-6A18D36E9B2A}" type="pres">
      <dgm:prSet presAssocID="{74F242D9-0CFD-4600-A087-DD20C3CBAC9B}" presName="diagram" presStyleCnt="0">
        <dgm:presLayoutVars>
          <dgm:dir/>
          <dgm:resizeHandles val="exact"/>
        </dgm:presLayoutVars>
      </dgm:prSet>
      <dgm:spPr/>
    </dgm:pt>
    <dgm:pt modelId="{1E241263-0273-4129-9EF5-ABB4F3E260F6}" type="pres">
      <dgm:prSet presAssocID="{76A3CE67-3D83-4A47-9C77-0A964DE90357}" presName="node" presStyleLbl="node1" presStyleIdx="0" presStyleCnt="4" custScaleX="133210">
        <dgm:presLayoutVars>
          <dgm:bulletEnabled val="1"/>
        </dgm:presLayoutVars>
      </dgm:prSet>
      <dgm:spPr/>
    </dgm:pt>
    <dgm:pt modelId="{920542C9-F2E8-43A1-A2BE-CBF719A8AAF0}" type="pres">
      <dgm:prSet presAssocID="{6AD4604C-DB7C-45C7-986D-B5CC38FD1D3E}" presName="sibTrans" presStyleCnt="0"/>
      <dgm:spPr/>
    </dgm:pt>
    <dgm:pt modelId="{B9321514-EFF9-4803-92B7-F2B02CC6CACF}" type="pres">
      <dgm:prSet presAssocID="{1BA1BF48-40EA-4373-B6D3-89A12A95BAFE}" presName="node" presStyleLbl="node1" presStyleIdx="1" presStyleCnt="4" custScaleX="122034">
        <dgm:presLayoutVars>
          <dgm:bulletEnabled val="1"/>
        </dgm:presLayoutVars>
      </dgm:prSet>
      <dgm:spPr/>
    </dgm:pt>
    <dgm:pt modelId="{CD9A512A-B829-4E0F-B88C-60C10E1375A1}" type="pres">
      <dgm:prSet presAssocID="{47B31A7B-54A4-4D9B-AE01-BD15F5D230DE}" presName="sibTrans" presStyleCnt="0"/>
      <dgm:spPr/>
    </dgm:pt>
    <dgm:pt modelId="{B9DDD0BA-FBF7-40F3-8A56-7F8F241FC097}" type="pres">
      <dgm:prSet presAssocID="{DAAAD7EA-B6AC-469D-971D-87D70E448049}" presName="node" presStyleLbl="node1" presStyleIdx="2" presStyleCnt="4" custScaleX="126762" custScaleY="102828">
        <dgm:presLayoutVars>
          <dgm:bulletEnabled val="1"/>
        </dgm:presLayoutVars>
      </dgm:prSet>
      <dgm:spPr/>
    </dgm:pt>
    <dgm:pt modelId="{3A7F92BE-FB78-4C4B-A64E-BC77D20C7EFA}" type="pres">
      <dgm:prSet presAssocID="{C633A92C-C23F-4B82-8730-06BDD654862D}" presName="sibTrans" presStyleCnt="0"/>
      <dgm:spPr/>
    </dgm:pt>
    <dgm:pt modelId="{B3844917-4711-4495-B57D-F393C789E351}" type="pres">
      <dgm:prSet presAssocID="{6CEC71BE-00E0-4BA5-A1B4-421493852603}" presName="node" presStyleLbl="node1" presStyleIdx="3" presStyleCnt="4" custScaleX="121212" custScaleY="104700">
        <dgm:presLayoutVars>
          <dgm:bulletEnabled val="1"/>
        </dgm:presLayoutVars>
      </dgm:prSet>
      <dgm:spPr/>
    </dgm:pt>
  </dgm:ptLst>
  <dgm:cxnLst>
    <dgm:cxn modelId="{F51A8917-7D1C-4865-970B-8A62F1E62D9B}" srcId="{74F242D9-0CFD-4600-A087-DD20C3CBAC9B}" destId="{DAAAD7EA-B6AC-469D-971D-87D70E448049}" srcOrd="2" destOrd="0" parTransId="{C4102530-C052-426D-A55B-FB2E6DBE7D87}" sibTransId="{C633A92C-C23F-4B82-8730-06BDD654862D}"/>
    <dgm:cxn modelId="{2866DA20-B085-4DA8-8290-A83BB6448FCF}" type="presOf" srcId="{74F242D9-0CFD-4600-A087-DD20C3CBAC9B}" destId="{D29AB547-83CD-475F-9153-6A18D36E9B2A}" srcOrd="0" destOrd="0" presId="urn:microsoft.com/office/officeart/2005/8/layout/default"/>
    <dgm:cxn modelId="{09D4F13D-3C5D-4F65-853A-48FEEA544A68}" type="presOf" srcId="{DAAAD7EA-B6AC-469D-971D-87D70E448049}" destId="{B9DDD0BA-FBF7-40F3-8A56-7F8F241FC097}" srcOrd="0" destOrd="0" presId="urn:microsoft.com/office/officeart/2005/8/layout/default"/>
    <dgm:cxn modelId="{A1296360-E11F-416C-A975-54CA0FB8E18D}" srcId="{74F242D9-0CFD-4600-A087-DD20C3CBAC9B}" destId="{1BA1BF48-40EA-4373-B6D3-89A12A95BAFE}" srcOrd="1" destOrd="0" parTransId="{18D154E1-8797-4BA4-95AF-25884A91B054}" sibTransId="{47B31A7B-54A4-4D9B-AE01-BD15F5D230DE}"/>
    <dgm:cxn modelId="{145BCB6B-560E-40D4-93FB-7703D30B08CC}" srcId="{74F242D9-0CFD-4600-A087-DD20C3CBAC9B}" destId="{6CEC71BE-00E0-4BA5-A1B4-421493852603}" srcOrd="3" destOrd="0" parTransId="{5D8CCE29-A2EF-4333-81DC-18A7DF364C0A}" sibTransId="{9972D636-143F-4590-8ACB-2F7F6C51D6ED}"/>
    <dgm:cxn modelId="{EC51A185-93DE-4305-94A5-AC350BA1A5DC}" srcId="{74F242D9-0CFD-4600-A087-DD20C3CBAC9B}" destId="{76A3CE67-3D83-4A47-9C77-0A964DE90357}" srcOrd="0" destOrd="0" parTransId="{8BEE1242-A684-47CB-BB3F-4FA1481FCC48}" sibTransId="{6AD4604C-DB7C-45C7-986D-B5CC38FD1D3E}"/>
    <dgm:cxn modelId="{A374AB89-CF23-4EE5-AFB8-8F236DA7525C}" type="presOf" srcId="{76A3CE67-3D83-4A47-9C77-0A964DE90357}" destId="{1E241263-0273-4129-9EF5-ABB4F3E260F6}" srcOrd="0" destOrd="0" presId="urn:microsoft.com/office/officeart/2005/8/layout/default"/>
    <dgm:cxn modelId="{6B1E87AC-1443-4558-881E-7A8E0ACE90C2}" type="presOf" srcId="{1BA1BF48-40EA-4373-B6D3-89A12A95BAFE}" destId="{B9321514-EFF9-4803-92B7-F2B02CC6CACF}" srcOrd="0" destOrd="0" presId="urn:microsoft.com/office/officeart/2005/8/layout/default"/>
    <dgm:cxn modelId="{A6D7C7E4-83E2-45EA-90FD-2A3A68828B76}" type="presOf" srcId="{6CEC71BE-00E0-4BA5-A1B4-421493852603}" destId="{B3844917-4711-4495-B57D-F393C789E351}" srcOrd="0" destOrd="0" presId="urn:microsoft.com/office/officeart/2005/8/layout/default"/>
    <dgm:cxn modelId="{0453249D-715A-4554-9F03-F90E10955F1E}" type="presParOf" srcId="{D29AB547-83CD-475F-9153-6A18D36E9B2A}" destId="{1E241263-0273-4129-9EF5-ABB4F3E260F6}" srcOrd="0" destOrd="0" presId="urn:microsoft.com/office/officeart/2005/8/layout/default"/>
    <dgm:cxn modelId="{BF0A8991-551C-41FA-A78F-518DE0AB3103}" type="presParOf" srcId="{D29AB547-83CD-475F-9153-6A18D36E9B2A}" destId="{920542C9-F2E8-43A1-A2BE-CBF719A8AAF0}" srcOrd="1" destOrd="0" presId="urn:microsoft.com/office/officeart/2005/8/layout/default"/>
    <dgm:cxn modelId="{FFA29C89-4040-4F9A-A271-ED91D1937251}" type="presParOf" srcId="{D29AB547-83CD-475F-9153-6A18D36E9B2A}" destId="{B9321514-EFF9-4803-92B7-F2B02CC6CACF}" srcOrd="2" destOrd="0" presId="urn:microsoft.com/office/officeart/2005/8/layout/default"/>
    <dgm:cxn modelId="{372E3EB7-B9D1-4917-96C3-E8F89067C150}" type="presParOf" srcId="{D29AB547-83CD-475F-9153-6A18D36E9B2A}" destId="{CD9A512A-B829-4E0F-B88C-60C10E1375A1}" srcOrd="3" destOrd="0" presId="urn:microsoft.com/office/officeart/2005/8/layout/default"/>
    <dgm:cxn modelId="{586DBC41-7D0F-4C09-999C-041BA4970274}" type="presParOf" srcId="{D29AB547-83CD-475F-9153-6A18D36E9B2A}" destId="{B9DDD0BA-FBF7-40F3-8A56-7F8F241FC097}" srcOrd="4" destOrd="0" presId="urn:microsoft.com/office/officeart/2005/8/layout/default"/>
    <dgm:cxn modelId="{04206E83-68E2-4DF0-ADB8-1268AD4E4BD6}" type="presParOf" srcId="{D29AB547-83CD-475F-9153-6A18D36E9B2A}" destId="{3A7F92BE-FB78-4C4B-A64E-BC77D20C7EFA}" srcOrd="5" destOrd="0" presId="urn:microsoft.com/office/officeart/2005/8/layout/default"/>
    <dgm:cxn modelId="{FBED31E3-798C-4B0B-801E-60B7A181D340}" type="presParOf" srcId="{D29AB547-83CD-475F-9153-6A18D36E9B2A}" destId="{B3844917-4711-4495-B57D-F393C789E35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3FA4F1-0625-4919-8033-4621CC94962B}"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3F533009-53F7-4E26-AAB2-D230D6206991}">
      <dgm:prSet phldrT="[Text]"/>
      <dgm:spPr>
        <a:gradFill flip="none" rotWithShape="0">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50000" t="50000" r="50000" b="50000"/>
          </a:path>
          <a:tileRect/>
        </a:gradFill>
      </dgm:spPr>
      <dgm:t>
        <a:bodyPr/>
        <a:lstStyle/>
        <a:p>
          <a:endParaRPr lang="en-US" dirty="0"/>
        </a:p>
      </dgm:t>
    </dgm:pt>
    <dgm:pt modelId="{3F8CD340-FCA3-44E9-8D8F-9608212C0AC0}" type="parTrans" cxnId="{AF9023FD-3D03-4641-A1D3-38801944936F}">
      <dgm:prSet/>
      <dgm:spPr/>
      <dgm:t>
        <a:bodyPr/>
        <a:lstStyle/>
        <a:p>
          <a:endParaRPr lang="en-US"/>
        </a:p>
      </dgm:t>
    </dgm:pt>
    <dgm:pt modelId="{184637DB-448E-41DF-923A-1E2ECC44F8E5}" type="sibTrans" cxnId="{AF9023FD-3D03-4641-A1D3-38801944936F}">
      <dgm:prSet/>
      <dgm:spPr/>
      <dgm:t>
        <a:bodyPr/>
        <a:lstStyle/>
        <a:p>
          <a:endParaRPr lang="en-US"/>
        </a:p>
      </dgm:t>
    </dgm:pt>
    <dgm:pt modelId="{287E9933-12A8-4868-A9BF-4B0B0F9137BB}">
      <dgm:prSet phldrT="[Text]"/>
      <dgm:spPr/>
      <dgm:t>
        <a:bodyPr/>
        <a:lstStyle/>
        <a:p>
          <a:r>
            <a:rPr lang="en-US" dirty="0" err="1"/>
            <a:t>Fardin</a:t>
          </a:r>
          <a:r>
            <a:rPr lang="en-US" dirty="0"/>
            <a:t> Shahriar</a:t>
          </a:r>
        </a:p>
      </dgm:t>
    </dgm:pt>
    <dgm:pt modelId="{35ACED92-1BD8-4CDE-8845-F69DE1E34944}" type="parTrans" cxnId="{0FCF646C-45F8-4D94-8492-425666255E8F}">
      <dgm:prSet/>
      <dgm:spPr/>
      <dgm:t>
        <a:bodyPr/>
        <a:lstStyle/>
        <a:p>
          <a:endParaRPr lang="en-US"/>
        </a:p>
      </dgm:t>
    </dgm:pt>
    <dgm:pt modelId="{48D4139D-131B-4E26-B05D-61F28B9A4A32}" type="sibTrans" cxnId="{0FCF646C-45F8-4D94-8492-425666255E8F}">
      <dgm:prSet/>
      <dgm:spPr/>
      <dgm:t>
        <a:bodyPr/>
        <a:lstStyle/>
        <a:p>
          <a:endParaRPr lang="en-US"/>
        </a:p>
      </dgm:t>
    </dgm:pt>
    <dgm:pt modelId="{DC2D6064-D59E-4ED7-85A5-FEF6072A5266}">
      <dgm:prSet phldrT="[Text]"/>
      <dgm:spPr/>
      <dgm:t>
        <a:bodyPr/>
        <a:lstStyle/>
        <a:p>
          <a:r>
            <a:rPr lang="en-US" dirty="0"/>
            <a:t>Al-Amin </a:t>
          </a:r>
          <a:r>
            <a:rPr lang="en-US" dirty="0" err="1"/>
            <a:t>Abir</a:t>
          </a:r>
          <a:endParaRPr lang="en-US" dirty="0"/>
        </a:p>
      </dgm:t>
    </dgm:pt>
    <dgm:pt modelId="{F3C3FFE6-0774-440B-BB2E-4ABCE642B231}" type="parTrans" cxnId="{CB732B15-EE03-4ECC-AE6D-04D63A29534B}">
      <dgm:prSet/>
      <dgm:spPr/>
      <dgm:t>
        <a:bodyPr/>
        <a:lstStyle/>
        <a:p>
          <a:endParaRPr lang="en-US"/>
        </a:p>
      </dgm:t>
    </dgm:pt>
    <dgm:pt modelId="{765BA666-8EFE-4EE7-8881-3BE1B8372F4B}" type="sibTrans" cxnId="{CB732B15-EE03-4ECC-AE6D-04D63A29534B}">
      <dgm:prSet/>
      <dgm:spPr/>
      <dgm:t>
        <a:bodyPr/>
        <a:lstStyle/>
        <a:p>
          <a:endParaRPr lang="en-US"/>
        </a:p>
      </dgm:t>
    </dgm:pt>
    <dgm:pt modelId="{437F7421-B88B-4174-A012-B019CFCE6C2B}">
      <dgm:prSet phldrT="[Text]"/>
      <dgm:spPr/>
      <dgm:t>
        <a:bodyPr/>
        <a:lstStyle/>
        <a:p>
          <a:r>
            <a:rPr lang="en-US" dirty="0"/>
            <a:t>Soyabul Islam</a:t>
          </a:r>
        </a:p>
      </dgm:t>
    </dgm:pt>
    <dgm:pt modelId="{2240670F-A3C5-4432-AEB5-304003D43D95}" type="parTrans" cxnId="{35B8BFD6-4B8C-4071-BDFA-C526FBA4280F}">
      <dgm:prSet/>
      <dgm:spPr/>
      <dgm:t>
        <a:bodyPr/>
        <a:lstStyle/>
        <a:p>
          <a:endParaRPr lang="en-US"/>
        </a:p>
      </dgm:t>
    </dgm:pt>
    <dgm:pt modelId="{7B8F1AED-B14F-4445-8A83-C06D08E6CB92}" type="sibTrans" cxnId="{35B8BFD6-4B8C-4071-BDFA-C526FBA4280F}">
      <dgm:prSet/>
      <dgm:spPr/>
      <dgm:t>
        <a:bodyPr/>
        <a:lstStyle/>
        <a:p>
          <a:endParaRPr lang="en-US"/>
        </a:p>
      </dgm:t>
    </dgm:pt>
    <dgm:pt modelId="{8DABFB78-2F9A-4104-8FB8-73D371FC99CF}">
      <dgm:prSet phldrT="[Text]"/>
      <dgm:spPr/>
      <dgm:t>
        <a:bodyPr/>
        <a:lstStyle/>
        <a:p>
          <a:r>
            <a:rPr lang="en-US" dirty="0"/>
            <a:t>1709026</a:t>
          </a:r>
        </a:p>
      </dgm:t>
    </dgm:pt>
    <dgm:pt modelId="{8CCB6C93-694C-48C2-AB41-3EBC707B440B}" type="parTrans" cxnId="{58D49CAE-B28C-47AB-B3B0-6BE272B8FC03}">
      <dgm:prSet/>
      <dgm:spPr/>
      <dgm:t>
        <a:bodyPr/>
        <a:lstStyle/>
        <a:p>
          <a:endParaRPr lang="en-US"/>
        </a:p>
      </dgm:t>
    </dgm:pt>
    <dgm:pt modelId="{F6B6DDF3-72AB-4765-A3CF-D6798A2818B5}" type="sibTrans" cxnId="{58D49CAE-B28C-47AB-B3B0-6BE272B8FC03}">
      <dgm:prSet/>
      <dgm:spPr/>
      <dgm:t>
        <a:bodyPr/>
        <a:lstStyle/>
        <a:p>
          <a:endParaRPr lang="en-US"/>
        </a:p>
      </dgm:t>
    </dgm:pt>
    <dgm:pt modelId="{37F4FC2E-A92E-4207-9229-A982F4F17099}">
      <dgm:prSet phldrT="[Text]"/>
      <dgm:spPr/>
      <dgm:t>
        <a:bodyPr/>
        <a:lstStyle/>
        <a:p>
          <a:r>
            <a:rPr lang="en-US" dirty="0"/>
            <a:t>1709027</a:t>
          </a:r>
        </a:p>
      </dgm:t>
    </dgm:pt>
    <dgm:pt modelId="{14BA0ABD-3A20-4D87-981B-0A0256B16923}" type="parTrans" cxnId="{CCFD34B5-EEE6-428F-AF68-781DEA9C0824}">
      <dgm:prSet/>
      <dgm:spPr/>
      <dgm:t>
        <a:bodyPr/>
        <a:lstStyle/>
        <a:p>
          <a:endParaRPr lang="en-US"/>
        </a:p>
      </dgm:t>
    </dgm:pt>
    <dgm:pt modelId="{ED0AFBCE-F56E-4625-851F-522550B41C6B}" type="sibTrans" cxnId="{CCFD34B5-EEE6-428F-AF68-781DEA9C0824}">
      <dgm:prSet/>
      <dgm:spPr/>
      <dgm:t>
        <a:bodyPr/>
        <a:lstStyle/>
        <a:p>
          <a:endParaRPr lang="en-US"/>
        </a:p>
      </dgm:t>
    </dgm:pt>
    <dgm:pt modelId="{1AA4ABE0-41A7-427E-9B8C-618A8CA7208F}">
      <dgm:prSet phldrT="[Text]"/>
      <dgm:spPr>
        <a:gradFill flip="none" rotWithShape="0">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0800000" scaled="1"/>
          <a:tileRect/>
        </a:gradFill>
      </dgm:spPr>
      <dgm:t>
        <a:bodyPr/>
        <a:lstStyle/>
        <a:p>
          <a:endParaRPr lang="en-US" dirty="0"/>
        </a:p>
      </dgm:t>
    </dgm:pt>
    <dgm:pt modelId="{327401B2-CA2F-4F1F-9334-03C2CC45A6B6}" type="sibTrans" cxnId="{95BF467C-1DD9-4D23-9B75-120482474F79}">
      <dgm:prSet/>
      <dgm:spPr/>
      <dgm:t>
        <a:bodyPr/>
        <a:lstStyle/>
        <a:p>
          <a:endParaRPr lang="en-US"/>
        </a:p>
      </dgm:t>
    </dgm:pt>
    <dgm:pt modelId="{019DC466-DCA4-434F-9E86-9E2746E3DB61}" type="parTrans" cxnId="{95BF467C-1DD9-4D23-9B75-120482474F79}">
      <dgm:prSet/>
      <dgm:spPr/>
      <dgm:t>
        <a:bodyPr/>
        <a:lstStyle/>
        <a:p>
          <a:endParaRPr lang="en-US"/>
        </a:p>
      </dgm:t>
    </dgm:pt>
    <dgm:pt modelId="{89BF41B3-506D-422E-AC10-2E768BE09078}">
      <dgm:prSet phldrT="[Text]"/>
      <dgm:spPr/>
      <dgm:t>
        <a:bodyPr/>
        <a:lstStyle/>
        <a:p>
          <a:r>
            <a:rPr lang="en-US" dirty="0"/>
            <a:t>1709028</a:t>
          </a:r>
        </a:p>
      </dgm:t>
    </dgm:pt>
    <dgm:pt modelId="{788A1AFC-CEE3-4270-B436-375057AA33CF}" type="parTrans" cxnId="{45B5A2E4-1856-47A4-800B-6D99E09AE0AA}">
      <dgm:prSet/>
      <dgm:spPr/>
      <dgm:t>
        <a:bodyPr/>
        <a:lstStyle/>
        <a:p>
          <a:endParaRPr lang="en-US"/>
        </a:p>
      </dgm:t>
    </dgm:pt>
    <dgm:pt modelId="{4BA7941C-C34C-4AA1-AD71-D1DEA4E1A604}" type="sibTrans" cxnId="{45B5A2E4-1856-47A4-800B-6D99E09AE0AA}">
      <dgm:prSet/>
      <dgm:spPr/>
      <dgm:t>
        <a:bodyPr/>
        <a:lstStyle/>
        <a:p>
          <a:endParaRPr lang="en-US"/>
        </a:p>
      </dgm:t>
    </dgm:pt>
    <dgm:pt modelId="{3F448E59-774B-4106-937F-E3455A978CF9}">
      <dgm:prSet phldrT="[Text]"/>
      <dgm:spPr>
        <a:gradFill flip="none" rotWithShape="0">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0800000" scaled="1"/>
          <a:tileRect/>
        </a:gradFill>
      </dgm:spPr>
      <dgm:t>
        <a:bodyPr/>
        <a:lstStyle/>
        <a:p>
          <a:endParaRPr lang="en-US" dirty="0"/>
        </a:p>
      </dgm:t>
    </dgm:pt>
    <dgm:pt modelId="{FC319B5B-AD9C-4DAA-B5D4-B2EFF62692E6}" type="sibTrans" cxnId="{3626CEA1-9BC4-4513-BEE1-58C2BB59CE41}">
      <dgm:prSet/>
      <dgm:spPr/>
      <dgm:t>
        <a:bodyPr/>
        <a:lstStyle/>
        <a:p>
          <a:endParaRPr lang="en-US"/>
        </a:p>
      </dgm:t>
    </dgm:pt>
    <dgm:pt modelId="{0EE84F84-5B6E-4955-A53F-9828D703D946}" type="parTrans" cxnId="{3626CEA1-9BC4-4513-BEE1-58C2BB59CE41}">
      <dgm:prSet/>
      <dgm:spPr/>
      <dgm:t>
        <a:bodyPr/>
        <a:lstStyle/>
        <a:p>
          <a:endParaRPr lang="en-US"/>
        </a:p>
      </dgm:t>
    </dgm:pt>
    <dgm:pt modelId="{8CC730E5-EF0B-460C-A699-B64EE66D10A8}" type="pres">
      <dgm:prSet presAssocID="{D93FA4F1-0625-4919-8033-4621CC94962B}" presName="Name0" presStyleCnt="0">
        <dgm:presLayoutVars>
          <dgm:dir/>
          <dgm:animLvl val="lvl"/>
          <dgm:resizeHandles val="exact"/>
        </dgm:presLayoutVars>
      </dgm:prSet>
      <dgm:spPr/>
    </dgm:pt>
    <dgm:pt modelId="{D8B90925-31CE-4184-8ED4-CE4B62DFE9A7}" type="pres">
      <dgm:prSet presAssocID="{3F533009-53F7-4E26-AAB2-D230D6206991}" presName="compositeNode" presStyleCnt="0">
        <dgm:presLayoutVars>
          <dgm:bulletEnabled val="1"/>
        </dgm:presLayoutVars>
      </dgm:prSet>
      <dgm:spPr/>
    </dgm:pt>
    <dgm:pt modelId="{0B77926F-F82F-47BD-A166-E06398AB6862}" type="pres">
      <dgm:prSet presAssocID="{3F533009-53F7-4E26-AAB2-D230D6206991}" presName="bgRect" presStyleLbl="node1" presStyleIdx="0" presStyleCnt="3"/>
      <dgm:spPr/>
    </dgm:pt>
    <dgm:pt modelId="{C49DEEBC-6978-4ED3-837F-E5431407171A}" type="pres">
      <dgm:prSet presAssocID="{3F533009-53F7-4E26-AAB2-D230D6206991}" presName="parentNode" presStyleLbl="node1" presStyleIdx="0" presStyleCnt="3">
        <dgm:presLayoutVars>
          <dgm:chMax val="0"/>
          <dgm:bulletEnabled val="1"/>
        </dgm:presLayoutVars>
      </dgm:prSet>
      <dgm:spPr/>
    </dgm:pt>
    <dgm:pt modelId="{B2C1B6A6-6E31-4EEC-9C0C-972D8B8EA114}" type="pres">
      <dgm:prSet presAssocID="{3F533009-53F7-4E26-AAB2-D230D6206991}" presName="childNode" presStyleLbl="node1" presStyleIdx="0" presStyleCnt="3">
        <dgm:presLayoutVars>
          <dgm:bulletEnabled val="1"/>
        </dgm:presLayoutVars>
      </dgm:prSet>
      <dgm:spPr/>
    </dgm:pt>
    <dgm:pt modelId="{FBB7E9C9-CCD9-404D-AB88-7BBA2A1417E4}" type="pres">
      <dgm:prSet presAssocID="{184637DB-448E-41DF-923A-1E2ECC44F8E5}" presName="hSp" presStyleCnt="0"/>
      <dgm:spPr/>
    </dgm:pt>
    <dgm:pt modelId="{6BDA73F8-2877-42EF-92BC-13466CEFF072}" type="pres">
      <dgm:prSet presAssocID="{184637DB-448E-41DF-923A-1E2ECC44F8E5}" presName="vProcSp" presStyleCnt="0"/>
      <dgm:spPr/>
    </dgm:pt>
    <dgm:pt modelId="{A358C29A-81E2-4450-ACC9-07D23BCD89E7}" type="pres">
      <dgm:prSet presAssocID="{184637DB-448E-41DF-923A-1E2ECC44F8E5}" presName="vSp1" presStyleCnt="0"/>
      <dgm:spPr/>
    </dgm:pt>
    <dgm:pt modelId="{1500F48D-74EE-463E-9939-D2125ECF0074}" type="pres">
      <dgm:prSet presAssocID="{184637DB-448E-41DF-923A-1E2ECC44F8E5}" presName="simulatedConn" presStyleLbl="solidFgAcc1" presStyleIdx="0" presStyleCnt="2"/>
      <dgm:spPr>
        <a:ln>
          <a:solidFill>
            <a:srgbClr val="002060"/>
          </a:solidFill>
        </a:ln>
      </dgm:spPr>
    </dgm:pt>
    <dgm:pt modelId="{28B4BA4E-2024-4072-B57B-25982421E35F}" type="pres">
      <dgm:prSet presAssocID="{184637DB-448E-41DF-923A-1E2ECC44F8E5}" presName="vSp2" presStyleCnt="0"/>
      <dgm:spPr/>
    </dgm:pt>
    <dgm:pt modelId="{95F5C936-B726-4E56-BB6A-37E24E8FE5AD}" type="pres">
      <dgm:prSet presAssocID="{184637DB-448E-41DF-923A-1E2ECC44F8E5}" presName="sibTrans" presStyleCnt="0"/>
      <dgm:spPr/>
    </dgm:pt>
    <dgm:pt modelId="{2ED3C20A-743F-4597-927B-61EACABA6E8E}" type="pres">
      <dgm:prSet presAssocID="{1AA4ABE0-41A7-427E-9B8C-618A8CA7208F}" presName="compositeNode" presStyleCnt="0">
        <dgm:presLayoutVars>
          <dgm:bulletEnabled val="1"/>
        </dgm:presLayoutVars>
      </dgm:prSet>
      <dgm:spPr/>
    </dgm:pt>
    <dgm:pt modelId="{D4BED87D-A8CA-4CA1-B1CB-BD8805E8DE65}" type="pres">
      <dgm:prSet presAssocID="{1AA4ABE0-41A7-427E-9B8C-618A8CA7208F}" presName="bgRect" presStyleLbl="node1" presStyleIdx="1" presStyleCnt="3"/>
      <dgm:spPr/>
    </dgm:pt>
    <dgm:pt modelId="{23FA5572-F8D1-4FA5-9205-44A612094F85}" type="pres">
      <dgm:prSet presAssocID="{1AA4ABE0-41A7-427E-9B8C-618A8CA7208F}" presName="parentNode" presStyleLbl="node1" presStyleIdx="1" presStyleCnt="3">
        <dgm:presLayoutVars>
          <dgm:chMax val="0"/>
          <dgm:bulletEnabled val="1"/>
        </dgm:presLayoutVars>
      </dgm:prSet>
      <dgm:spPr/>
    </dgm:pt>
    <dgm:pt modelId="{D2226145-62EF-47C3-98DA-4D8CBCD054CF}" type="pres">
      <dgm:prSet presAssocID="{1AA4ABE0-41A7-427E-9B8C-618A8CA7208F}" presName="childNode" presStyleLbl="node1" presStyleIdx="1" presStyleCnt="3">
        <dgm:presLayoutVars>
          <dgm:bulletEnabled val="1"/>
        </dgm:presLayoutVars>
      </dgm:prSet>
      <dgm:spPr/>
    </dgm:pt>
    <dgm:pt modelId="{F9745980-0398-4379-BD8C-B8C206730EE4}" type="pres">
      <dgm:prSet presAssocID="{327401B2-CA2F-4F1F-9334-03C2CC45A6B6}" presName="hSp" presStyleCnt="0"/>
      <dgm:spPr/>
    </dgm:pt>
    <dgm:pt modelId="{41681E45-B4CA-41B5-8B3B-454A3D2D9CA7}" type="pres">
      <dgm:prSet presAssocID="{327401B2-CA2F-4F1F-9334-03C2CC45A6B6}" presName="vProcSp" presStyleCnt="0"/>
      <dgm:spPr/>
    </dgm:pt>
    <dgm:pt modelId="{BA4E0F9D-9AAF-4DBE-9D1F-3E050F16796D}" type="pres">
      <dgm:prSet presAssocID="{327401B2-CA2F-4F1F-9334-03C2CC45A6B6}" presName="vSp1" presStyleCnt="0"/>
      <dgm:spPr/>
    </dgm:pt>
    <dgm:pt modelId="{923FDBCF-BF7E-4BEB-8D59-10010C89A3C1}" type="pres">
      <dgm:prSet presAssocID="{327401B2-CA2F-4F1F-9334-03C2CC45A6B6}" presName="simulatedConn" presStyleLbl="solidFgAcc1" presStyleIdx="1" presStyleCnt="2"/>
      <dgm:spPr>
        <a:ln>
          <a:solidFill>
            <a:schemeClr val="tx2">
              <a:lumMod val="50000"/>
            </a:schemeClr>
          </a:solidFill>
        </a:ln>
      </dgm:spPr>
    </dgm:pt>
    <dgm:pt modelId="{BDD5BACD-26C6-40BA-BFB3-96AA4F7F3563}" type="pres">
      <dgm:prSet presAssocID="{327401B2-CA2F-4F1F-9334-03C2CC45A6B6}" presName="vSp2" presStyleCnt="0"/>
      <dgm:spPr/>
    </dgm:pt>
    <dgm:pt modelId="{46E5CB8A-BB96-4102-9445-A93AD45AEA59}" type="pres">
      <dgm:prSet presAssocID="{327401B2-CA2F-4F1F-9334-03C2CC45A6B6}" presName="sibTrans" presStyleCnt="0"/>
      <dgm:spPr/>
    </dgm:pt>
    <dgm:pt modelId="{59513801-6E25-4A9D-B568-8F1E3AF1BBAB}" type="pres">
      <dgm:prSet presAssocID="{3F448E59-774B-4106-937F-E3455A978CF9}" presName="compositeNode" presStyleCnt="0">
        <dgm:presLayoutVars>
          <dgm:bulletEnabled val="1"/>
        </dgm:presLayoutVars>
      </dgm:prSet>
      <dgm:spPr/>
    </dgm:pt>
    <dgm:pt modelId="{CD73A98F-D673-4780-B71A-C44B7A8CCFC9}" type="pres">
      <dgm:prSet presAssocID="{3F448E59-774B-4106-937F-E3455A978CF9}" presName="bgRect" presStyleLbl="node1" presStyleIdx="2" presStyleCnt="3"/>
      <dgm:spPr/>
    </dgm:pt>
    <dgm:pt modelId="{87B107EA-EC6E-4898-89FB-5DF23128F6A6}" type="pres">
      <dgm:prSet presAssocID="{3F448E59-774B-4106-937F-E3455A978CF9}" presName="parentNode" presStyleLbl="node1" presStyleIdx="2" presStyleCnt="3">
        <dgm:presLayoutVars>
          <dgm:chMax val="0"/>
          <dgm:bulletEnabled val="1"/>
        </dgm:presLayoutVars>
      </dgm:prSet>
      <dgm:spPr/>
    </dgm:pt>
    <dgm:pt modelId="{5A603732-4B12-480E-8F92-65F243FC816D}" type="pres">
      <dgm:prSet presAssocID="{3F448E59-774B-4106-937F-E3455A978CF9}" presName="childNode" presStyleLbl="node1" presStyleIdx="2" presStyleCnt="3">
        <dgm:presLayoutVars>
          <dgm:bulletEnabled val="1"/>
        </dgm:presLayoutVars>
      </dgm:prSet>
      <dgm:spPr/>
    </dgm:pt>
  </dgm:ptLst>
  <dgm:cxnLst>
    <dgm:cxn modelId="{CB732B15-EE03-4ECC-AE6D-04D63A29534B}" srcId="{1AA4ABE0-41A7-427E-9B8C-618A8CA7208F}" destId="{DC2D6064-D59E-4ED7-85A5-FEF6072A5266}" srcOrd="0" destOrd="0" parTransId="{F3C3FFE6-0774-440B-BB2E-4ABCE642B231}" sibTransId="{765BA666-8EFE-4EE7-8881-3BE1B8372F4B}"/>
    <dgm:cxn modelId="{DA353824-5807-4EB4-B53C-596374F083F5}" type="presOf" srcId="{437F7421-B88B-4174-A012-B019CFCE6C2B}" destId="{5A603732-4B12-480E-8F92-65F243FC816D}" srcOrd="0" destOrd="0" presId="urn:microsoft.com/office/officeart/2005/8/layout/hProcess7"/>
    <dgm:cxn modelId="{97954148-3D54-4389-9BB6-B1BD27E1940A}" type="presOf" srcId="{1AA4ABE0-41A7-427E-9B8C-618A8CA7208F}" destId="{D4BED87D-A8CA-4CA1-B1CB-BD8805E8DE65}" srcOrd="0" destOrd="0" presId="urn:microsoft.com/office/officeart/2005/8/layout/hProcess7"/>
    <dgm:cxn modelId="{0FCF646C-45F8-4D94-8492-425666255E8F}" srcId="{3F533009-53F7-4E26-AAB2-D230D6206991}" destId="{287E9933-12A8-4868-A9BF-4B0B0F9137BB}" srcOrd="0" destOrd="0" parTransId="{35ACED92-1BD8-4CDE-8845-F69DE1E34944}" sibTransId="{48D4139D-131B-4E26-B05D-61F28B9A4A32}"/>
    <dgm:cxn modelId="{DDA32474-53BB-45FB-880B-9D9ADA3E4609}" type="presOf" srcId="{DC2D6064-D59E-4ED7-85A5-FEF6072A5266}" destId="{D2226145-62EF-47C3-98DA-4D8CBCD054CF}" srcOrd="0" destOrd="0" presId="urn:microsoft.com/office/officeart/2005/8/layout/hProcess7"/>
    <dgm:cxn modelId="{35110558-0C31-49B2-9AB6-537D5DD03643}" type="presOf" srcId="{37F4FC2E-A92E-4207-9229-A982F4F17099}" destId="{D2226145-62EF-47C3-98DA-4D8CBCD054CF}" srcOrd="0" destOrd="1" presId="urn:microsoft.com/office/officeart/2005/8/layout/hProcess7"/>
    <dgm:cxn modelId="{95BF467C-1DD9-4D23-9B75-120482474F79}" srcId="{D93FA4F1-0625-4919-8033-4621CC94962B}" destId="{1AA4ABE0-41A7-427E-9B8C-618A8CA7208F}" srcOrd="1" destOrd="0" parTransId="{019DC466-DCA4-434F-9E86-9E2746E3DB61}" sibTransId="{327401B2-CA2F-4F1F-9334-03C2CC45A6B6}"/>
    <dgm:cxn modelId="{436BD47C-DA5A-4205-82B1-70150C9BA311}" type="presOf" srcId="{287E9933-12A8-4868-A9BF-4B0B0F9137BB}" destId="{B2C1B6A6-6E31-4EEC-9C0C-972D8B8EA114}" srcOrd="0" destOrd="0" presId="urn:microsoft.com/office/officeart/2005/8/layout/hProcess7"/>
    <dgm:cxn modelId="{EE51828F-285E-4C6D-B390-F4E752AD1731}" type="presOf" srcId="{3F533009-53F7-4E26-AAB2-D230D6206991}" destId="{C49DEEBC-6978-4ED3-837F-E5431407171A}" srcOrd="1" destOrd="0" presId="urn:microsoft.com/office/officeart/2005/8/layout/hProcess7"/>
    <dgm:cxn modelId="{E8596C98-A631-4C33-9205-D8AF307FF46F}" type="presOf" srcId="{8DABFB78-2F9A-4104-8FB8-73D371FC99CF}" destId="{B2C1B6A6-6E31-4EEC-9C0C-972D8B8EA114}" srcOrd="0" destOrd="1" presId="urn:microsoft.com/office/officeart/2005/8/layout/hProcess7"/>
    <dgm:cxn modelId="{D79D4E9C-C019-49BB-A015-1E6DF3B1E467}" type="presOf" srcId="{3F448E59-774B-4106-937F-E3455A978CF9}" destId="{CD73A98F-D673-4780-B71A-C44B7A8CCFC9}" srcOrd="0" destOrd="0" presId="urn:microsoft.com/office/officeart/2005/8/layout/hProcess7"/>
    <dgm:cxn modelId="{3626CEA1-9BC4-4513-BEE1-58C2BB59CE41}" srcId="{D93FA4F1-0625-4919-8033-4621CC94962B}" destId="{3F448E59-774B-4106-937F-E3455A978CF9}" srcOrd="2" destOrd="0" parTransId="{0EE84F84-5B6E-4955-A53F-9828D703D946}" sibTransId="{FC319B5B-AD9C-4DAA-B5D4-B2EFF62692E6}"/>
    <dgm:cxn modelId="{58D49CAE-B28C-47AB-B3B0-6BE272B8FC03}" srcId="{3F533009-53F7-4E26-AAB2-D230D6206991}" destId="{8DABFB78-2F9A-4104-8FB8-73D371FC99CF}" srcOrd="1" destOrd="0" parTransId="{8CCB6C93-694C-48C2-AB41-3EBC707B440B}" sibTransId="{F6B6DDF3-72AB-4765-A3CF-D6798A2818B5}"/>
    <dgm:cxn modelId="{CCFD34B5-EEE6-428F-AF68-781DEA9C0824}" srcId="{1AA4ABE0-41A7-427E-9B8C-618A8CA7208F}" destId="{37F4FC2E-A92E-4207-9229-A982F4F17099}" srcOrd="1" destOrd="0" parTransId="{14BA0ABD-3A20-4D87-981B-0A0256B16923}" sibTransId="{ED0AFBCE-F56E-4625-851F-522550B41C6B}"/>
    <dgm:cxn modelId="{B85D90BF-66E8-4C74-A792-929A61B80DC9}" type="presOf" srcId="{1AA4ABE0-41A7-427E-9B8C-618A8CA7208F}" destId="{23FA5572-F8D1-4FA5-9205-44A612094F85}" srcOrd="1" destOrd="0" presId="urn:microsoft.com/office/officeart/2005/8/layout/hProcess7"/>
    <dgm:cxn modelId="{35B8BFD6-4B8C-4071-BDFA-C526FBA4280F}" srcId="{3F448E59-774B-4106-937F-E3455A978CF9}" destId="{437F7421-B88B-4174-A012-B019CFCE6C2B}" srcOrd="0" destOrd="0" parTransId="{2240670F-A3C5-4432-AEB5-304003D43D95}" sibTransId="{7B8F1AED-B14F-4445-8A83-C06D08E6CB92}"/>
    <dgm:cxn modelId="{53FFC9D6-23A6-4BCC-B76C-B31A4A3D6671}" type="presOf" srcId="{89BF41B3-506D-422E-AC10-2E768BE09078}" destId="{5A603732-4B12-480E-8F92-65F243FC816D}" srcOrd="0" destOrd="1" presId="urn:microsoft.com/office/officeart/2005/8/layout/hProcess7"/>
    <dgm:cxn modelId="{45B5A2E4-1856-47A4-800B-6D99E09AE0AA}" srcId="{3F448E59-774B-4106-937F-E3455A978CF9}" destId="{89BF41B3-506D-422E-AC10-2E768BE09078}" srcOrd="1" destOrd="0" parTransId="{788A1AFC-CEE3-4270-B436-375057AA33CF}" sibTransId="{4BA7941C-C34C-4AA1-AD71-D1DEA4E1A604}"/>
    <dgm:cxn modelId="{B5989AF3-AF58-4355-A14B-FAA084A0CA6F}" type="presOf" srcId="{3F533009-53F7-4E26-AAB2-D230D6206991}" destId="{0B77926F-F82F-47BD-A166-E06398AB6862}" srcOrd="0" destOrd="0" presId="urn:microsoft.com/office/officeart/2005/8/layout/hProcess7"/>
    <dgm:cxn modelId="{448637F6-1FC7-422A-A21A-A46BBE048ACB}" type="presOf" srcId="{D93FA4F1-0625-4919-8033-4621CC94962B}" destId="{8CC730E5-EF0B-460C-A699-B64EE66D10A8}" srcOrd="0" destOrd="0" presId="urn:microsoft.com/office/officeart/2005/8/layout/hProcess7"/>
    <dgm:cxn modelId="{703E6EFA-63CE-466E-8F24-AD46072824F2}" type="presOf" srcId="{3F448E59-774B-4106-937F-E3455A978CF9}" destId="{87B107EA-EC6E-4898-89FB-5DF23128F6A6}" srcOrd="1" destOrd="0" presId="urn:microsoft.com/office/officeart/2005/8/layout/hProcess7"/>
    <dgm:cxn modelId="{AF9023FD-3D03-4641-A1D3-38801944936F}" srcId="{D93FA4F1-0625-4919-8033-4621CC94962B}" destId="{3F533009-53F7-4E26-AAB2-D230D6206991}" srcOrd="0" destOrd="0" parTransId="{3F8CD340-FCA3-44E9-8D8F-9608212C0AC0}" sibTransId="{184637DB-448E-41DF-923A-1E2ECC44F8E5}"/>
    <dgm:cxn modelId="{ADFE1D19-BFC2-4838-BC84-ED0B937E11EF}" type="presParOf" srcId="{8CC730E5-EF0B-460C-A699-B64EE66D10A8}" destId="{D8B90925-31CE-4184-8ED4-CE4B62DFE9A7}" srcOrd="0" destOrd="0" presId="urn:microsoft.com/office/officeart/2005/8/layout/hProcess7"/>
    <dgm:cxn modelId="{A5BA9DA6-A560-4108-A74F-47CF54B80915}" type="presParOf" srcId="{D8B90925-31CE-4184-8ED4-CE4B62DFE9A7}" destId="{0B77926F-F82F-47BD-A166-E06398AB6862}" srcOrd="0" destOrd="0" presId="urn:microsoft.com/office/officeart/2005/8/layout/hProcess7"/>
    <dgm:cxn modelId="{E629285A-F7E7-4BAA-A316-5689770EAFCD}" type="presParOf" srcId="{D8B90925-31CE-4184-8ED4-CE4B62DFE9A7}" destId="{C49DEEBC-6978-4ED3-837F-E5431407171A}" srcOrd="1" destOrd="0" presId="urn:microsoft.com/office/officeart/2005/8/layout/hProcess7"/>
    <dgm:cxn modelId="{00EDA035-2962-4C04-961A-E520CA49F2AC}" type="presParOf" srcId="{D8B90925-31CE-4184-8ED4-CE4B62DFE9A7}" destId="{B2C1B6A6-6E31-4EEC-9C0C-972D8B8EA114}" srcOrd="2" destOrd="0" presId="urn:microsoft.com/office/officeart/2005/8/layout/hProcess7"/>
    <dgm:cxn modelId="{EEE33C7B-50B6-468F-99F6-AF54B0901005}" type="presParOf" srcId="{8CC730E5-EF0B-460C-A699-B64EE66D10A8}" destId="{FBB7E9C9-CCD9-404D-AB88-7BBA2A1417E4}" srcOrd="1" destOrd="0" presId="urn:microsoft.com/office/officeart/2005/8/layout/hProcess7"/>
    <dgm:cxn modelId="{6E98E342-ABF0-4EEC-8A52-1340BE041A2E}" type="presParOf" srcId="{8CC730E5-EF0B-460C-A699-B64EE66D10A8}" destId="{6BDA73F8-2877-42EF-92BC-13466CEFF072}" srcOrd="2" destOrd="0" presId="urn:microsoft.com/office/officeart/2005/8/layout/hProcess7"/>
    <dgm:cxn modelId="{830C79BE-1E1B-449A-AB46-7A678ABB1076}" type="presParOf" srcId="{6BDA73F8-2877-42EF-92BC-13466CEFF072}" destId="{A358C29A-81E2-4450-ACC9-07D23BCD89E7}" srcOrd="0" destOrd="0" presId="urn:microsoft.com/office/officeart/2005/8/layout/hProcess7"/>
    <dgm:cxn modelId="{98FDD5F6-B9D9-4E81-8AFB-526115AEBB3E}" type="presParOf" srcId="{6BDA73F8-2877-42EF-92BC-13466CEFF072}" destId="{1500F48D-74EE-463E-9939-D2125ECF0074}" srcOrd="1" destOrd="0" presId="urn:microsoft.com/office/officeart/2005/8/layout/hProcess7"/>
    <dgm:cxn modelId="{AE0CF641-4930-42D6-AF9E-3256AC347AE6}" type="presParOf" srcId="{6BDA73F8-2877-42EF-92BC-13466CEFF072}" destId="{28B4BA4E-2024-4072-B57B-25982421E35F}" srcOrd="2" destOrd="0" presId="urn:microsoft.com/office/officeart/2005/8/layout/hProcess7"/>
    <dgm:cxn modelId="{A98CF085-18D6-49F4-A420-680CD8FCC90B}" type="presParOf" srcId="{8CC730E5-EF0B-460C-A699-B64EE66D10A8}" destId="{95F5C936-B726-4E56-BB6A-37E24E8FE5AD}" srcOrd="3" destOrd="0" presId="urn:microsoft.com/office/officeart/2005/8/layout/hProcess7"/>
    <dgm:cxn modelId="{A85A5E3D-7C8E-40B6-836D-2643FBE257F8}" type="presParOf" srcId="{8CC730E5-EF0B-460C-A699-B64EE66D10A8}" destId="{2ED3C20A-743F-4597-927B-61EACABA6E8E}" srcOrd="4" destOrd="0" presId="urn:microsoft.com/office/officeart/2005/8/layout/hProcess7"/>
    <dgm:cxn modelId="{9D11CAEF-A565-471E-8F0E-C5959ADB98A8}" type="presParOf" srcId="{2ED3C20A-743F-4597-927B-61EACABA6E8E}" destId="{D4BED87D-A8CA-4CA1-B1CB-BD8805E8DE65}" srcOrd="0" destOrd="0" presId="urn:microsoft.com/office/officeart/2005/8/layout/hProcess7"/>
    <dgm:cxn modelId="{13741CB4-9B18-4B82-9BD5-C6850CA3AAC6}" type="presParOf" srcId="{2ED3C20A-743F-4597-927B-61EACABA6E8E}" destId="{23FA5572-F8D1-4FA5-9205-44A612094F85}" srcOrd="1" destOrd="0" presId="urn:microsoft.com/office/officeart/2005/8/layout/hProcess7"/>
    <dgm:cxn modelId="{97BC689D-2DA0-415E-9BF5-6EB4D777D119}" type="presParOf" srcId="{2ED3C20A-743F-4597-927B-61EACABA6E8E}" destId="{D2226145-62EF-47C3-98DA-4D8CBCD054CF}" srcOrd="2" destOrd="0" presId="urn:microsoft.com/office/officeart/2005/8/layout/hProcess7"/>
    <dgm:cxn modelId="{CBC26331-E2BF-41B8-B6DE-BE499EFD5EB1}" type="presParOf" srcId="{8CC730E5-EF0B-460C-A699-B64EE66D10A8}" destId="{F9745980-0398-4379-BD8C-B8C206730EE4}" srcOrd="5" destOrd="0" presId="urn:microsoft.com/office/officeart/2005/8/layout/hProcess7"/>
    <dgm:cxn modelId="{C6A5256E-80F1-4A8C-9039-EFA746D7DAA0}" type="presParOf" srcId="{8CC730E5-EF0B-460C-A699-B64EE66D10A8}" destId="{41681E45-B4CA-41B5-8B3B-454A3D2D9CA7}" srcOrd="6" destOrd="0" presId="urn:microsoft.com/office/officeart/2005/8/layout/hProcess7"/>
    <dgm:cxn modelId="{53FCC68B-F562-4F85-BFF2-2130D180D3A1}" type="presParOf" srcId="{41681E45-B4CA-41B5-8B3B-454A3D2D9CA7}" destId="{BA4E0F9D-9AAF-4DBE-9D1F-3E050F16796D}" srcOrd="0" destOrd="0" presId="urn:microsoft.com/office/officeart/2005/8/layout/hProcess7"/>
    <dgm:cxn modelId="{D6C20980-4247-444D-8E85-DAC281FE028A}" type="presParOf" srcId="{41681E45-B4CA-41B5-8B3B-454A3D2D9CA7}" destId="{923FDBCF-BF7E-4BEB-8D59-10010C89A3C1}" srcOrd="1" destOrd="0" presId="urn:microsoft.com/office/officeart/2005/8/layout/hProcess7"/>
    <dgm:cxn modelId="{3CE96BB0-9C11-4127-9271-7B3353D4E564}" type="presParOf" srcId="{41681E45-B4CA-41B5-8B3B-454A3D2D9CA7}" destId="{BDD5BACD-26C6-40BA-BFB3-96AA4F7F3563}" srcOrd="2" destOrd="0" presId="urn:microsoft.com/office/officeart/2005/8/layout/hProcess7"/>
    <dgm:cxn modelId="{4FC320B4-BE0B-41DE-8DCB-992C6F07AFCC}" type="presParOf" srcId="{8CC730E5-EF0B-460C-A699-B64EE66D10A8}" destId="{46E5CB8A-BB96-4102-9445-A93AD45AEA59}" srcOrd="7" destOrd="0" presId="urn:microsoft.com/office/officeart/2005/8/layout/hProcess7"/>
    <dgm:cxn modelId="{C85E4313-6A69-46B9-A2D7-4C52A0A30B9C}" type="presParOf" srcId="{8CC730E5-EF0B-460C-A699-B64EE66D10A8}" destId="{59513801-6E25-4A9D-B568-8F1E3AF1BBAB}" srcOrd="8" destOrd="0" presId="urn:microsoft.com/office/officeart/2005/8/layout/hProcess7"/>
    <dgm:cxn modelId="{6B32521A-6B18-4935-82F2-7DAAAA899F82}" type="presParOf" srcId="{59513801-6E25-4A9D-B568-8F1E3AF1BBAB}" destId="{CD73A98F-D673-4780-B71A-C44B7A8CCFC9}" srcOrd="0" destOrd="0" presId="urn:microsoft.com/office/officeart/2005/8/layout/hProcess7"/>
    <dgm:cxn modelId="{CDFEA130-EFC1-4F2D-A8BB-94EB3470F77F}" type="presParOf" srcId="{59513801-6E25-4A9D-B568-8F1E3AF1BBAB}" destId="{87B107EA-EC6E-4898-89FB-5DF23128F6A6}" srcOrd="1" destOrd="0" presId="urn:microsoft.com/office/officeart/2005/8/layout/hProcess7"/>
    <dgm:cxn modelId="{B6EAE694-4ED6-4FD2-99A4-25B9CEF2427D}" type="presParOf" srcId="{59513801-6E25-4A9D-B568-8F1E3AF1BBAB}" destId="{5A603732-4B12-480E-8F92-65F243FC816D}"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FF82E-6C07-4696-A7D3-E0C2AA77778B}">
      <dsp:nvSpPr>
        <dsp:cNvPr id="0" name=""/>
        <dsp:cNvSpPr/>
      </dsp:nvSpPr>
      <dsp:spPr>
        <a:xfrm>
          <a:off x="-4387787" y="-673007"/>
          <a:ext cx="5227451" cy="5227451"/>
        </a:xfrm>
        <a:prstGeom prst="blockArc">
          <a:avLst>
            <a:gd name="adj1" fmla="val 18900000"/>
            <a:gd name="adj2" fmla="val 2700000"/>
            <a:gd name="adj3" fmla="val 413"/>
          </a:avLst>
        </a:pr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6377B-E71C-4146-86DB-E895D18C55DB}">
      <dsp:nvSpPr>
        <dsp:cNvPr id="0" name=""/>
        <dsp:cNvSpPr/>
      </dsp:nvSpPr>
      <dsp:spPr>
        <a:xfrm>
          <a:off x="439863" y="298404"/>
          <a:ext cx="8104145" cy="597120"/>
        </a:xfrm>
        <a:prstGeom prst="rect">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396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Lightweight, Compact Size &amp; Lower in cost</a:t>
          </a:r>
        </a:p>
      </dsp:txBody>
      <dsp:txXfrm>
        <a:off x="439863" y="298404"/>
        <a:ext cx="8104145" cy="597120"/>
      </dsp:txXfrm>
    </dsp:sp>
    <dsp:sp modelId="{E41CA010-DFE8-418D-B235-FB83029EE5AF}">
      <dsp:nvSpPr>
        <dsp:cNvPr id="0" name=""/>
        <dsp:cNvSpPr/>
      </dsp:nvSpPr>
      <dsp:spPr>
        <a:xfrm>
          <a:off x="66662" y="223764"/>
          <a:ext cx="746400" cy="7464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F21BB6-4E99-4F4A-8A2C-D04E0A3E57EB}">
      <dsp:nvSpPr>
        <dsp:cNvPr id="0" name=""/>
        <dsp:cNvSpPr/>
      </dsp:nvSpPr>
      <dsp:spPr>
        <a:xfrm>
          <a:off x="782205" y="1194240"/>
          <a:ext cx="7761803" cy="597120"/>
        </a:xfrm>
        <a:prstGeom prst="rect">
          <a:avLst/>
        </a:prstGeom>
        <a:solidFill>
          <a:schemeClr val="accent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396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Offers Wide bandwidth</a:t>
          </a:r>
        </a:p>
      </dsp:txBody>
      <dsp:txXfrm>
        <a:off x="782205" y="1194240"/>
        <a:ext cx="7761803" cy="597120"/>
      </dsp:txXfrm>
    </dsp:sp>
    <dsp:sp modelId="{81F17349-C94C-4F70-9073-BB900349961E}">
      <dsp:nvSpPr>
        <dsp:cNvPr id="0" name=""/>
        <dsp:cNvSpPr/>
      </dsp:nvSpPr>
      <dsp:spPr>
        <a:xfrm>
          <a:off x="409005" y="1119600"/>
          <a:ext cx="746400" cy="7464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F38BEE-8AF2-4106-A276-95713D255475}">
      <dsp:nvSpPr>
        <dsp:cNvPr id="0" name=""/>
        <dsp:cNvSpPr/>
      </dsp:nvSpPr>
      <dsp:spPr>
        <a:xfrm>
          <a:off x="782205" y="2090076"/>
          <a:ext cx="7761803" cy="597120"/>
        </a:xfrm>
        <a:prstGeom prst="rect">
          <a:avLst/>
        </a:prstGeom>
        <a:solidFill>
          <a:schemeClr val="accent2"/>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396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Good unidirectional Radiation Pattern</a:t>
          </a:r>
        </a:p>
      </dsp:txBody>
      <dsp:txXfrm>
        <a:off x="782205" y="2090076"/>
        <a:ext cx="7761803" cy="597120"/>
      </dsp:txXfrm>
    </dsp:sp>
    <dsp:sp modelId="{70FF14ED-5BD7-4EB5-819A-0D39E3ED7111}">
      <dsp:nvSpPr>
        <dsp:cNvPr id="0" name=""/>
        <dsp:cNvSpPr/>
      </dsp:nvSpPr>
      <dsp:spPr>
        <a:xfrm>
          <a:off x="409005" y="2015436"/>
          <a:ext cx="746400" cy="7464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A28563-1C69-41ED-8871-BC769E297D4B}">
      <dsp:nvSpPr>
        <dsp:cNvPr id="0" name=""/>
        <dsp:cNvSpPr/>
      </dsp:nvSpPr>
      <dsp:spPr>
        <a:xfrm>
          <a:off x="439863" y="2985911"/>
          <a:ext cx="8104145" cy="597120"/>
        </a:xfrm>
        <a:prstGeom prst="rect">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3964" tIns="76200" rIns="76200" bIns="76200" numCol="1" spcCol="1270" anchor="ctr" anchorCtr="0">
          <a:noAutofit/>
        </a:bodyPr>
        <a:lstStyle/>
        <a:p>
          <a:pPr marL="0" lvl="0" indent="0" algn="l" defTabSz="1333500">
            <a:lnSpc>
              <a:spcPct val="90000"/>
            </a:lnSpc>
            <a:spcBef>
              <a:spcPct val="0"/>
            </a:spcBef>
            <a:spcAft>
              <a:spcPct val="35000"/>
            </a:spcAft>
            <a:buNone/>
          </a:pPr>
          <a:r>
            <a:rPr lang="en-US" sz="3000" kern="1200" dirty="0"/>
            <a:t>Substantial increase in directivity and gain</a:t>
          </a:r>
        </a:p>
      </dsp:txBody>
      <dsp:txXfrm>
        <a:off x="439863" y="2985911"/>
        <a:ext cx="8104145" cy="597120"/>
      </dsp:txXfrm>
    </dsp:sp>
    <dsp:sp modelId="{E36BEA58-E146-441A-9F35-BD305622E255}">
      <dsp:nvSpPr>
        <dsp:cNvPr id="0" name=""/>
        <dsp:cNvSpPr/>
      </dsp:nvSpPr>
      <dsp:spPr>
        <a:xfrm>
          <a:off x="66662" y="2911271"/>
          <a:ext cx="746400" cy="746400"/>
        </a:xfrm>
        <a:prstGeom prst="ellipse">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24AEB-567F-4C33-BC93-BDD4AE3693AA}">
      <dsp:nvSpPr>
        <dsp:cNvPr id="0" name=""/>
        <dsp:cNvSpPr/>
      </dsp:nvSpPr>
      <dsp:spPr>
        <a:xfrm>
          <a:off x="0" y="473898"/>
          <a:ext cx="8596312" cy="730800"/>
        </a:xfrm>
        <a:prstGeom prst="rect">
          <a:avLst/>
        </a:prstGeom>
        <a:solidFill>
          <a:schemeClr val="lt1">
            <a:alpha val="90000"/>
            <a:hueOff val="0"/>
            <a:satOff val="0"/>
            <a:lumOff val="0"/>
            <a:alphaOff val="0"/>
          </a:schemeClr>
        </a:solidFill>
        <a:ln w="19050" cap="rnd"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0CB5A11A-39D6-4FEB-9567-825ADF784154}">
      <dsp:nvSpPr>
        <dsp:cNvPr id="0" name=""/>
        <dsp:cNvSpPr/>
      </dsp:nvSpPr>
      <dsp:spPr>
        <a:xfrm>
          <a:off x="429815" y="45858"/>
          <a:ext cx="6017418" cy="856080"/>
        </a:xfrm>
        <a:prstGeom prst="roundRect">
          <a:avLst/>
        </a:prstGeom>
        <a:solidFill>
          <a:schemeClr val="accent4">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en-US" sz="2900" kern="1200" dirty="0"/>
            <a:t>Doesn’t offer very high gain</a:t>
          </a:r>
        </a:p>
      </dsp:txBody>
      <dsp:txXfrm>
        <a:off x="471605" y="87648"/>
        <a:ext cx="5933838" cy="772500"/>
      </dsp:txXfrm>
    </dsp:sp>
    <dsp:sp modelId="{B3E69C6E-6F61-4B22-B4E6-DEA0B96D8F35}">
      <dsp:nvSpPr>
        <dsp:cNvPr id="0" name=""/>
        <dsp:cNvSpPr/>
      </dsp:nvSpPr>
      <dsp:spPr>
        <a:xfrm>
          <a:off x="0" y="1789338"/>
          <a:ext cx="8596312" cy="730800"/>
        </a:xfrm>
        <a:prstGeom prst="rect">
          <a:avLst/>
        </a:prstGeom>
        <a:solidFill>
          <a:schemeClr val="lt1">
            <a:alpha val="90000"/>
            <a:hueOff val="0"/>
            <a:satOff val="0"/>
            <a:lumOff val="0"/>
            <a:alphaOff val="0"/>
          </a:schemeClr>
        </a:solidFill>
        <a:ln w="19050" cap="rnd" cmpd="sng" algn="ctr">
          <a:solidFill>
            <a:srgbClr val="C00000"/>
          </a:solidFill>
          <a:prstDash val="solid"/>
        </a:ln>
        <a:effectLst/>
      </dsp:spPr>
      <dsp:style>
        <a:lnRef idx="2">
          <a:scrgbClr r="0" g="0" b="0"/>
        </a:lnRef>
        <a:fillRef idx="1">
          <a:scrgbClr r="0" g="0" b="0"/>
        </a:fillRef>
        <a:effectRef idx="0">
          <a:scrgbClr r="0" g="0" b="0"/>
        </a:effectRef>
        <a:fontRef idx="minor"/>
      </dsp:style>
    </dsp:sp>
    <dsp:sp modelId="{611CCCD6-C058-4E24-8923-BC6952F27755}">
      <dsp:nvSpPr>
        <dsp:cNvPr id="0" name=""/>
        <dsp:cNvSpPr/>
      </dsp:nvSpPr>
      <dsp:spPr>
        <a:xfrm>
          <a:off x="429815" y="1361298"/>
          <a:ext cx="6017418" cy="856080"/>
        </a:xfrm>
        <a:prstGeom prst="roundRect">
          <a:avLst/>
        </a:prstGeom>
        <a:solidFill>
          <a:srgbClr val="C0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en-US" sz="2900" kern="1200" dirty="0"/>
            <a:t>Sensitive to frequency</a:t>
          </a:r>
        </a:p>
      </dsp:txBody>
      <dsp:txXfrm>
        <a:off x="471605" y="1403088"/>
        <a:ext cx="5933838" cy="772500"/>
      </dsp:txXfrm>
    </dsp:sp>
    <dsp:sp modelId="{F1DA0786-82B2-4651-936C-9453CB3C7692}">
      <dsp:nvSpPr>
        <dsp:cNvPr id="0" name=""/>
        <dsp:cNvSpPr/>
      </dsp:nvSpPr>
      <dsp:spPr>
        <a:xfrm>
          <a:off x="0" y="3104778"/>
          <a:ext cx="8596312" cy="730800"/>
        </a:xfrm>
        <a:prstGeom prst="rect">
          <a:avLst/>
        </a:prstGeom>
        <a:solidFill>
          <a:schemeClr val="lt1">
            <a:alpha val="90000"/>
            <a:hueOff val="0"/>
            <a:satOff val="0"/>
            <a:lumOff val="0"/>
            <a:alphaOff val="0"/>
          </a:schemeClr>
        </a:solidFill>
        <a:ln w="19050" cap="rnd" cmpd="sng" algn="ctr">
          <a:solidFill>
            <a:schemeClr val="tx1">
              <a:lumMod val="65000"/>
              <a:lumOff val="35000"/>
            </a:schemeClr>
          </a:solidFill>
          <a:prstDash val="solid"/>
        </a:ln>
        <a:effectLst/>
      </dsp:spPr>
      <dsp:style>
        <a:lnRef idx="2">
          <a:scrgbClr r="0" g="0" b="0"/>
        </a:lnRef>
        <a:fillRef idx="1">
          <a:scrgbClr r="0" g="0" b="0"/>
        </a:fillRef>
        <a:effectRef idx="0">
          <a:scrgbClr r="0" g="0" b="0"/>
        </a:effectRef>
        <a:fontRef idx="minor"/>
      </dsp:style>
    </dsp:sp>
    <dsp:sp modelId="{52680EED-D5B1-4256-B427-46D5280FCB76}">
      <dsp:nvSpPr>
        <dsp:cNvPr id="0" name=""/>
        <dsp:cNvSpPr/>
      </dsp:nvSpPr>
      <dsp:spPr>
        <a:xfrm>
          <a:off x="429815" y="2676738"/>
          <a:ext cx="6017418" cy="856080"/>
        </a:xfrm>
        <a:prstGeom prst="roundRect">
          <a:avLst/>
        </a:prstGeom>
        <a:solidFill>
          <a:schemeClr val="bg1">
            <a:lumMod val="5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444" tIns="0" rIns="227444" bIns="0" numCol="1" spcCol="1270" anchor="ctr" anchorCtr="0">
          <a:noAutofit/>
        </a:bodyPr>
        <a:lstStyle/>
        <a:p>
          <a:pPr marL="0" lvl="0" indent="0" algn="l" defTabSz="1289050">
            <a:lnSpc>
              <a:spcPct val="90000"/>
            </a:lnSpc>
            <a:spcBef>
              <a:spcPct val="0"/>
            </a:spcBef>
            <a:spcAft>
              <a:spcPct val="35000"/>
            </a:spcAft>
            <a:buNone/>
          </a:pPr>
          <a:r>
            <a:rPr lang="en-US" sz="2900" kern="1200" dirty="0"/>
            <a:t>Obstructive design</a:t>
          </a:r>
        </a:p>
      </dsp:txBody>
      <dsp:txXfrm>
        <a:off x="471605" y="2718528"/>
        <a:ext cx="5933838"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241263-0273-4129-9EF5-ABB4F3E260F6}">
      <dsp:nvSpPr>
        <dsp:cNvPr id="0" name=""/>
        <dsp:cNvSpPr/>
      </dsp:nvSpPr>
      <dsp:spPr>
        <a:xfrm>
          <a:off x="423733" y="614"/>
          <a:ext cx="3891600" cy="1752841"/>
        </a:xfrm>
        <a:prstGeom prst="rect">
          <a:avLst/>
        </a:prstGeom>
        <a:gradFill flip="none" rotWithShape="0">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path path="circle">
            <a:fillToRect l="100000" b="100000"/>
          </a:path>
          <a:tileRect t="-100000" r="-100000"/>
        </a:gradFill>
        <a:ln w="190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US" sz="4000" kern="1200" dirty="0"/>
            <a:t>S-Parameters</a:t>
          </a:r>
        </a:p>
      </dsp:txBody>
      <dsp:txXfrm>
        <a:off x="423733" y="614"/>
        <a:ext cx="3891600" cy="1752841"/>
      </dsp:txXfrm>
    </dsp:sp>
    <dsp:sp modelId="{B9321514-EFF9-4803-92B7-F2B02CC6CACF}">
      <dsp:nvSpPr>
        <dsp:cNvPr id="0" name=""/>
        <dsp:cNvSpPr/>
      </dsp:nvSpPr>
      <dsp:spPr>
        <a:xfrm>
          <a:off x="4607474" y="614"/>
          <a:ext cx="3565104" cy="1752841"/>
        </a:xfrm>
        <a:prstGeom prst="rect">
          <a:avLst/>
        </a:prstGeom>
        <a:gradFill flip="none" rotWithShape="0">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0800000" scaled="1"/>
          <a:tileRect/>
        </a:gradFill>
        <a:ln w="19050" cap="rnd"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VSWR</a:t>
          </a:r>
        </a:p>
      </dsp:txBody>
      <dsp:txXfrm>
        <a:off x="4607474" y="614"/>
        <a:ext cx="3565104" cy="1752841"/>
      </dsp:txXfrm>
    </dsp:sp>
    <dsp:sp modelId="{B9DDD0BA-FBF7-40F3-8A56-7F8F241FC097}">
      <dsp:nvSpPr>
        <dsp:cNvPr id="0" name=""/>
        <dsp:cNvSpPr/>
      </dsp:nvSpPr>
      <dsp:spPr>
        <a:xfrm>
          <a:off x="529926" y="2062003"/>
          <a:ext cx="3703228" cy="1802412"/>
        </a:xfrm>
        <a:prstGeom prst="rect">
          <a:avLst/>
        </a:prstGeom>
        <a:gradFill flip="none" rotWithShape="0">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path path="circle">
            <a:fillToRect l="50000" t="50000" r="50000" b="50000"/>
          </a:path>
          <a:tileRect/>
        </a:gradFill>
        <a:ln w="19050" cap="rnd"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Gain</a:t>
          </a:r>
        </a:p>
      </dsp:txBody>
      <dsp:txXfrm>
        <a:off x="529926" y="2062003"/>
        <a:ext cx="3703228" cy="1802412"/>
      </dsp:txXfrm>
    </dsp:sp>
    <dsp:sp modelId="{B3844917-4711-4495-B57D-F393C789E351}">
      <dsp:nvSpPr>
        <dsp:cNvPr id="0" name=""/>
        <dsp:cNvSpPr/>
      </dsp:nvSpPr>
      <dsp:spPr>
        <a:xfrm>
          <a:off x="4525295" y="2045596"/>
          <a:ext cx="3541090" cy="1835225"/>
        </a:xfrm>
        <a:prstGeom prst="rect">
          <a:avLst/>
        </a:prstGeom>
        <a:gradFill flip="none" rotWithShape="0">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8900000" scaled="1"/>
          <a:tileRect/>
        </a:gradFill>
        <a:ln w="19050" cap="rnd" cmpd="sng"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ctr" defTabSz="2311400">
            <a:lnSpc>
              <a:spcPct val="90000"/>
            </a:lnSpc>
            <a:spcBef>
              <a:spcPct val="0"/>
            </a:spcBef>
            <a:spcAft>
              <a:spcPct val="35000"/>
            </a:spcAft>
            <a:buNone/>
          </a:pPr>
          <a:r>
            <a:rPr lang="en-US" sz="5200" kern="1200" dirty="0"/>
            <a:t>Directivity</a:t>
          </a:r>
        </a:p>
      </dsp:txBody>
      <dsp:txXfrm>
        <a:off x="4525295" y="2045596"/>
        <a:ext cx="3541090" cy="183522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7926F-F82F-47BD-A166-E06398AB6862}">
      <dsp:nvSpPr>
        <dsp:cNvPr id="0" name=""/>
        <dsp:cNvSpPr/>
      </dsp:nvSpPr>
      <dsp:spPr>
        <a:xfrm>
          <a:off x="457" y="15417"/>
          <a:ext cx="1970163" cy="2364196"/>
        </a:xfrm>
        <a:prstGeom prst="roundRect">
          <a:avLst>
            <a:gd name="adj" fmla="val 5000"/>
          </a:avLst>
        </a:prstGeom>
        <a:gradFill flip="none" rotWithShape="0">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path path="circle">
            <a:fillToRect l="50000" t="50000" r="50000" b="50000"/>
          </a:path>
          <a:tileRect/>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endParaRPr lang="en-US" sz="2300" kern="1200" dirty="0"/>
        </a:p>
      </dsp:txBody>
      <dsp:txXfrm rot="16200000">
        <a:off x="-771846" y="787721"/>
        <a:ext cx="1938641" cy="394032"/>
      </dsp:txXfrm>
    </dsp:sp>
    <dsp:sp modelId="{B2C1B6A6-6E31-4EEC-9C0C-972D8B8EA114}">
      <dsp:nvSpPr>
        <dsp:cNvPr id="0" name=""/>
        <dsp:cNvSpPr/>
      </dsp:nvSpPr>
      <dsp:spPr>
        <a:xfrm>
          <a:off x="394490" y="15417"/>
          <a:ext cx="1467772" cy="236419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marL="0" lvl="0" indent="0" algn="l" defTabSz="1377950">
            <a:lnSpc>
              <a:spcPct val="90000"/>
            </a:lnSpc>
            <a:spcBef>
              <a:spcPct val="0"/>
            </a:spcBef>
            <a:spcAft>
              <a:spcPct val="35000"/>
            </a:spcAft>
            <a:buNone/>
          </a:pPr>
          <a:r>
            <a:rPr lang="en-US" sz="3100" kern="1200" dirty="0" err="1"/>
            <a:t>Fardin</a:t>
          </a:r>
          <a:r>
            <a:rPr lang="en-US" sz="3100" kern="1200" dirty="0"/>
            <a:t> Shahriar</a:t>
          </a:r>
        </a:p>
        <a:p>
          <a:pPr marL="0" lvl="0" indent="0" algn="l" defTabSz="1377950">
            <a:lnSpc>
              <a:spcPct val="90000"/>
            </a:lnSpc>
            <a:spcBef>
              <a:spcPct val="0"/>
            </a:spcBef>
            <a:spcAft>
              <a:spcPct val="35000"/>
            </a:spcAft>
            <a:buNone/>
          </a:pPr>
          <a:r>
            <a:rPr lang="en-US" sz="3100" kern="1200" dirty="0"/>
            <a:t>1709026</a:t>
          </a:r>
        </a:p>
      </dsp:txBody>
      <dsp:txXfrm>
        <a:off x="394490" y="15417"/>
        <a:ext cx="1467772" cy="2364196"/>
      </dsp:txXfrm>
    </dsp:sp>
    <dsp:sp modelId="{D4BED87D-A8CA-4CA1-B1CB-BD8805E8DE65}">
      <dsp:nvSpPr>
        <dsp:cNvPr id="0" name=""/>
        <dsp:cNvSpPr/>
      </dsp:nvSpPr>
      <dsp:spPr>
        <a:xfrm>
          <a:off x="2039577" y="15417"/>
          <a:ext cx="1970163" cy="2364196"/>
        </a:xfrm>
        <a:prstGeom prst="roundRect">
          <a:avLst>
            <a:gd name="adj" fmla="val 5000"/>
          </a:avLst>
        </a:prstGeom>
        <a:gradFill flip="none" rotWithShape="0">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0800000" scaled="1"/>
          <a:tileRect/>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endParaRPr lang="en-US" sz="2300" kern="1200" dirty="0"/>
        </a:p>
      </dsp:txBody>
      <dsp:txXfrm rot="16200000">
        <a:off x="1267273" y="787721"/>
        <a:ext cx="1938641" cy="394032"/>
      </dsp:txXfrm>
    </dsp:sp>
    <dsp:sp modelId="{1500F48D-74EE-463E-9939-D2125ECF0074}">
      <dsp:nvSpPr>
        <dsp:cNvPr id="0" name=""/>
        <dsp:cNvSpPr/>
      </dsp:nvSpPr>
      <dsp:spPr>
        <a:xfrm rot="5400000">
          <a:off x="1875592" y="1895737"/>
          <a:ext cx="347671" cy="295524"/>
        </a:xfrm>
        <a:prstGeom prst="flowChartExtract">
          <a:avLst/>
        </a:prstGeom>
        <a:solidFill>
          <a:schemeClr val="lt1">
            <a:hueOff val="0"/>
            <a:satOff val="0"/>
            <a:lumOff val="0"/>
            <a:alphaOff val="0"/>
          </a:schemeClr>
        </a:solidFill>
        <a:ln w="19050" cap="rnd" cmpd="sng" algn="ctr">
          <a:solidFill>
            <a:srgbClr val="002060"/>
          </a:solidFill>
          <a:prstDash val="solid"/>
        </a:ln>
        <a:effectLst/>
      </dsp:spPr>
      <dsp:style>
        <a:lnRef idx="2">
          <a:scrgbClr r="0" g="0" b="0"/>
        </a:lnRef>
        <a:fillRef idx="1">
          <a:scrgbClr r="0" g="0" b="0"/>
        </a:fillRef>
        <a:effectRef idx="0">
          <a:scrgbClr r="0" g="0" b="0"/>
        </a:effectRef>
        <a:fontRef idx="minor"/>
      </dsp:style>
    </dsp:sp>
    <dsp:sp modelId="{D2226145-62EF-47C3-98DA-4D8CBCD054CF}">
      <dsp:nvSpPr>
        <dsp:cNvPr id="0" name=""/>
        <dsp:cNvSpPr/>
      </dsp:nvSpPr>
      <dsp:spPr>
        <a:xfrm>
          <a:off x="2433610" y="15417"/>
          <a:ext cx="1467772" cy="236419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marL="0" lvl="0" indent="0" algn="l" defTabSz="1377950">
            <a:lnSpc>
              <a:spcPct val="90000"/>
            </a:lnSpc>
            <a:spcBef>
              <a:spcPct val="0"/>
            </a:spcBef>
            <a:spcAft>
              <a:spcPct val="35000"/>
            </a:spcAft>
            <a:buNone/>
          </a:pPr>
          <a:r>
            <a:rPr lang="en-US" sz="3100" kern="1200" dirty="0"/>
            <a:t>Al-Amin </a:t>
          </a:r>
          <a:r>
            <a:rPr lang="en-US" sz="3100" kern="1200" dirty="0" err="1"/>
            <a:t>Abir</a:t>
          </a:r>
          <a:endParaRPr lang="en-US" sz="3100" kern="1200" dirty="0"/>
        </a:p>
        <a:p>
          <a:pPr marL="0" lvl="0" indent="0" algn="l" defTabSz="1377950">
            <a:lnSpc>
              <a:spcPct val="90000"/>
            </a:lnSpc>
            <a:spcBef>
              <a:spcPct val="0"/>
            </a:spcBef>
            <a:spcAft>
              <a:spcPct val="35000"/>
            </a:spcAft>
            <a:buNone/>
          </a:pPr>
          <a:r>
            <a:rPr lang="en-US" sz="3100" kern="1200" dirty="0"/>
            <a:t>1709027</a:t>
          </a:r>
        </a:p>
      </dsp:txBody>
      <dsp:txXfrm>
        <a:off x="2433610" y="15417"/>
        <a:ext cx="1467772" cy="2364196"/>
      </dsp:txXfrm>
    </dsp:sp>
    <dsp:sp modelId="{CD73A98F-D673-4780-B71A-C44B7A8CCFC9}">
      <dsp:nvSpPr>
        <dsp:cNvPr id="0" name=""/>
        <dsp:cNvSpPr/>
      </dsp:nvSpPr>
      <dsp:spPr>
        <a:xfrm>
          <a:off x="4078697" y="15417"/>
          <a:ext cx="1970163" cy="2364196"/>
        </a:xfrm>
        <a:prstGeom prst="roundRect">
          <a:avLst>
            <a:gd name="adj" fmla="val 5000"/>
          </a:avLst>
        </a:prstGeom>
        <a:gradFill flip="none" rotWithShape="0">
          <a:gsLst>
            <a:gs pos="0">
              <a:schemeClr val="accent1">
                <a:lumMod val="50000"/>
                <a:shade val="30000"/>
                <a:satMod val="115000"/>
              </a:schemeClr>
            </a:gs>
            <a:gs pos="50000">
              <a:schemeClr val="accent1">
                <a:lumMod val="50000"/>
                <a:shade val="67500"/>
                <a:satMod val="115000"/>
              </a:schemeClr>
            </a:gs>
            <a:gs pos="100000">
              <a:schemeClr val="accent1">
                <a:lumMod val="50000"/>
                <a:shade val="100000"/>
                <a:satMod val="115000"/>
              </a:schemeClr>
            </a:gs>
          </a:gsLst>
          <a:lin ang="10800000" scaled="1"/>
          <a:tileRect/>
        </a:gra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8867" rIns="102235" bIns="0" numCol="1" spcCol="1270" anchor="t" anchorCtr="0">
          <a:noAutofit/>
        </a:bodyPr>
        <a:lstStyle/>
        <a:p>
          <a:pPr marL="0" lvl="0" indent="0" algn="r" defTabSz="1022350">
            <a:lnSpc>
              <a:spcPct val="90000"/>
            </a:lnSpc>
            <a:spcBef>
              <a:spcPct val="0"/>
            </a:spcBef>
            <a:spcAft>
              <a:spcPct val="35000"/>
            </a:spcAft>
            <a:buNone/>
          </a:pPr>
          <a:endParaRPr lang="en-US" sz="2300" kern="1200" dirty="0"/>
        </a:p>
      </dsp:txBody>
      <dsp:txXfrm rot="16200000">
        <a:off x="3306392" y="787721"/>
        <a:ext cx="1938641" cy="394032"/>
      </dsp:txXfrm>
    </dsp:sp>
    <dsp:sp modelId="{923FDBCF-BF7E-4BEB-8D59-10010C89A3C1}">
      <dsp:nvSpPr>
        <dsp:cNvPr id="0" name=""/>
        <dsp:cNvSpPr/>
      </dsp:nvSpPr>
      <dsp:spPr>
        <a:xfrm rot="5400000">
          <a:off x="3914712" y="1895737"/>
          <a:ext cx="347671" cy="295524"/>
        </a:xfrm>
        <a:prstGeom prst="flowChartExtract">
          <a:avLst/>
        </a:prstGeom>
        <a:solidFill>
          <a:schemeClr val="lt1">
            <a:hueOff val="0"/>
            <a:satOff val="0"/>
            <a:lumOff val="0"/>
            <a:alphaOff val="0"/>
          </a:schemeClr>
        </a:solidFill>
        <a:ln w="19050" cap="rnd" cmpd="sng" algn="ctr">
          <a:solidFill>
            <a:schemeClr val="tx2">
              <a:lumMod val="50000"/>
            </a:schemeClr>
          </a:solidFill>
          <a:prstDash val="solid"/>
        </a:ln>
        <a:effectLst/>
      </dsp:spPr>
      <dsp:style>
        <a:lnRef idx="2">
          <a:scrgbClr r="0" g="0" b="0"/>
        </a:lnRef>
        <a:fillRef idx="1">
          <a:scrgbClr r="0" g="0" b="0"/>
        </a:fillRef>
        <a:effectRef idx="0">
          <a:scrgbClr r="0" g="0" b="0"/>
        </a:effectRef>
        <a:fontRef idx="minor"/>
      </dsp:style>
    </dsp:sp>
    <dsp:sp modelId="{5A603732-4B12-480E-8F92-65F243FC816D}">
      <dsp:nvSpPr>
        <dsp:cNvPr id="0" name=""/>
        <dsp:cNvSpPr/>
      </dsp:nvSpPr>
      <dsp:spPr>
        <a:xfrm>
          <a:off x="4472730" y="15417"/>
          <a:ext cx="1467772" cy="2364196"/>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06299" rIns="0" bIns="0" numCol="1" spcCol="1270" anchor="t" anchorCtr="0">
          <a:noAutofit/>
        </a:bodyPr>
        <a:lstStyle/>
        <a:p>
          <a:pPr marL="0" lvl="0" indent="0" algn="l" defTabSz="1377950">
            <a:lnSpc>
              <a:spcPct val="90000"/>
            </a:lnSpc>
            <a:spcBef>
              <a:spcPct val="0"/>
            </a:spcBef>
            <a:spcAft>
              <a:spcPct val="35000"/>
            </a:spcAft>
            <a:buNone/>
          </a:pPr>
          <a:r>
            <a:rPr lang="en-US" sz="3100" kern="1200" dirty="0"/>
            <a:t>Soyabul Islam</a:t>
          </a:r>
        </a:p>
        <a:p>
          <a:pPr marL="0" lvl="0" indent="0" algn="l" defTabSz="1377950">
            <a:lnSpc>
              <a:spcPct val="90000"/>
            </a:lnSpc>
            <a:spcBef>
              <a:spcPct val="0"/>
            </a:spcBef>
            <a:spcAft>
              <a:spcPct val="35000"/>
            </a:spcAft>
            <a:buNone/>
          </a:pPr>
          <a:r>
            <a:rPr lang="en-US" sz="3100" kern="1200" dirty="0"/>
            <a:t>1709028</a:t>
          </a:r>
        </a:p>
      </dsp:txBody>
      <dsp:txXfrm>
        <a:off x="4472730" y="15417"/>
        <a:ext cx="1467772" cy="236419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6/8/2021</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6364" y="340955"/>
            <a:ext cx="7766936" cy="1646302"/>
          </a:xfrm>
        </p:spPr>
        <p:txBody>
          <a:bodyPr/>
          <a:lstStyle/>
          <a:p>
            <a:r>
              <a:rPr lang="en-US" dirty="0"/>
              <a:t>Yagi-</a:t>
            </a:r>
            <a:r>
              <a:rPr lang="en-US" dirty="0" err="1"/>
              <a:t>Uda</a:t>
            </a:r>
            <a:r>
              <a:rPr lang="en-US" dirty="0"/>
              <a:t> Antenna Design</a:t>
            </a:r>
          </a:p>
        </p:txBody>
      </p:sp>
      <p:sp>
        <p:nvSpPr>
          <p:cNvPr id="3" name="Subtitle 2"/>
          <p:cNvSpPr>
            <a:spLocks noGrp="1"/>
          </p:cNvSpPr>
          <p:nvPr>
            <p:ph type="subTitle" idx="1"/>
          </p:nvPr>
        </p:nvSpPr>
        <p:spPr>
          <a:xfrm>
            <a:off x="1432927" y="1987257"/>
            <a:ext cx="7766936" cy="1096899"/>
          </a:xfrm>
        </p:spPr>
        <p:txBody>
          <a:bodyPr/>
          <a:lstStyle/>
          <a:p>
            <a:r>
              <a:rPr lang="en-US" dirty="0"/>
              <a:t>Antenna Engineering Sessional Project</a:t>
            </a:r>
          </a:p>
          <a:p>
            <a:endParaRPr lang="en-US" dirty="0"/>
          </a:p>
        </p:txBody>
      </p:sp>
    </p:spTree>
    <p:extLst>
      <p:ext uri="{BB962C8B-B14F-4D97-AF65-F5344CB8AC3E}">
        <p14:creationId xmlns:p14="http://schemas.microsoft.com/office/powerpoint/2010/main" val="1332768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81F3-8F37-432B-AEA1-97E277663124}"/>
              </a:ext>
            </a:extLst>
          </p:cNvPr>
          <p:cNvSpPr>
            <a:spLocks noGrp="1"/>
          </p:cNvSpPr>
          <p:nvPr>
            <p:ph type="title"/>
          </p:nvPr>
        </p:nvSpPr>
        <p:spPr/>
        <p:txBody>
          <a:bodyPr/>
          <a:lstStyle/>
          <a:p>
            <a:r>
              <a:rPr lang="en-US" dirty="0"/>
              <a:t>Radiation Pattern</a:t>
            </a:r>
          </a:p>
        </p:txBody>
      </p:sp>
      <p:pic>
        <p:nvPicPr>
          <p:cNvPr id="5" name="Content Placeholder 4">
            <a:extLst>
              <a:ext uri="{FF2B5EF4-FFF2-40B4-BE49-F238E27FC236}">
                <a16:creationId xmlns:a16="http://schemas.microsoft.com/office/drawing/2014/main" id="{4D1F5F1E-8E81-4590-87BC-9F5A60D7DB7C}"/>
              </a:ext>
            </a:extLst>
          </p:cNvPr>
          <p:cNvPicPr>
            <a:picLocks noGrp="1" noChangeAspect="1"/>
          </p:cNvPicPr>
          <p:nvPr>
            <p:ph idx="1"/>
          </p:nvPr>
        </p:nvPicPr>
        <p:blipFill>
          <a:blip r:embed="rId2"/>
          <a:stretch>
            <a:fillRect/>
          </a:stretch>
        </p:blipFill>
        <p:spPr>
          <a:xfrm>
            <a:off x="1582429" y="1819391"/>
            <a:ext cx="6880520" cy="2975029"/>
          </a:xfrm>
        </p:spPr>
      </p:pic>
      <p:sp>
        <p:nvSpPr>
          <p:cNvPr id="6" name="TextBox 5">
            <a:extLst>
              <a:ext uri="{FF2B5EF4-FFF2-40B4-BE49-F238E27FC236}">
                <a16:creationId xmlns:a16="http://schemas.microsoft.com/office/drawing/2014/main" id="{C3F7FEE4-1F22-4A50-8997-14904C4A9AEA}"/>
              </a:ext>
            </a:extLst>
          </p:cNvPr>
          <p:cNvSpPr txBox="1"/>
          <p:nvPr/>
        </p:nvSpPr>
        <p:spPr>
          <a:xfrm>
            <a:off x="1705232" y="5239265"/>
            <a:ext cx="6277233" cy="400110"/>
          </a:xfrm>
          <a:prstGeom prst="rect">
            <a:avLst/>
          </a:prstGeom>
          <a:noFill/>
        </p:spPr>
        <p:txBody>
          <a:bodyPr wrap="square" rtlCol="0">
            <a:spAutoFit/>
          </a:bodyPr>
          <a:lstStyle/>
          <a:p>
            <a:pPr algn="ctr"/>
            <a:r>
              <a:rPr lang="en-US" sz="2000" b="1" dirty="0"/>
              <a:t>Radiation Pattern of Yagi-</a:t>
            </a:r>
            <a:r>
              <a:rPr lang="en-US" sz="2000" b="1" dirty="0" err="1"/>
              <a:t>Uda</a:t>
            </a:r>
            <a:r>
              <a:rPr lang="en-US" sz="2000" b="1" dirty="0"/>
              <a:t> Antenna</a:t>
            </a:r>
          </a:p>
        </p:txBody>
      </p:sp>
    </p:spTree>
    <p:extLst>
      <p:ext uri="{BB962C8B-B14F-4D97-AF65-F5344CB8AC3E}">
        <p14:creationId xmlns:p14="http://schemas.microsoft.com/office/powerpoint/2010/main" val="244911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5709"/>
          </a:xfrm>
        </p:spPr>
        <p:txBody>
          <a:bodyPr>
            <a:normAutofit fontScale="90000"/>
          </a:bodyPr>
          <a:lstStyle/>
          <a:p>
            <a:r>
              <a:rPr lang="en-US" sz="2900" u="sng" dirty="0"/>
              <a:t>Description</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904" y="1145309"/>
            <a:ext cx="2784621" cy="3832334"/>
          </a:xfrm>
          <a:prstGeom prst="rect">
            <a:avLst/>
          </a:prstGeom>
        </p:spPr>
      </p:pic>
      <p:pic>
        <p:nvPicPr>
          <p:cNvPr id="5" name="Picture 4">
            <a:extLst>
              <a:ext uri="{FF2B5EF4-FFF2-40B4-BE49-F238E27FC236}">
                <a16:creationId xmlns:a16="http://schemas.microsoft.com/office/drawing/2014/main" id="{B063B532-B788-4543-A757-56D9EEF4E31A}"/>
              </a:ext>
            </a:extLst>
          </p:cNvPr>
          <p:cNvPicPr>
            <a:picLocks noChangeAspect="1"/>
          </p:cNvPicPr>
          <p:nvPr/>
        </p:nvPicPr>
        <p:blipFill>
          <a:blip r:embed="rId3"/>
          <a:stretch>
            <a:fillRect/>
          </a:stretch>
        </p:blipFill>
        <p:spPr>
          <a:xfrm rot="21428427">
            <a:off x="4339363" y="2404919"/>
            <a:ext cx="4934639" cy="2048161"/>
          </a:xfrm>
          <a:prstGeom prst="rect">
            <a:avLst/>
          </a:prstGeom>
        </p:spPr>
      </p:pic>
    </p:spTree>
    <p:extLst>
      <p:ext uri="{BB962C8B-B14F-4D97-AF65-F5344CB8AC3E}">
        <p14:creationId xmlns:p14="http://schemas.microsoft.com/office/powerpoint/2010/main" val="164776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2A47-3351-49B5-9572-696ED9CFEB79}"/>
              </a:ext>
            </a:extLst>
          </p:cNvPr>
          <p:cNvSpPr>
            <a:spLocks noGrp="1"/>
          </p:cNvSpPr>
          <p:nvPr>
            <p:ph type="title"/>
          </p:nvPr>
        </p:nvSpPr>
        <p:spPr/>
        <p:txBody>
          <a:bodyPr>
            <a:normAutofit/>
          </a:bodyPr>
          <a:lstStyle/>
          <a:p>
            <a:pPr algn="ctr"/>
            <a:r>
              <a:rPr lang="en-US" sz="4000" b="1" dirty="0"/>
              <a:t>Parameters</a:t>
            </a:r>
          </a:p>
        </p:txBody>
      </p:sp>
      <p:graphicFrame>
        <p:nvGraphicFramePr>
          <p:cNvPr id="6" name="Content Placeholder 5">
            <a:extLst>
              <a:ext uri="{FF2B5EF4-FFF2-40B4-BE49-F238E27FC236}">
                <a16:creationId xmlns:a16="http://schemas.microsoft.com/office/drawing/2014/main" id="{5685CE2C-3D98-458F-AB7E-8468CCB09D49}"/>
              </a:ext>
            </a:extLst>
          </p:cNvPr>
          <p:cNvGraphicFramePr>
            <a:graphicFrameLocks noGrp="1"/>
          </p:cNvGraphicFramePr>
          <p:nvPr>
            <p:ph idx="1"/>
            <p:extLst>
              <p:ext uri="{D42A27DB-BD31-4B8C-83A1-F6EECF244321}">
                <p14:modId xmlns:p14="http://schemas.microsoft.com/office/powerpoint/2010/main" val="2215073213"/>
              </p:ext>
            </p:extLst>
          </p:nvPr>
        </p:nvGraphicFramePr>
        <p:xfrm>
          <a:off x="677334" y="1930400"/>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6334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35709"/>
          </a:xfrm>
        </p:spPr>
        <p:txBody>
          <a:bodyPr/>
          <a:lstStyle/>
          <a:p>
            <a:pPr algn="ctr"/>
            <a:r>
              <a:rPr lang="en-US" sz="2900" dirty="0"/>
              <a:t>Antenna Design- (PEC Material Approach) </a:t>
            </a:r>
          </a:p>
        </p:txBody>
      </p:sp>
      <p:sp>
        <p:nvSpPr>
          <p:cNvPr id="3" name="Content Placeholder 2"/>
          <p:cNvSpPr>
            <a:spLocks noGrp="1"/>
          </p:cNvSpPr>
          <p:nvPr>
            <p:ph idx="1"/>
          </p:nvPr>
        </p:nvSpPr>
        <p:spPr>
          <a:xfrm>
            <a:off x="516696" y="1900382"/>
            <a:ext cx="8596668" cy="305723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47E90967-DD26-4999-89BC-6ACCA29E4D14}"/>
              </a:ext>
            </a:extLst>
          </p:cNvPr>
          <p:cNvPicPr>
            <a:picLocks noChangeAspect="1"/>
          </p:cNvPicPr>
          <p:nvPr/>
        </p:nvPicPr>
        <p:blipFill>
          <a:blip r:embed="rId2"/>
          <a:stretch>
            <a:fillRect/>
          </a:stretch>
        </p:blipFill>
        <p:spPr>
          <a:xfrm>
            <a:off x="1025175" y="1255210"/>
            <a:ext cx="7900986" cy="4847968"/>
          </a:xfrm>
          <a:prstGeom prst="rect">
            <a:avLst/>
          </a:prstGeom>
        </p:spPr>
      </p:pic>
    </p:spTree>
    <p:extLst>
      <p:ext uri="{BB962C8B-B14F-4D97-AF65-F5344CB8AC3E}">
        <p14:creationId xmlns:p14="http://schemas.microsoft.com/office/powerpoint/2010/main" val="3569162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CE31F-CD3C-4E33-A877-1CA2C026971F}"/>
              </a:ext>
            </a:extLst>
          </p:cNvPr>
          <p:cNvSpPr>
            <a:spLocks noGrp="1"/>
          </p:cNvSpPr>
          <p:nvPr>
            <p:ph type="title"/>
          </p:nvPr>
        </p:nvSpPr>
        <p:spPr>
          <a:xfrm>
            <a:off x="677334" y="609600"/>
            <a:ext cx="8596668" cy="836141"/>
          </a:xfrm>
        </p:spPr>
        <p:txBody>
          <a:bodyPr/>
          <a:lstStyle/>
          <a:p>
            <a:pPr algn="ctr"/>
            <a:r>
              <a:rPr lang="en-US" dirty="0"/>
              <a:t>S-parameter:</a:t>
            </a:r>
          </a:p>
        </p:txBody>
      </p:sp>
      <p:pic>
        <p:nvPicPr>
          <p:cNvPr id="5" name="Content Placeholder 4">
            <a:extLst>
              <a:ext uri="{FF2B5EF4-FFF2-40B4-BE49-F238E27FC236}">
                <a16:creationId xmlns:a16="http://schemas.microsoft.com/office/drawing/2014/main" id="{93FC34C6-2943-4C5C-896F-FF7289E1002C}"/>
              </a:ext>
            </a:extLst>
          </p:cNvPr>
          <p:cNvPicPr>
            <a:picLocks noGrp="1" noChangeAspect="1"/>
          </p:cNvPicPr>
          <p:nvPr>
            <p:ph idx="1"/>
          </p:nvPr>
        </p:nvPicPr>
        <p:blipFill>
          <a:blip r:embed="rId2"/>
          <a:stretch>
            <a:fillRect/>
          </a:stretch>
        </p:blipFill>
        <p:spPr>
          <a:xfrm>
            <a:off x="677863" y="1717589"/>
            <a:ext cx="9133402" cy="4182465"/>
          </a:xfrm>
        </p:spPr>
      </p:pic>
      <p:sp>
        <p:nvSpPr>
          <p:cNvPr id="7" name="TextBox 6">
            <a:extLst>
              <a:ext uri="{FF2B5EF4-FFF2-40B4-BE49-F238E27FC236}">
                <a16:creationId xmlns:a16="http://schemas.microsoft.com/office/drawing/2014/main" id="{58E3793D-988E-4156-9EA6-19DB65CAF4B1}"/>
              </a:ext>
            </a:extLst>
          </p:cNvPr>
          <p:cNvSpPr txBox="1"/>
          <p:nvPr/>
        </p:nvSpPr>
        <p:spPr>
          <a:xfrm>
            <a:off x="1815564" y="5987236"/>
            <a:ext cx="6858000" cy="369332"/>
          </a:xfrm>
          <a:prstGeom prst="rect">
            <a:avLst/>
          </a:prstGeom>
          <a:noFill/>
        </p:spPr>
        <p:txBody>
          <a:bodyPr wrap="square" rtlCol="0">
            <a:spAutoFit/>
          </a:bodyPr>
          <a:lstStyle/>
          <a:p>
            <a:pPr algn="ctr"/>
            <a:r>
              <a:rPr lang="en-US" dirty="0"/>
              <a:t>Value of S parameter is S1,1: -36.33159</a:t>
            </a:r>
          </a:p>
        </p:txBody>
      </p:sp>
    </p:spTree>
    <p:extLst>
      <p:ext uri="{BB962C8B-B14F-4D97-AF65-F5344CB8AC3E}">
        <p14:creationId xmlns:p14="http://schemas.microsoft.com/office/powerpoint/2010/main" val="2072471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7FC2-9449-4E71-B261-E9A875DFF6AA}"/>
              </a:ext>
            </a:extLst>
          </p:cNvPr>
          <p:cNvSpPr>
            <a:spLocks noGrp="1"/>
          </p:cNvSpPr>
          <p:nvPr>
            <p:ph type="title"/>
          </p:nvPr>
        </p:nvSpPr>
        <p:spPr>
          <a:xfrm>
            <a:off x="677334" y="609600"/>
            <a:ext cx="8596668" cy="762000"/>
          </a:xfrm>
        </p:spPr>
        <p:txBody>
          <a:bodyPr/>
          <a:lstStyle/>
          <a:p>
            <a:pPr algn="ctr"/>
            <a:r>
              <a:rPr lang="en-US" b="1" dirty="0"/>
              <a:t>Voltage Standing Wave Ratio</a:t>
            </a:r>
          </a:p>
        </p:txBody>
      </p:sp>
      <p:pic>
        <p:nvPicPr>
          <p:cNvPr id="7" name="Content Placeholder 6">
            <a:extLst>
              <a:ext uri="{FF2B5EF4-FFF2-40B4-BE49-F238E27FC236}">
                <a16:creationId xmlns:a16="http://schemas.microsoft.com/office/drawing/2014/main" id="{42F14E01-ED80-43C4-8C61-CF702714E4BD}"/>
              </a:ext>
            </a:extLst>
          </p:cNvPr>
          <p:cNvPicPr>
            <a:picLocks noGrp="1" noChangeAspect="1"/>
          </p:cNvPicPr>
          <p:nvPr>
            <p:ph idx="1"/>
          </p:nvPr>
        </p:nvPicPr>
        <p:blipFill>
          <a:blip r:embed="rId2"/>
          <a:stretch>
            <a:fillRect/>
          </a:stretch>
        </p:blipFill>
        <p:spPr>
          <a:xfrm>
            <a:off x="677333" y="1472599"/>
            <a:ext cx="10611521" cy="3927303"/>
          </a:xfrm>
        </p:spPr>
      </p:pic>
      <p:sp>
        <p:nvSpPr>
          <p:cNvPr id="10" name="TextBox 9">
            <a:extLst>
              <a:ext uri="{FF2B5EF4-FFF2-40B4-BE49-F238E27FC236}">
                <a16:creationId xmlns:a16="http://schemas.microsoft.com/office/drawing/2014/main" id="{B58B662C-54A1-4256-8A46-A519664CF1CE}"/>
              </a:ext>
            </a:extLst>
          </p:cNvPr>
          <p:cNvSpPr txBox="1"/>
          <p:nvPr/>
        </p:nvSpPr>
        <p:spPr>
          <a:xfrm>
            <a:off x="2174789" y="5585254"/>
            <a:ext cx="7438768" cy="369332"/>
          </a:xfrm>
          <a:prstGeom prst="rect">
            <a:avLst/>
          </a:prstGeom>
          <a:noFill/>
        </p:spPr>
        <p:txBody>
          <a:bodyPr wrap="square" rtlCol="0">
            <a:spAutoFit/>
          </a:bodyPr>
          <a:lstStyle/>
          <a:p>
            <a:pPr algn="ctr"/>
            <a:r>
              <a:rPr lang="en-US" dirty="0"/>
              <a:t>VSWR value ---- 1.0309848</a:t>
            </a:r>
          </a:p>
        </p:txBody>
      </p:sp>
    </p:spTree>
    <p:extLst>
      <p:ext uri="{BB962C8B-B14F-4D97-AF65-F5344CB8AC3E}">
        <p14:creationId xmlns:p14="http://schemas.microsoft.com/office/powerpoint/2010/main" val="429040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1F8B-D21D-4828-8B6E-4E411BA47C7D}"/>
              </a:ext>
            </a:extLst>
          </p:cNvPr>
          <p:cNvSpPr>
            <a:spLocks noGrp="1"/>
          </p:cNvSpPr>
          <p:nvPr>
            <p:ph type="title"/>
          </p:nvPr>
        </p:nvSpPr>
        <p:spPr/>
        <p:txBody>
          <a:bodyPr/>
          <a:lstStyle/>
          <a:p>
            <a:pPr algn="ctr"/>
            <a:r>
              <a:rPr lang="en-US" dirty="0"/>
              <a:t>Reference Impedance</a:t>
            </a:r>
          </a:p>
        </p:txBody>
      </p:sp>
      <p:pic>
        <p:nvPicPr>
          <p:cNvPr id="5" name="Content Placeholder 4">
            <a:extLst>
              <a:ext uri="{FF2B5EF4-FFF2-40B4-BE49-F238E27FC236}">
                <a16:creationId xmlns:a16="http://schemas.microsoft.com/office/drawing/2014/main" id="{FB8A7A35-61F3-45A4-8F08-9156BAE90FD3}"/>
              </a:ext>
            </a:extLst>
          </p:cNvPr>
          <p:cNvPicPr>
            <a:picLocks noGrp="1" noChangeAspect="1"/>
          </p:cNvPicPr>
          <p:nvPr>
            <p:ph idx="1"/>
          </p:nvPr>
        </p:nvPicPr>
        <p:blipFill>
          <a:blip r:embed="rId2"/>
          <a:stretch>
            <a:fillRect/>
          </a:stretch>
        </p:blipFill>
        <p:spPr>
          <a:xfrm>
            <a:off x="677689" y="1439084"/>
            <a:ext cx="10971199" cy="3780615"/>
          </a:xfrm>
        </p:spPr>
      </p:pic>
    </p:spTree>
    <p:extLst>
      <p:ext uri="{BB962C8B-B14F-4D97-AF65-F5344CB8AC3E}">
        <p14:creationId xmlns:p14="http://schemas.microsoft.com/office/powerpoint/2010/main" val="63843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EE3CD-608D-49E2-887A-B863A31DCA12}"/>
              </a:ext>
            </a:extLst>
          </p:cNvPr>
          <p:cNvSpPr>
            <a:spLocks noGrp="1"/>
          </p:cNvSpPr>
          <p:nvPr>
            <p:ph type="title"/>
          </p:nvPr>
        </p:nvSpPr>
        <p:spPr>
          <a:xfrm>
            <a:off x="677334" y="609600"/>
            <a:ext cx="8596668" cy="749643"/>
          </a:xfrm>
        </p:spPr>
        <p:txBody>
          <a:bodyPr/>
          <a:lstStyle/>
          <a:p>
            <a:pPr algn="ctr"/>
            <a:r>
              <a:rPr lang="en-US" dirty="0"/>
              <a:t>Far-field</a:t>
            </a:r>
          </a:p>
        </p:txBody>
      </p:sp>
      <p:pic>
        <p:nvPicPr>
          <p:cNvPr id="5" name="Content Placeholder 4">
            <a:extLst>
              <a:ext uri="{FF2B5EF4-FFF2-40B4-BE49-F238E27FC236}">
                <a16:creationId xmlns:a16="http://schemas.microsoft.com/office/drawing/2014/main" id="{38512C16-5607-4F6E-A946-FE8DA6464913}"/>
              </a:ext>
            </a:extLst>
          </p:cNvPr>
          <p:cNvPicPr>
            <a:picLocks noGrp="1" noChangeAspect="1"/>
          </p:cNvPicPr>
          <p:nvPr>
            <p:ph idx="1"/>
          </p:nvPr>
        </p:nvPicPr>
        <p:blipFill>
          <a:blip r:embed="rId2"/>
          <a:stretch>
            <a:fillRect/>
          </a:stretch>
        </p:blipFill>
        <p:spPr>
          <a:xfrm>
            <a:off x="5733360" y="1410945"/>
            <a:ext cx="4861403" cy="3881437"/>
          </a:xfrm>
        </p:spPr>
      </p:pic>
      <p:pic>
        <p:nvPicPr>
          <p:cNvPr id="7" name="Picture 6">
            <a:extLst>
              <a:ext uri="{FF2B5EF4-FFF2-40B4-BE49-F238E27FC236}">
                <a16:creationId xmlns:a16="http://schemas.microsoft.com/office/drawing/2014/main" id="{A2E9C3EB-8A3E-49D9-881A-1576FD7733C5}"/>
              </a:ext>
            </a:extLst>
          </p:cNvPr>
          <p:cNvPicPr>
            <a:picLocks noChangeAspect="1"/>
          </p:cNvPicPr>
          <p:nvPr/>
        </p:nvPicPr>
        <p:blipFill>
          <a:blip r:embed="rId3"/>
          <a:stretch>
            <a:fillRect/>
          </a:stretch>
        </p:blipFill>
        <p:spPr>
          <a:xfrm>
            <a:off x="487296" y="1410945"/>
            <a:ext cx="4861403" cy="3712121"/>
          </a:xfrm>
          <a:prstGeom prst="rect">
            <a:avLst/>
          </a:prstGeom>
        </p:spPr>
      </p:pic>
      <p:sp>
        <p:nvSpPr>
          <p:cNvPr id="8" name="TextBox 7">
            <a:extLst>
              <a:ext uri="{FF2B5EF4-FFF2-40B4-BE49-F238E27FC236}">
                <a16:creationId xmlns:a16="http://schemas.microsoft.com/office/drawing/2014/main" id="{0FE6A004-EDD1-4A59-94DC-E09F51726A98}"/>
              </a:ext>
            </a:extLst>
          </p:cNvPr>
          <p:cNvSpPr txBox="1"/>
          <p:nvPr/>
        </p:nvSpPr>
        <p:spPr>
          <a:xfrm>
            <a:off x="580768" y="5424616"/>
            <a:ext cx="4683210" cy="369332"/>
          </a:xfrm>
          <a:prstGeom prst="rect">
            <a:avLst/>
          </a:prstGeom>
          <a:noFill/>
        </p:spPr>
        <p:txBody>
          <a:bodyPr wrap="square" rtlCol="0">
            <a:spAutoFit/>
          </a:bodyPr>
          <a:lstStyle/>
          <a:p>
            <a:r>
              <a:rPr lang="en-US" dirty="0"/>
              <a:t>Far-field Without Transparency</a:t>
            </a:r>
          </a:p>
        </p:txBody>
      </p:sp>
      <p:sp>
        <p:nvSpPr>
          <p:cNvPr id="9" name="TextBox 8">
            <a:extLst>
              <a:ext uri="{FF2B5EF4-FFF2-40B4-BE49-F238E27FC236}">
                <a16:creationId xmlns:a16="http://schemas.microsoft.com/office/drawing/2014/main" id="{BDAF5664-9724-4751-A8EE-9F94122F6372}"/>
              </a:ext>
            </a:extLst>
          </p:cNvPr>
          <p:cNvSpPr txBox="1"/>
          <p:nvPr/>
        </p:nvSpPr>
        <p:spPr>
          <a:xfrm>
            <a:off x="5733360" y="5424616"/>
            <a:ext cx="4683210" cy="369332"/>
          </a:xfrm>
          <a:prstGeom prst="rect">
            <a:avLst/>
          </a:prstGeom>
          <a:noFill/>
        </p:spPr>
        <p:txBody>
          <a:bodyPr wrap="square" rtlCol="0">
            <a:spAutoFit/>
          </a:bodyPr>
          <a:lstStyle/>
          <a:p>
            <a:r>
              <a:rPr lang="en-US" dirty="0"/>
              <a:t>Far-field With Transparency</a:t>
            </a:r>
          </a:p>
        </p:txBody>
      </p:sp>
    </p:spTree>
    <p:extLst>
      <p:ext uri="{BB962C8B-B14F-4D97-AF65-F5344CB8AC3E}">
        <p14:creationId xmlns:p14="http://schemas.microsoft.com/office/powerpoint/2010/main" val="83362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043EA-46E3-48A1-8B7C-4035A538936C}"/>
              </a:ext>
            </a:extLst>
          </p:cNvPr>
          <p:cNvSpPr>
            <a:spLocks noGrp="1"/>
          </p:cNvSpPr>
          <p:nvPr>
            <p:ph type="title"/>
          </p:nvPr>
        </p:nvSpPr>
        <p:spPr>
          <a:xfrm>
            <a:off x="677334" y="609600"/>
            <a:ext cx="8596668" cy="712573"/>
          </a:xfrm>
        </p:spPr>
        <p:txBody>
          <a:bodyPr/>
          <a:lstStyle/>
          <a:p>
            <a:pPr algn="ctr"/>
            <a:r>
              <a:rPr lang="en-US" dirty="0"/>
              <a:t>Surface Current</a:t>
            </a:r>
          </a:p>
        </p:txBody>
      </p:sp>
      <p:pic>
        <p:nvPicPr>
          <p:cNvPr id="5" name="Content Placeholder 4">
            <a:extLst>
              <a:ext uri="{FF2B5EF4-FFF2-40B4-BE49-F238E27FC236}">
                <a16:creationId xmlns:a16="http://schemas.microsoft.com/office/drawing/2014/main" id="{406F244C-A7E2-4607-AF18-F1826F5CEA6F}"/>
              </a:ext>
            </a:extLst>
          </p:cNvPr>
          <p:cNvPicPr>
            <a:picLocks noGrp="1" noChangeAspect="1"/>
          </p:cNvPicPr>
          <p:nvPr>
            <p:ph idx="1"/>
          </p:nvPr>
        </p:nvPicPr>
        <p:blipFill>
          <a:blip r:embed="rId2"/>
          <a:stretch>
            <a:fillRect/>
          </a:stretch>
        </p:blipFill>
        <p:spPr>
          <a:xfrm>
            <a:off x="476367" y="1734064"/>
            <a:ext cx="9991989" cy="3777049"/>
          </a:xfrm>
        </p:spPr>
      </p:pic>
    </p:spTree>
    <p:extLst>
      <p:ext uri="{BB962C8B-B14F-4D97-AF65-F5344CB8AC3E}">
        <p14:creationId xmlns:p14="http://schemas.microsoft.com/office/powerpoint/2010/main" val="220809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AEB5B6-DDBB-428E-BEF0-5D04274C6913}"/>
              </a:ext>
            </a:extLst>
          </p:cNvPr>
          <p:cNvPicPr>
            <a:picLocks noGrp="1" noChangeAspect="1"/>
          </p:cNvPicPr>
          <p:nvPr>
            <p:ph idx="1"/>
          </p:nvPr>
        </p:nvPicPr>
        <p:blipFill>
          <a:blip r:embed="rId2"/>
          <a:stretch>
            <a:fillRect/>
          </a:stretch>
        </p:blipFill>
        <p:spPr>
          <a:xfrm>
            <a:off x="458030" y="2387429"/>
            <a:ext cx="4597136" cy="3605598"/>
          </a:xfrm>
        </p:spPr>
      </p:pic>
      <p:pic>
        <p:nvPicPr>
          <p:cNvPr id="8" name="Picture 7">
            <a:extLst>
              <a:ext uri="{FF2B5EF4-FFF2-40B4-BE49-F238E27FC236}">
                <a16:creationId xmlns:a16="http://schemas.microsoft.com/office/drawing/2014/main" id="{E2B7E11D-7D91-4989-9159-2A78B1638904}"/>
              </a:ext>
            </a:extLst>
          </p:cNvPr>
          <p:cNvPicPr>
            <a:picLocks noChangeAspect="1"/>
          </p:cNvPicPr>
          <p:nvPr/>
        </p:nvPicPr>
        <p:blipFill>
          <a:blip r:embed="rId3"/>
          <a:stretch>
            <a:fillRect/>
          </a:stretch>
        </p:blipFill>
        <p:spPr>
          <a:xfrm>
            <a:off x="5610990" y="2387429"/>
            <a:ext cx="4340665" cy="3506744"/>
          </a:xfrm>
          <a:prstGeom prst="rect">
            <a:avLst/>
          </a:prstGeom>
        </p:spPr>
      </p:pic>
      <p:sp>
        <p:nvSpPr>
          <p:cNvPr id="9" name="TextBox 8">
            <a:extLst>
              <a:ext uri="{FF2B5EF4-FFF2-40B4-BE49-F238E27FC236}">
                <a16:creationId xmlns:a16="http://schemas.microsoft.com/office/drawing/2014/main" id="{07DD6230-ADB0-45FD-9480-1491B7C37664}"/>
              </a:ext>
            </a:extLst>
          </p:cNvPr>
          <p:cNvSpPr txBox="1"/>
          <p:nvPr/>
        </p:nvSpPr>
        <p:spPr>
          <a:xfrm>
            <a:off x="605480" y="1383957"/>
            <a:ext cx="4300151" cy="707886"/>
          </a:xfrm>
          <a:prstGeom prst="rect">
            <a:avLst/>
          </a:prstGeom>
          <a:noFill/>
        </p:spPr>
        <p:txBody>
          <a:bodyPr wrap="square" rtlCol="0">
            <a:spAutoFit/>
          </a:bodyPr>
          <a:lstStyle/>
          <a:p>
            <a:pPr algn="ctr"/>
            <a:r>
              <a:rPr lang="en-US" sz="4000" b="1" dirty="0">
                <a:solidFill>
                  <a:schemeClr val="accent1">
                    <a:lumMod val="75000"/>
                  </a:schemeClr>
                </a:solidFill>
              </a:rPr>
              <a:t>Directivity</a:t>
            </a:r>
          </a:p>
        </p:txBody>
      </p:sp>
      <p:sp>
        <p:nvSpPr>
          <p:cNvPr id="10" name="TextBox 9">
            <a:extLst>
              <a:ext uri="{FF2B5EF4-FFF2-40B4-BE49-F238E27FC236}">
                <a16:creationId xmlns:a16="http://schemas.microsoft.com/office/drawing/2014/main" id="{865EFE36-C6D1-4F0D-9D92-05C51B719883}"/>
              </a:ext>
            </a:extLst>
          </p:cNvPr>
          <p:cNvSpPr txBox="1"/>
          <p:nvPr/>
        </p:nvSpPr>
        <p:spPr>
          <a:xfrm>
            <a:off x="5610990" y="1353179"/>
            <a:ext cx="4151870" cy="707886"/>
          </a:xfrm>
          <a:prstGeom prst="rect">
            <a:avLst/>
          </a:prstGeom>
          <a:noFill/>
        </p:spPr>
        <p:txBody>
          <a:bodyPr wrap="square" rtlCol="0">
            <a:spAutoFit/>
          </a:bodyPr>
          <a:lstStyle/>
          <a:p>
            <a:pPr algn="ctr"/>
            <a:r>
              <a:rPr lang="en-US" sz="4000" b="1" dirty="0">
                <a:solidFill>
                  <a:schemeClr val="accent1">
                    <a:lumMod val="75000"/>
                  </a:schemeClr>
                </a:solidFill>
              </a:rPr>
              <a:t>Gain</a:t>
            </a:r>
          </a:p>
        </p:txBody>
      </p:sp>
    </p:spTree>
    <p:extLst>
      <p:ext uri="{BB962C8B-B14F-4D97-AF65-F5344CB8AC3E}">
        <p14:creationId xmlns:p14="http://schemas.microsoft.com/office/powerpoint/2010/main" val="134783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0501" y="1237673"/>
            <a:ext cx="2918332" cy="4358043"/>
          </a:xfrm>
        </p:spPr>
      </p:pic>
      <p:sp>
        <p:nvSpPr>
          <p:cNvPr id="4" name="Title 1"/>
          <p:cNvSpPr>
            <a:spLocks noGrp="1"/>
          </p:cNvSpPr>
          <p:nvPr>
            <p:ph type="title"/>
          </p:nvPr>
        </p:nvSpPr>
        <p:spPr>
          <a:xfrm>
            <a:off x="677334" y="609600"/>
            <a:ext cx="8596668" cy="628073"/>
          </a:xfrm>
        </p:spPr>
        <p:txBody>
          <a:bodyPr>
            <a:normAutofit fontScale="90000"/>
          </a:bodyPr>
          <a:lstStyle/>
          <a:p>
            <a:r>
              <a:rPr lang="en-US" sz="3200" u="sng" dirty="0"/>
              <a:t>Yagi–</a:t>
            </a:r>
            <a:r>
              <a:rPr lang="en-US" sz="3200" u="sng" dirty="0" err="1"/>
              <a:t>Uda</a:t>
            </a:r>
            <a:r>
              <a:rPr lang="en-US" sz="3200" u="sng" dirty="0"/>
              <a:t> antenna</a:t>
            </a:r>
            <a:br>
              <a:rPr lang="en-US" dirty="0"/>
            </a:br>
            <a:endParaRPr lang="en-US" dirty="0"/>
          </a:p>
        </p:txBody>
      </p:sp>
      <p:sp>
        <p:nvSpPr>
          <p:cNvPr id="6" name="Title 1"/>
          <p:cNvSpPr txBox="1">
            <a:spLocks/>
          </p:cNvSpPr>
          <p:nvPr/>
        </p:nvSpPr>
        <p:spPr>
          <a:xfrm>
            <a:off x="931333" y="5909752"/>
            <a:ext cx="8596668" cy="628073"/>
          </a:xfrm>
          <a:prstGeom prst="rect">
            <a:avLst/>
          </a:prstGeom>
        </p:spPr>
        <p:txBody>
          <a:bodyPr vert="horz" lIns="91440" tIns="45720" rIns="91440" bIns="45720" rtlCol="0" anchor="t">
            <a:normAutofit fontScale="6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solidFill>
                  <a:schemeClr val="tx1"/>
                </a:solidFill>
              </a:rPr>
              <a:t>Practical Yagi-</a:t>
            </a:r>
            <a:r>
              <a:rPr lang="en-US" dirty="0" err="1">
                <a:solidFill>
                  <a:schemeClr val="tx1"/>
                </a:solidFill>
              </a:rPr>
              <a:t>Uda</a:t>
            </a:r>
            <a:r>
              <a:rPr lang="en-US" dirty="0">
                <a:solidFill>
                  <a:schemeClr val="tx1"/>
                </a:solidFill>
              </a:rPr>
              <a:t>-Antenna</a:t>
            </a:r>
            <a:br>
              <a:rPr lang="en-US" dirty="0"/>
            </a:br>
            <a:endParaRPr lang="en-US" dirty="0"/>
          </a:p>
        </p:txBody>
      </p:sp>
    </p:spTree>
    <p:extLst>
      <p:ext uri="{BB962C8B-B14F-4D97-AF65-F5344CB8AC3E}">
        <p14:creationId xmlns:p14="http://schemas.microsoft.com/office/powerpoint/2010/main" val="1356214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88064-EDBD-4592-8C68-7732FDD34F8C}"/>
              </a:ext>
            </a:extLst>
          </p:cNvPr>
          <p:cNvSpPr>
            <a:spLocks noGrp="1"/>
          </p:cNvSpPr>
          <p:nvPr>
            <p:ph type="title"/>
          </p:nvPr>
        </p:nvSpPr>
        <p:spPr>
          <a:xfrm>
            <a:off x="677333" y="609600"/>
            <a:ext cx="9010363" cy="897924"/>
          </a:xfrm>
        </p:spPr>
        <p:txBody>
          <a:bodyPr>
            <a:normAutofit fontScale="90000"/>
          </a:bodyPr>
          <a:lstStyle/>
          <a:p>
            <a:r>
              <a:rPr lang="en-US" b="1" dirty="0"/>
              <a:t>Antenna Design (Alumina &amp; Copper Approach)</a:t>
            </a:r>
          </a:p>
        </p:txBody>
      </p:sp>
      <p:pic>
        <p:nvPicPr>
          <p:cNvPr id="5" name="Content Placeholder 4">
            <a:extLst>
              <a:ext uri="{FF2B5EF4-FFF2-40B4-BE49-F238E27FC236}">
                <a16:creationId xmlns:a16="http://schemas.microsoft.com/office/drawing/2014/main" id="{8F2A4D23-2277-4ABB-9E0D-836D8E212D51}"/>
              </a:ext>
            </a:extLst>
          </p:cNvPr>
          <p:cNvPicPr>
            <a:picLocks noGrp="1" noChangeAspect="1"/>
          </p:cNvPicPr>
          <p:nvPr>
            <p:ph idx="1"/>
          </p:nvPr>
        </p:nvPicPr>
        <p:blipFill>
          <a:blip r:embed="rId2"/>
          <a:stretch>
            <a:fillRect/>
          </a:stretch>
        </p:blipFill>
        <p:spPr>
          <a:xfrm>
            <a:off x="677332" y="1349920"/>
            <a:ext cx="10333595" cy="4754318"/>
          </a:xfrm>
        </p:spPr>
      </p:pic>
    </p:spTree>
    <p:extLst>
      <p:ext uri="{BB962C8B-B14F-4D97-AF65-F5344CB8AC3E}">
        <p14:creationId xmlns:p14="http://schemas.microsoft.com/office/powerpoint/2010/main" val="244127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B80B-0590-44EC-A132-803ADEDF9D8E}"/>
              </a:ext>
            </a:extLst>
          </p:cNvPr>
          <p:cNvSpPr>
            <a:spLocks noGrp="1"/>
          </p:cNvSpPr>
          <p:nvPr>
            <p:ph type="title"/>
          </p:nvPr>
        </p:nvSpPr>
        <p:spPr/>
        <p:txBody>
          <a:bodyPr/>
          <a:lstStyle/>
          <a:p>
            <a:pPr algn="ctr"/>
            <a:r>
              <a:rPr lang="en-US" dirty="0"/>
              <a:t>S-Parameter</a:t>
            </a:r>
          </a:p>
        </p:txBody>
      </p:sp>
      <p:pic>
        <p:nvPicPr>
          <p:cNvPr id="5" name="Content Placeholder 4">
            <a:extLst>
              <a:ext uri="{FF2B5EF4-FFF2-40B4-BE49-F238E27FC236}">
                <a16:creationId xmlns:a16="http://schemas.microsoft.com/office/drawing/2014/main" id="{80D3B726-B3EA-4CE5-AECA-B3AC4360E7B6}"/>
              </a:ext>
            </a:extLst>
          </p:cNvPr>
          <p:cNvPicPr>
            <a:picLocks noGrp="1" noChangeAspect="1"/>
          </p:cNvPicPr>
          <p:nvPr>
            <p:ph idx="1"/>
          </p:nvPr>
        </p:nvPicPr>
        <p:blipFill>
          <a:blip r:embed="rId2"/>
          <a:stretch>
            <a:fillRect/>
          </a:stretch>
        </p:blipFill>
        <p:spPr>
          <a:xfrm>
            <a:off x="677334" y="1442993"/>
            <a:ext cx="10581617" cy="3657601"/>
          </a:xfrm>
        </p:spPr>
      </p:pic>
      <p:sp>
        <p:nvSpPr>
          <p:cNvPr id="6" name="TextBox 5">
            <a:extLst>
              <a:ext uri="{FF2B5EF4-FFF2-40B4-BE49-F238E27FC236}">
                <a16:creationId xmlns:a16="http://schemas.microsoft.com/office/drawing/2014/main" id="{DF9F01E5-446C-43C3-9FFF-135BBB9A5045}"/>
              </a:ext>
            </a:extLst>
          </p:cNvPr>
          <p:cNvSpPr txBox="1"/>
          <p:nvPr/>
        </p:nvSpPr>
        <p:spPr>
          <a:xfrm>
            <a:off x="1544595" y="5362832"/>
            <a:ext cx="8068962" cy="461665"/>
          </a:xfrm>
          <a:prstGeom prst="rect">
            <a:avLst/>
          </a:prstGeom>
          <a:noFill/>
        </p:spPr>
        <p:txBody>
          <a:bodyPr wrap="square" rtlCol="0">
            <a:spAutoFit/>
          </a:bodyPr>
          <a:lstStyle/>
          <a:p>
            <a:pPr algn="ctr"/>
            <a:r>
              <a:rPr lang="en-US" sz="2400" dirty="0"/>
              <a:t>S-Parameter value S1,1: -15.370327</a:t>
            </a:r>
          </a:p>
        </p:txBody>
      </p:sp>
    </p:spTree>
    <p:extLst>
      <p:ext uri="{BB962C8B-B14F-4D97-AF65-F5344CB8AC3E}">
        <p14:creationId xmlns:p14="http://schemas.microsoft.com/office/powerpoint/2010/main" val="2452736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F59A-6146-4939-BAA1-009581981857}"/>
              </a:ext>
            </a:extLst>
          </p:cNvPr>
          <p:cNvSpPr>
            <a:spLocks noGrp="1"/>
          </p:cNvSpPr>
          <p:nvPr>
            <p:ph type="title"/>
          </p:nvPr>
        </p:nvSpPr>
        <p:spPr/>
        <p:txBody>
          <a:bodyPr/>
          <a:lstStyle/>
          <a:p>
            <a:pPr algn="ctr"/>
            <a:r>
              <a:rPr lang="en-US" b="1" dirty="0"/>
              <a:t>Voltage Standing Wave Ratio</a:t>
            </a:r>
            <a:endParaRPr lang="en-US" dirty="0"/>
          </a:p>
        </p:txBody>
      </p:sp>
      <p:pic>
        <p:nvPicPr>
          <p:cNvPr id="5" name="Content Placeholder 4">
            <a:extLst>
              <a:ext uri="{FF2B5EF4-FFF2-40B4-BE49-F238E27FC236}">
                <a16:creationId xmlns:a16="http://schemas.microsoft.com/office/drawing/2014/main" id="{9876CDE5-8DF3-4AB9-A738-678D77B9F789}"/>
              </a:ext>
            </a:extLst>
          </p:cNvPr>
          <p:cNvPicPr>
            <a:picLocks noGrp="1" noChangeAspect="1"/>
          </p:cNvPicPr>
          <p:nvPr>
            <p:ph idx="1"/>
          </p:nvPr>
        </p:nvPicPr>
        <p:blipFill>
          <a:blip r:embed="rId2"/>
          <a:stretch>
            <a:fillRect/>
          </a:stretch>
        </p:blipFill>
        <p:spPr>
          <a:xfrm>
            <a:off x="677334" y="1609825"/>
            <a:ext cx="10603748" cy="3638350"/>
          </a:xfrm>
        </p:spPr>
      </p:pic>
      <p:sp>
        <p:nvSpPr>
          <p:cNvPr id="6" name="TextBox 5">
            <a:extLst>
              <a:ext uri="{FF2B5EF4-FFF2-40B4-BE49-F238E27FC236}">
                <a16:creationId xmlns:a16="http://schemas.microsoft.com/office/drawing/2014/main" id="{2B261CC7-85C0-4B48-B49A-61B3D8C2DFE5}"/>
              </a:ext>
            </a:extLst>
          </p:cNvPr>
          <p:cNvSpPr txBox="1"/>
          <p:nvPr/>
        </p:nvSpPr>
        <p:spPr>
          <a:xfrm>
            <a:off x="3089189" y="5387546"/>
            <a:ext cx="6184813" cy="369332"/>
          </a:xfrm>
          <a:prstGeom prst="rect">
            <a:avLst/>
          </a:prstGeom>
          <a:noFill/>
        </p:spPr>
        <p:txBody>
          <a:bodyPr wrap="square" rtlCol="0">
            <a:spAutoFit/>
          </a:bodyPr>
          <a:lstStyle/>
          <a:p>
            <a:pPr algn="ctr"/>
            <a:r>
              <a:rPr lang="en-US" dirty="0"/>
              <a:t>VSWR Value: 1.4108164</a:t>
            </a:r>
          </a:p>
        </p:txBody>
      </p:sp>
    </p:spTree>
    <p:extLst>
      <p:ext uri="{BB962C8B-B14F-4D97-AF65-F5344CB8AC3E}">
        <p14:creationId xmlns:p14="http://schemas.microsoft.com/office/powerpoint/2010/main" val="4107279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5746201-68B3-4BA3-86C9-4933E9FB42AE}"/>
              </a:ext>
            </a:extLst>
          </p:cNvPr>
          <p:cNvPicPr>
            <a:picLocks noGrp="1" noChangeAspect="1"/>
          </p:cNvPicPr>
          <p:nvPr>
            <p:ph idx="1"/>
          </p:nvPr>
        </p:nvPicPr>
        <p:blipFill>
          <a:blip r:embed="rId2"/>
          <a:stretch>
            <a:fillRect/>
          </a:stretch>
        </p:blipFill>
        <p:spPr>
          <a:xfrm>
            <a:off x="601662" y="1588654"/>
            <a:ext cx="10941761" cy="3745345"/>
          </a:xfrm>
        </p:spPr>
      </p:pic>
      <p:sp>
        <p:nvSpPr>
          <p:cNvPr id="6" name="TextBox 5">
            <a:extLst>
              <a:ext uri="{FF2B5EF4-FFF2-40B4-BE49-F238E27FC236}">
                <a16:creationId xmlns:a16="http://schemas.microsoft.com/office/drawing/2014/main" id="{733575A6-B73F-4245-B2E3-8964F965C0CE}"/>
              </a:ext>
            </a:extLst>
          </p:cNvPr>
          <p:cNvSpPr txBox="1"/>
          <p:nvPr/>
        </p:nvSpPr>
        <p:spPr>
          <a:xfrm>
            <a:off x="3276600" y="723900"/>
            <a:ext cx="5803900" cy="584775"/>
          </a:xfrm>
          <a:prstGeom prst="rect">
            <a:avLst/>
          </a:prstGeom>
          <a:noFill/>
        </p:spPr>
        <p:txBody>
          <a:bodyPr wrap="square" rtlCol="0">
            <a:spAutoFit/>
          </a:bodyPr>
          <a:lstStyle/>
          <a:p>
            <a:pPr algn="ctr"/>
            <a:r>
              <a:rPr lang="en-US" sz="3200" b="1" dirty="0">
                <a:solidFill>
                  <a:srgbClr val="00B0F0"/>
                </a:solidFill>
              </a:rPr>
              <a:t>Reference Impedance</a:t>
            </a:r>
          </a:p>
        </p:txBody>
      </p:sp>
    </p:spTree>
    <p:extLst>
      <p:ext uri="{BB962C8B-B14F-4D97-AF65-F5344CB8AC3E}">
        <p14:creationId xmlns:p14="http://schemas.microsoft.com/office/powerpoint/2010/main" val="2783005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1EC29-AFC4-4198-8F20-B8A4FCE67578}"/>
              </a:ext>
            </a:extLst>
          </p:cNvPr>
          <p:cNvSpPr>
            <a:spLocks noGrp="1"/>
          </p:cNvSpPr>
          <p:nvPr>
            <p:ph type="title"/>
          </p:nvPr>
        </p:nvSpPr>
        <p:spPr/>
        <p:txBody>
          <a:bodyPr/>
          <a:lstStyle/>
          <a:p>
            <a:pPr algn="ctr"/>
            <a:r>
              <a:rPr lang="en-US" b="1" dirty="0"/>
              <a:t>Far-Field</a:t>
            </a:r>
          </a:p>
        </p:txBody>
      </p:sp>
      <p:pic>
        <p:nvPicPr>
          <p:cNvPr id="5" name="Content Placeholder 4">
            <a:extLst>
              <a:ext uri="{FF2B5EF4-FFF2-40B4-BE49-F238E27FC236}">
                <a16:creationId xmlns:a16="http://schemas.microsoft.com/office/drawing/2014/main" id="{B75EE18B-662A-4C3D-8207-2873F0A469C2}"/>
              </a:ext>
            </a:extLst>
          </p:cNvPr>
          <p:cNvPicPr>
            <a:picLocks noGrp="1" noChangeAspect="1"/>
          </p:cNvPicPr>
          <p:nvPr>
            <p:ph idx="1"/>
          </p:nvPr>
        </p:nvPicPr>
        <p:blipFill>
          <a:blip r:embed="rId2"/>
          <a:stretch>
            <a:fillRect/>
          </a:stretch>
        </p:blipFill>
        <p:spPr>
          <a:xfrm>
            <a:off x="468914" y="1604534"/>
            <a:ext cx="4898167" cy="3881437"/>
          </a:xfrm>
        </p:spPr>
      </p:pic>
      <p:pic>
        <p:nvPicPr>
          <p:cNvPr id="7" name="Picture 6">
            <a:extLst>
              <a:ext uri="{FF2B5EF4-FFF2-40B4-BE49-F238E27FC236}">
                <a16:creationId xmlns:a16="http://schemas.microsoft.com/office/drawing/2014/main" id="{76F46D7C-CE23-4AF1-A955-518E1CD2656E}"/>
              </a:ext>
            </a:extLst>
          </p:cNvPr>
          <p:cNvPicPr>
            <a:picLocks noChangeAspect="1"/>
          </p:cNvPicPr>
          <p:nvPr/>
        </p:nvPicPr>
        <p:blipFill>
          <a:blip r:embed="rId3"/>
          <a:stretch>
            <a:fillRect/>
          </a:stretch>
        </p:blipFill>
        <p:spPr>
          <a:xfrm>
            <a:off x="5750141" y="1604533"/>
            <a:ext cx="4983489" cy="3881437"/>
          </a:xfrm>
          <a:prstGeom prst="rect">
            <a:avLst/>
          </a:prstGeom>
        </p:spPr>
      </p:pic>
      <p:sp>
        <p:nvSpPr>
          <p:cNvPr id="8" name="TextBox 7">
            <a:extLst>
              <a:ext uri="{FF2B5EF4-FFF2-40B4-BE49-F238E27FC236}">
                <a16:creationId xmlns:a16="http://schemas.microsoft.com/office/drawing/2014/main" id="{630D5827-5326-4C40-A153-1646F8DCAAAC}"/>
              </a:ext>
            </a:extLst>
          </p:cNvPr>
          <p:cNvSpPr txBox="1"/>
          <p:nvPr/>
        </p:nvSpPr>
        <p:spPr>
          <a:xfrm>
            <a:off x="916361" y="5634681"/>
            <a:ext cx="4450720" cy="369332"/>
          </a:xfrm>
          <a:prstGeom prst="rect">
            <a:avLst/>
          </a:prstGeom>
          <a:noFill/>
        </p:spPr>
        <p:txBody>
          <a:bodyPr wrap="square" rtlCol="0">
            <a:spAutoFit/>
          </a:bodyPr>
          <a:lstStyle/>
          <a:p>
            <a:r>
              <a:rPr lang="en-US" b="1" dirty="0"/>
              <a:t>Far-Field Without Transparency </a:t>
            </a:r>
            <a:endParaRPr lang="en-US" dirty="0"/>
          </a:p>
        </p:txBody>
      </p:sp>
      <p:sp>
        <p:nvSpPr>
          <p:cNvPr id="9" name="TextBox 8">
            <a:extLst>
              <a:ext uri="{FF2B5EF4-FFF2-40B4-BE49-F238E27FC236}">
                <a16:creationId xmlns:a16="http://schemas.microsoft.com/office/drawing/2014/main" id="{E7128577-AE60-4A70-9729-AEEE80466B34}"/>
              </a:ext>
            </a:extLst>
          </p:cNvPr>
          <p:cNvSpPr txBox="1"/>
          <p:nvPr/>
        </p:nvSpPr>
        <p:spPr>
          <a:xfrm>
            <a:off x="6282910" y="5634681"/>
            <a:ext cx="4450720" cy="369332"/>
          </a:xfrm>
          <a:prstGeom prst="rect">
            <a:avLst/>
          </a:prstGeom>
          <a:noFill/>
        </p:spPr>
        <p:txBody>
          <a:bodyPr wrap="square" rtlCol="0">
            <a:spAutoFit/>
          </a:bodyPr>
          <a:lstStyle/>
          <a:p>
            <a:r>
              <a:rPr lang="en-US" b="1" dirty="0"/>
              <a:t>Far-Field With Transparency </a:t>
            </a:r>
            <a:endParaRPr lang="en-US" dirty="0"/>
          </a:p>
        </p:txBody>
      </p:sp>
    </p:spTree>
    <p:extLst>
      <p:ext uri="{BB962C8B-B14F-4D97-AF65-F5344CB8AC3E}">
        <p14:creationId xmlns:p14="http://schemas.microsoft.com/office/powerpoint/2010/main" val="2775673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4CAE5-612A-47F9-85DE-861F44946AB1}"/>
              </a:ext>
            </a:extLst>
          </p:cNvPr>
          <p:cNvSpPr>
            <a:spLocks noGrp="1"/>
          </p:cNvSpPr>
          <p:nvPr>
            <p:ph type="title"/>
          </p:nvPr>
        </p:nvSpPr>
        <p:spPr>
          <a:xfrm>
            <a:off x="875042" y="1140940"/>
            <a:ext cx="3561034" cy="762000"/>
          </a:xfrm>
        </p:spPr>
        <p:txBody>
          <a:bodyPr/>
          <a:lstStyle/>
          <a:p>
            <a:pPr algn="ctr"/>
            <a:r>
              <a:rPr lang="en-US" b="1" dirty="0">
                <a:solidFill>
                  <a:schemeClr val="accent1">
                    <a:lumMod val="50000"/>
                  </a:schemeClr>
                </a:solidFill>
              </a:rPr>
              <a:t>Directivity</a:t>
            </a:r>
          </a:p>
        </p:txBody>
      </p:sp>
      <p:pic>
        <p:nvPicPr>
          <p:cNvPr id="5" name="Content Placeholder 4">
            <a:extLst>
              <a:ext uri="{FF2B5EF4-FFF2-40B4-BE49-F238E27FC236}">
                <a16:creationId xmlns:a16="http://schemas.microsoft.com/office/drawing/2014/main" id="{F4BDFC71-273D-410D-BF78-E95140DABE5D}"/>
              </a:ext>
            </a:extLst>
          </p:cNvPr>
          <p:cNvPicPr>
            <a:picLocks noGrp="1" noChangeAspect="1"/>
          </p:cNvPicPr>
          <p:nvPr>
            <p:ph idx="1"/>
          </p:nvPr>
        </p:nvPicPr>
        <p:blipFill>
          <a:blip r:embed="rId2"/>
          <a:stretch>
            <a:fillRect/>
          </a:stretch>
        </p:blipFill>
        <p:spPr>
          <a:xfrm>
            <a:off x="677334" y="2282179"/>
            <a:ext cx="4193659" cy="3290718"/>
          </a:xfrm>
        </p:spPr>
      </p:pic>
      <p:pic>
        <p:nvPicPr>
          <p:cNvPr id="7" name="Picture 6">
            <a:extLst>
              <a:ext uri="{FF2B5EF4-FFF2-40B4-BE49-F238E27FC236}">
                <a16:creationId xmlns:a16="http://schemas.microsoft.com/office/drawing/2014/main" id="{CDF818A5-AA48-4FD2-BFAE-4E9FBF6719E3}"/>
              </a:ext>
            </a:extLst>
          </p:cNvPr>
          <p:cNvPicPr>
            <a:picLocks noChangeAspect="1"/>
          </p:cNvPicPr>
          <p:nvPr/>
        </p:nvPicPr>
        <p:blipFill>
          <a:blip r:embed="rId3"/>
          <a:stretch>
            <a:fillRect/>
          </a:stretch>
        </p:blipFill>
        <p:spPr>
          <a:xfrm>
            <a:off x="5387164" y="2282179"/>
            <a:ext cx="4149167" cy="3290718"/>
          </a:xfrm>
          <a:prstGeom prst="rect">
            <a:avLst/>
          </a:prstGeom>
        </p:spPr>
      </p:pic>
      <p:sp>
        <p:nvSpPr>
          <p:cNvPr id="8" name="Title 1">
            <a:extLst>
              <a:ext uri="{FF2B5EF4-FFF2-40B4-BE49-F238E27FC236}">
                <a16:creationId xmlns:a16="http://schemas.microsoft.com/office/drawing/2014/main" id="{AF33716E-EC5C-417C-BF71-C30C40FA8BB1}"/>
              </a:ext>
            </a:extLst>
          </p:cNvPr>
          <p:cNvSpPr txBox="1">
            <a:spLocks/>
          </p:cNvSpPr>
          <p:nvPr/>
        </p:nvSpPr>
        <p:spPr>
          <a:xfrm>
            <a:off x="5681230" y="1140940"/>
            <a:ext cx="3561034" cy="762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accent1">
                    <a:lumMod val="50000"/>
                  </a:schemeClr>
                </a:solidFill>
              </a:rPr>
              <a:t>Gain</a:t>
            </a:r>
          </a:p>
        </p:txBody>
      </p:sp>
    </p:spTree>
    <p:extLst>
      <p:ext uri="{BB962C8B-B14F-4D97-AF65-F5344CB8AC3E}">
        <p14:creationId xmlns:p14="http://schemas.microsoft.com/office/powerpoint/2010/main" val="1438719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7A1A8243-2B77-4CD3-B3E2-E8854DDD7735}"/>
              </a:ext>
            </a:extLst>
          </p:cNvPr>
          <p:cNvGraphicFramePr/>
          <p:nvPr>
            <p:extLst>
              <p:ext uri="{D42A27DB-BD31-4B8C-83A1-F6EECF244321}">
                <p14:modId xmlns:p14="http://schemas.microsoft.com/office/powerpoint/2010/main" val="3569861652"/>
              </p:ext>
            </p:extLst>
          </p:nvPr>
        </p:nvGraphicFramePr>
        <p:xfrm>
          <a:off x="3378887" y="4122014"/>
          <a:ext cx="6049319" cy="2395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E239F2F-ABA0-4F1B-8DF6-9DAD6FC71CB6}"/>
              </a:ext>
            </a:extLst>
          </p:cNvPr>
          <p:cNvSpPr txBox="1"/>
          <p:nvPr/>
        </p:nvSpPr>
        <p:spPr>
          <a:xfrm>
            <a:off x="3378887" y="3507433"/>
            <a:ext cx="3595816" cy="584775"/>
          </a:xfrm>
          <a:prstGeom prst="rect">
            <a:avLst/>
          </a:prstGeom>
          <a:noFill/>
        </p:spPr>
        <p:txBody>
          <a:bodyPr wrap="square" rtlCol="0">
            <a:spAutoFit/>
          </a:bodyPr>
          <a:lstStyle/>
          <a:p>
            <a:r>
              <a:rPr lang="en-US" sz="3200" dirty="0"/>
              <a:t>Presented By:</a:t>
            </a:r>
          </a:p>
        </p:txBody>
      </p:sp>
      <p:sp>
        <p:nvSpPr>
          <p:cNvPr id="2" name="TextBox 1">
            <a:extLst>
              <a:ext uri="{FF2B5EF4-FFF2-40B4-BE49-F238E27FC236}">
                <a16:creationId xmlns:a16="http://schemas.microsoft.com/office/drawing/2014/main" id="{F20D4C09-7A4B-47CD-82EA-FD3F7BB9CC51}"/>
              </a:ext>
            </a:extLst>
          </p:cNvPr>
          <p:cNvSpPr txBox="1"/>
          <p:nvPr/>
        </p:nvSpPr>
        <p:spPr>
          <a:xfrm>
            <a:off x="3009900" y="1930400"/>
            <a:ext cx="5880100" cy="923330"/>
          </a:xfrm>
          <a:prstGeom prst="rect">
            <a:avLst/>
          </a:prstGeom>
          <a:noFill/>
        </p:spPr>
        <p:txBody>
          <a:bodyPr wrap="square" rtlCol="0">
            <a:spAutoFit/>
          </a:bodyPr>
          <a:lstStyle/>
          <a:p>
            <a:pPr algn="ctr"/>
            <a:r>
              <a:rPr lang="en-US" sz="5400" b="1" dirty="0">
                <a:solidFill>
                  <a:srgbClr val="00B0F0"/>
                </a:solidFill>
              </a:rPr>
              <a:t>Thank You</a:t>
            </a:r>
          </a:p>
        </p:txBody>
      </p:sp>
    </p:spTree>
    <p:extLst>
      <p:ext uri="{BB962C8B-B14F-4D97-AF65-F5344CB8AC3E}">
        <p14:creationId xmlns:p14="http://schemas.microsoft.com/office/powerpoint/2010/main" val="197918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40154"/>
            <a:ext cx="8596668" cy="3880773"/>
          </a:xfrm>
        </p:spPr>
        <p:txBody>
          <a:bodyPr>
            <a:normAutofit lnSpcReduction="10000"/>
          </a:bodyPr>
          <a:lstStyle/>
          <a:p>
            <a:r>
              <a:rPr lang="en-US" dirty="0"/>
              <a:t> </a:t>
            </a:r>
            <a:r>
              <a:rPr lang="en-US" sz="2400" dirty="0"/>
              <a:t>The Yagi is very widely used as a high-gain antenna on the HF, VHF and UHF bands. </a:t>
            </a:r>
          </a:p>
          <a:p>
            <a:pPr marL="0" indent="0">
              <a:buNone/>
            </a:pPr>
            <a:endParaRPr lang="en-US" sz="2400" dirty="0"/>
          </a:p>
          <a:p>
            <a:r>
              <a:rPr lang="en-US" sz="2400" dirty="0"/>
              <a:t>Yagi antenna, is a directional antenna consisting of two or more parallel resonant antenna elements in an end-fire array.</a:t>
            </a:r>
          </a:p>
          <a:p>
            <a:pPr marL="0" indent="0">
              <a:buNone/>
            </a:pPr>
            <a:r>
              <a:rPr lang="en-US" sz="2400" dirty="0"/>
              <a:t> </a:t>
            </a:r>
          </a:p>
          <a:p>
            <a:r>
              <a:rPr lang="en-US" sz="2400" dirty="0"/>
              <a:t> It has moderate to high gain depending on the number of elements present.</a:t>
            </a:r>
          </a:p>
        </p:txBody>
      </p:sp>
    </p:spTree>
    <p:extLst>
      <p:ext uri="{BB962C8B-B14F-4D97-AF65-F5344CB8AC3E}">
        <p14:creationId xmlns:p14="http://schemas.microsoft.com/office/powerpoint/2010/main" val="406901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89527"/>
          </a:xfrm>
        </p:spPr>
        <p:txBody>
          <a:bodyPr>
            <a:normAutofit fontScale="90000"/>
          </a:bodyPr>
          <a:lstStyle/>
          <a:p>
            <a:r>
              <a:rPr lang="en-US" sz="2900" u="sng" dirty="0"/>
              <a:t>Origins</a:t>
            </a:r>
            <a:br>
              <a:rPr lang="en-US" dirty="0"/>
            </a:br>
            <a:endParaRPr lang="en-US" sz="2900"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3669" y="1514886"/>
            <a:ext cx="7577894" cy="3675278"/>
          </a:xfrm>
        </p:spPr>
      </p:pic>
      <p:sp>
        <p:nvSpPr>
          <p:cNvPr id="9" name="Rectangle 8"/>
          <p:cNvSpPr/>
          <p:nvPr/>
        </p:nvSpPr>
        <p:spPr>
          <a:xfrm>
            <a:off x="677334" y="5190164"/>
            <a:ext cx="8254229" cy="800219"/>
          </a:xfrm>
          <a:prstGeom prst="rect">
            <a:avLst/>
          </a:prstGeom>
        </p:spPr>
        <p:txBody>
          <a:bodyPr wrap="square">
            <a:spAutoFit/>
          </a:bodyPr>
          <a:lstStyle/>
          <a:p>
            <a:pPr algn="ctr"/>
            <a:r>
              <a:rPr lang="en-US" dirty="0"/>
              <a:t>	</a:t>
            </a:r>
          </a:p>
          <a:p>
            <a:pPr algn="ctr"/>
            <a:r>
              <a:rPr lang="en-US" sz="2800" dirty="0"/>
              <a:t>              Invented in 1926</a:t>
            </a:r>
            <a:endParaRPr lang="en-US" sz="2800" b="0" i="0" dirty="0">
              <a:solidFill>
                <a:srgbClr val="000000"/>
              </a:solidFill>
              <a:effectLst/>
              <a:latin typeface="Linux Libertine"/>
            </a:endParaRPr>
          </a:p>
        </p:txBody>
      </p:sp>
    </p:spTree>
    <p:extLst>
      <p:ext uri="{BB962C8B-B14F-4D97-AF65-F5344CB8AC3E}">
        <p14:creationId xmlns:p14="http://schemas.microsoft.com/office/powerpoint/2010/main" val="2752410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714279" y="728951"/>
            <a:ext cx="8596668" cy="47759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US" dirty="0"/>
          </a:p>
          <a:p>
            <a:r>
              <a:rPr lang="en-US" sz="2200" dirty="0"/>
              <a:t>Consists of a number of parallel thin rod elements in a line, usually half-wave long.</a:t>
            </a:r>
          </a:p>
          <a:p>
            <a:endParaRPr lang="en-US" sz="2200" dirty="0"/>
          </a:p>
          <a:p>
            <a:r>
              <a:rPr lang="en-US" sz="2200" dirty="0"/>
              <a:t>There is a single driven element in the center</a:t>
            </a:r>
          </a:p>
          <a:p>
            <a:endParaRPr lang="en-US" sz="2200" dirty="0"/>
          </a:p>
          <a:p>
            <a:r>
              <a:rPr lang="en-US" sz="2200" dirty="0"/>
              <a:t>A variable number of parasitic elements.</a:t>
            </a:r>
          </a:p>
          <a:p>
            <a:endParaRPr lang="en-US" sz="2200" dirty="0"/>
          </a:p>
          <a:p>
            <a:r>
              <a:rPr lang="en-US" sz="2200" dirty="0"/>
              <a:t>A single reflector on one side and optionally one or more directors on the other side.</a:t>
            </a:r>
          </a:p>
        </p:txBody>
      </p:sp>
    </p:spTree>
    <p:extLst>
      <p:ext uri="{BB962C8B-B14F-4D97-AF65-F5344CB8AC3E}">
        <p14:creationId xmlns:p14="http://schemas.microsoft.com/office/powerpoint/2010/main" val="60643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AA5D-0837-4148-A152-9A955B1ADCC2}"/>
              </a:ext>
            </a:extLst>
          </p:cNvPr>
          <p:cNvSpPr>
            <a:spLocks noGrp="1"/>
          </p:cNvSpPr>
          <p:nvPr>
            <p:ph type="title"/>
          </p:nvPr>
        </p:nvSpPr>
        <p:spPr/>
        <p:txBody>
          <a:bodyPr/>
          <a:lstStyle/>
          <a:p>
            <a:r>
              <a:rPr lang="en-US" dirty="0"/>
              <a:t>Advantages:</a:t>
            </a:r>
          </a:p>
        </p:txBody>
      </p:sp>
      <p:graphicFrame>
        <p:nvGraphicFramePr>
          <p:cNvPr id="4" name="Content Placeholder 3">
            <a:extLst>
              <a:ext uri="{FF2B5EF4-FFF2-40B4-BE49-F238E27FC236}">
                <a16:creationId xmlns:a16="http://schemas.microsoft.com/office/drawing/2014/main" id="{1D7D3961-5D03-4963-A4B1-7CE2CACEC212}"/>
              </a:ext>
            </a:extLst>
          </p:cNvPr>
          <p:cNvGraphicFramePr>
            <a:graphicFrameLocks noGrp="1"/>
          </p:cNvGraphicFramePr>
          <p:nvPr>
            <p:ph idx="1"/>
            <p:extLst>
              <p:ext uri="{D42A27DB-BD31-4B8C-83A1-F6EECF244321}">
                <p14:modId xmlns:p14="http://schemas.microsoft.com/office/powerpoint/2010/main" val="2892481821"/>
              </p:ext>
            </p:extLst>
          </p:nvPr>
        </p:nvGraphicFramePr>
        <p:xfrm>
          <a:off x="677334" y="1641604"/>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24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F861-5162-45C0-9FF6-0668E6A597E7}"/>
              </a:ext>
            </a:extLst>
          </p:cNvPr>
          <p:cNvSpPr>
            <a:spLocks noGrp="1"/>
          </p:cNvSpPr>
          <p:nvPr>
            <p:ph type="title"/>
          </p:nvPr>
        </p:nvSpPr>
        <p:spPr/>
        <p:txBody>
          <a:bodyPr/>
          <a:lstStyle/>
          <a:p>
            <a:r>
              <a:rPr lang="en-US" dirty="0"/>
              <a:t>Disadvantages:</a:t>
            </a:r>
          </a:p>
        </p:txBody>
      </p:sp>
      <p:graphicFrame>
        <p:nvGraphicFramePr>
          <p:cNvPr id="4" name="Content Placeholder 3">
            <a:extLst>
              <a:ext uri="{FF2B5EF4-FFF2-40B4-BE49-F238E27FC236}">
                <a16:creationId xmlns:a16="http://schemas.microsoft.com/office/drawing/2014/main" id="{C081D4F8-D364-497B-9247-EDC0D98BDE45}"/>
              </a:ext>
            </a:extLst>
          </p:cNvPr>
          <p:cNvGraphicFramePr>
            <a:graphicFrameLocks noGrp="1"/>
          </p:cNvGraphicFramePr>
          <p:nvPr>
            <p:ph idx="1"/>
            <p:extLst>
              <p:ext uri="{D42A27DB-BD31-4B8C-83A1-F6EECF244321}">
                <p14:modId xmlns:p14="http://schemas.microsoft.com/office/powerpoint/2010/main" val="2122199492"/>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2068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18836"/>
          </a:xfrm>
        </p:spPr>
        <p:txBody>
          <a:bodyPr>
            <a:normAutofit fontScale="90000"/>
          </a:bodyPr>
          <a:lstStyle/>
          <a:p>
            <a:r>
              <a:rPr lang="en-US" sz="2900" u="sng" dirty="0"/>
              <a:t>Theory of operation</a:t>
            </a:r>
            <a:br>
              <a:rPr lang="en-US" dirty="0"/>
            </a:br>
            <a:endParaRPr lang="en-US" dirty="0"/>
          </a:p>
        </p:txBody>
      </p:sp>
      <p:sp>
        <p:nvSpPr>
          <p:cNvPr id="3" name="Content Placeholder 2"/>
          <p:cNvSpPr>
            <a:spLocks noGrp="1"/>
          </p:cNvSpPr>
          <p:nvPr>
            <p:ph idx="1"/>
          </p:nvPr>
        </p:nvSpPr>
        <p:spPr>
          <a:xfrm>
            <a:off x="677334" y="1523280"/>
            <a:ext cx="8596668" cy="3880773"/>
          </a:xfrm>
        </p:spPr>
        <p:txBody>
          <a:bodyPr>
            <a:noAutofit/>
          </a:bodyPr>
          <a:lstStyle/>
          <a:p>
            <a:r>
              <a:rPr lang="en-US" sz="2000" dirty="0"/>
              <a:t>The frequency range in which the Yagi-</a:t>
            </a:r>
            <a:r>
              <a:rPr lang="en-US" sz="2000" dirty="0" err="1"/>
              <a:t>Uda</a:t>
            </a:r>
            <a:r>
              <a:rPr lang="en-US" sz="2000" dirty="0"/>
              <a:t> antennas operate is around </a:t>
            </a:r>
            <a:r>
              <a:rPr lang="en-US" sz="2000" b="1" dirty="0"/>
              <a:t>30 MHz to 3GHz</a:t>
            </a:r>
            <a:r>
              <a:rPr lang="en-US" sz="2000" dirty="0"/>
              <a:t> which belong to the </a:t>
            </a:r>
            <a:r>
              <a:rPr lang="en-US" sz="2000" b="1" dirty="0"/>
              <a:t>VHF</a:t>
            </a:r>
            <a:r>
              <a:rPr lang="en-US" sz="2000" dirty="0"/>
              <a:t> and </a:t>
            </a:r>
            <a:r>
              <a:rPr lang="en-US" sz="2000" b="1" dirty="0"/>
              <a:t>UHF</a:t>
            </a:r>
            <a:r>
              <a:rPr lang="en-US" sz="2000" dirty="0"/>
              <a:t> bands.</a:t>
            </a:r>
          </a:p>
          <a:p>
            <a:endParaRPr lang="en-US" sz="2000" dirty="0"/>
          </a:p>
          <a:p>
            <a:r>
              <a:rPr lang="en-US" sz="2000" dirty="0"/>
              <a:t>There are many directors placed to increase the directivity of the antenna. The feeder is the folded dipole. The reflector is the lengthy element, which is at the end of the structure.</a:t>
            </a:r>
          </a:p>
          <a:p>
            <a:endParaRPr lang="en-US" sz="2000" dirty="0"/>
          </a:p>
          <a:p>
            <a:r>
              <a:rPr lang="en-US" sz="2000" dirty="0"/>
              <a:t>For this antenna to be designed, the following design specifications should be followed :</a:t>
            </a:r>
          </a:p>
        </p:txBody>
      </p:sp>
    </p:spTree>
    <p:extLst>
      <p:ext uri="{BB962C8B-B14F-4D97-AF65-F5344CB8AC3E}">
        <p14:creationId xmlns:p14="http://schemas.microsoft.com/office/powerpoint/2010/main" val="895348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5175" y="554181"/>
            <a:ext cx="9053459" cy="4904510"/>
          </a:xfrm>
        </p:spPr>
      </p:pic>
    </p:spTree>
    <p:extLst>
      <p:ext uri="{BB962C8B-B14F-4D97-AF65-F5344CB8AC3E}">
        <p14:creationId xmlns:p14="http://schemas.microsoft.com/office/powerpoint/2010/main" val="12781666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175</TotalTime>
  <Words>344</Words>
  <Application>Microsoft Office PowerPoint</Application>
  <PresentationFormat>Widescreen</PresentationFormat>
  <Paragraphs>79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Linux Libertine</vt:lpstr>
      <vt:lpstr>Trebuchet MS</vt:lpstr>
      <vt:lpstr>Wingdings 3</vt:lpstr>
      <vt:lpstr>Facet</vt:lpstr>
      <vt:lpstr>Yagi-Uda Antenna Design</vt:lpstr>
      <vt:lpstr>Yagi–Uda antenna </vt:lpstr>
      <vt:lpstr>PowerPoint Presentation</vt:lpstr>
      <vt:lpstr>Origins </vt:lpstr>
      <vt:lpstr>PowerPoint Presentation</vt:lpstr>
      <vt:lpstr>Advantages:</vt:lpstr>
      <vt:lpstr>Disadvantages:</vt:lpstr>
      <vt:lpstr>Theory of operation </vt:lpstr>
      <vt:lpstr>PowerPoint Presentation</vt:lpstr>
      <vt:lpstr>Radiation Pattern</vt:lpstr>
      <vt:lpstr>Description </vt:lpstr>
      <vt:lpstr>Parameters</vt:lpstr>
      <vt:lpstr>Antenna Design- (PEC Material Approach) </vt:lpstr>
      <vt:lpstr>S-parameter:</vt:lpstr>
      <vt:lpstr>Voltage Standing Wave Ratio</vt:lpstr>
      <vt:lpstr>Reference Impedance</vt:lpstr>
      <vt:lpstr>Far-field</vt:lpstr>
      <vt:lpstr>Surface Current</vt:lpstr>
      <vt:lpstr>PowerPoint Presentation</vt:lpstr>
      <vt:lpstr>Antenna Design (Alumina &amp; Copper Approach)</vt:lpstr>
      <vt:lpstr>S-Parameter</vt:lpstr>
      <vt:lpstr>Voltage Standing Wave Ratio</vt:lpstr>
      <vt:lpstr>PowerPoint Presentation</vt:lpstr>
      <vt:lpstr>Far-Field</vt:lpstr>
      <vt:lpstr>Directivity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Yagi-Uda Antenna Design</dc:title>
  <dc:creator>Fardin Shariar</dc:creator>
  <cp:lastModifiedBy>Soyabul Islam</cp:lastModifiedBy>
  <cp:revision>27</cp:revision>
  <dcterms:created xsi:type="dcterms:W3CDTF">2021-05-27T15:29:28Z</dcterms:created>
  <dcterms:modified xsi:type="dcterms:W3CDTF">2021-06-08T03:48:11Z</dcterms:modified>
</cp:coreProperties>
</file>