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82936-D1F5-4A83-93DD-28F16C405B6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49344-756E-4880-97E4-3BFA56D49A11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Distribute heat sensors in target zone of operation</a:t>
          </a:r>
        </a:p>
      </dgm:t>
    </dgm:pt>
    <dgm:pt modelId="{292375B8-8E61-4805-89E6-304CD17D2C86}" type="parTrans" cxnId="{94EC0E03-DB56-4C37-90B4-92698EEA8A1A}">
      <dgm:prSet/>
      <dgm:spPr/>
      <dgm:t>
        <a:bodyPr/>
        <a:lstStyle/>
        <a:p>
          <a:endParaRPr lang="en-US"/>
        </a:p>
      </dgm:t>
    </dgm:pt>
    <dgm:pt modelId="{BBFF92E8-5F28-49B4-A542-7F6B311C805D}" type="sibTrans" cxnId="{94EC0E03-DB56-4C37-90B4-92698EEA8A1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C49227E-C881-4ECA-A110-A27535B794EA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Upon sensing temperature rise, sensor sends signal to microcontroller</a:t>
          </a:r>
        </a:p>
      </dgm:t>
    </dgm:pt>
    <dgm:pt modelId="{5D324DF2-A87D-4B4E-8D56-CD3D5F3D2803}" type="parTrans" cxnId="{79896FD5-CE22-4F1B-A4AB-188A4F2AD1B3}">
      <dgm:prSet/>
      <dgm:spPr/>
      <dgm:t>
        <a:bodyPr/>
        <a:lstStyle/>
        <a:p>
          <a:endParaRPr lang="en-US"/>
        </a:p>
      </dgm:t>
    </dgm:pt>
    <dgm:pt modelId="{06766594-787E-45B6-BA55-59C041A89664}" type="sibTrans" cxnId="{79896FD5-CE22-4F1B-A4AB-188A4F2AD1B3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1EA7AF-3BA8-45D2-BF94-FACC9942BA26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Microcontroller of the robot identifies the location of accident using prebuilt map</a:t>
          </a:r>
        </a:p>
      </dgm:t>
    </dgm:pt>
    <dgm:pt modelId="{C39A4591-5633-435E-920E-EE4DC7977F20}" type="parTrans" cxnId="{646A3DD4-A2C1-427C-B082-E31E1E1B92FF}">
      <dgm:prSet/>
      <dgm:spPr/>
      <dgm:t>
        <a:bodyPr/>
        <a:lstStyle/>
        <a:p>
          <a:endParaRPr lang="en-US"/>
        </a:p>
      </dgm:t>
    </dgm:pt>
    <dgm:pt modelId="{5DD7DF60-36C3-49B5-8BE5-FFB19859BB88}" type="sibTrans" cxnId="{646A3DD4-A2C1-427C-B082-E31E1E1B92F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36ACBE1-EEE1-4E2B-A77A-1E616B7B7577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Based on destination, microcontroller finds the optimum path to reach the location quickly</a:t>
          </a:r>
        </a:p>
      </dgm:t>
    </dgm:pt>
    <dgm:pt modelId="{AA955579-9556-4470-AD0E-08D697E0718E}" type="parTrans" cxnId="{4F774E09-E14C-4B4B-8EF6-A3DAE7F24522}">
      <dgm:prSet/>
      <dgm:spPr/>
      <dgm:t>
        <a:bodyPr/>
        <a:lstStyle/>
        <a:p>
          <a:endParaRPr lang="en-US"/>
        </a:p>
      </dgm:t>
    </dgm:pt>
    <dgm:pt modelId="{A934861E-768B-414F-B0AB-BA78E7C55622}" type="sibTrans" cxnId="{4F774E09-E14C-4B4B-8EF6-A3DAE7F2452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96A8DEE-EE6B-40DE-BC70-14A10D483C23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Using object detection, the robot will drive to destination safely </a:t>
          </a:r>
          <a:r>
            <a:rPr lang="en-US" sz="1600" b="1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avoiding </a:t>
          </a:r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further </a:t>
          </a:r>
          <a:r>
            <a:rPr lang="en-US" sz="1600" b="1" dirty="0" smtClean="0">
              <a:solidFill>
                <a:schemeClr val="tx1"/>
              </a:solidFill>
              <a:latin typeface="Arial Rounded MT Bold" panose="020F0704030504030204" pitchFamily="34" charset="0"/>
            </a:rPr>
            <a:t>casualties</a:t>
          </a:r>
          <a:endParaRPr lang="en-US" sz="1600" b="1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40FC8299-97D6-4F39-97C9-41B4ADF3E679}" type="parTrans" cxnId="{6377F4A9-31DD-41F1-992D-7CBB070AF429}">
      <dgm:prSet/>
      <dgm:spPr/>
      <dgm:t>
        <a:bodyPr/>
        <a:lstStyle/>
        <a:p>
          <a:endParaRPr lang="en-US"/>
        </a:p>
      </dgm:t>
    </dgm:pt>
    <dgm:pt modelId="{EF2A6EA1-20B2-4F21-9EC8-6F5DD21D9B10}" type="sibTrans" cxnId="{6377F4A9-31DD-41F1-992D-7CBB070AF42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9830E842-EB94-486B-979E-F4F65AD2962B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The robot pin points the fire using sensor attached to it</a:t>
          </a:r>
        </a:p>
      </dgm:t>
    </dgm:pt>
    <dgm:pt modelId="{B327A133-3160-4DBD-97D3-2139A8AACA74}" type="parTrans" cxnId="{A490191F-A5E0-4E15-943B-3247EC8E7E4A}">
      <dgm:prSet/>
      <dgm:spPr/>
      <dgm:t>
        <a:bodyPr/>
        <a:lstStyle/>
        <a:p>
          <a:endParaRPr lang="en-US"/>
        </a:p>
      </dgm:t>
    </dgm:pt>
    <dgm:pt modelId="{9DE08B2F-1D26-4A1E-8BED-456115AB98C9}" type="sibTrans" cxnId="{A490191F-A5E0-4E15-943B-3247EC8E7E4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F98409E-496A-4A1D-B6A5-0249BCD6A24B}">
      <dgm:prSet phldrT="[Text]"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Using actuator motor, the robot will </a:t>
          </a:r>
          <a:r>
            <a:rPr lang="en-US" sz="1600" b="1" dirty="0" smtClean="0">
              <a:solidFill>
                <a:schemeClr val="tx1"/>
              </a:solidFill>
              <a:latin typeface="Arial Rounded MT Bold" panose="020F0704030504030204" pitchFamily="34" charset="0"/>
            </a:rPr>
            <a:t>shoot </a:t>
          </a:r>
          <a:r>
            <a:rPr lang="en-US" sz="1600" b="1" dirty="0">
              <a:solidFill>
                <a:schemeClr val="tx1"/>
              </a:solidFill>
              <a:latin typeface="Arial Rounded MT Bold" panose="020F0704030504030204" pitchFamily="34" charset="0"/>
            </a:rPr>
            <a:t>water </a:t>
          </a:r>
        </a:p>
      </dgm:t>
    </dgm:pt>
    <dgm:pt modelId="{9F520A34-0497-4293-B404-16FF9AAC0080}" type="parTrans" cxnId="{24C98BF3-C72D-4173-8235-461CD2D1909E}">
      <dgm:prSet/>
      <dgm:spPr/>
      <dgm:t>
        <a:bodyPr/>
        <a:lstStyle/>
        <a:p>
          <a:endParaRPr lang="en-US"/>
        </a:p>
      </dgm:t>
    </dgm:pt>
    <dgm:pt modelId="{E69E906F-21E6-4516-AF05-2AB8C0A9CC29}" type="sibTrans" cxnId="{24C98BF3-C72D-4173-8235-461CD2D1909E}">
      <dgm:prSet/>
      <dgm:spPr/>
      <dgm:t>
        <a:bodyPr/>
        <a:lstStyle/>
        <a:p>
          <a:endParaRPr lang="en-US"/>
        </a:p>
      </dgm:t>
    </dgm:pt>
    <dgm:pt modelId="{26F150DA-9358-4984-A89A-50B5F9719A3B}" type="pres">
      <dgm:prSet presAssocID="{4A482936-D1F5-4A83-93DD-28F16C405B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7AD5F-A405-4224-8C80-EC9573877937}" type="pres">
      <dgm:prSet presAssocID="{85349344-756E-4880-97E4-3BFA56D49A1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12A89-D0B2-48BF-8E16-BA6D68DC3C4D}" type="pres">
      <dgm:prSet presAssocID="{BBFF92E8-5F28-49B4-A542-7F6B311C805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E2C5F4B-0CB8-43B4-9AFF-0550C313F04E}" type="pres">
      <dgm:prSet presAssocID="{BBFF92E8-5F28-49B4-A542-7F6B311C805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4EF80E6-8117-4656-B796-978D26922842}" type="pres">
      <dgm:prSet presAssocID="{AC49227E-C881-4ECA-A110-A27535B794E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7B784-685B-44BC-B3FE-0E5D271A09CE}" type="pres">
      <dgm:prSet presAssocID="{06766594-787E-45B6-BA55-59C041A896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A875860-84DC-49A2-8AFE-1C5E6AF1A53B}" type="pres">
      <dgm:prSet presAssocID="{06766594-787E-45B6-BA55-59C041A89664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892A13C0-F38C-4B1E-90E9-A33858B648DB}" type="pres">
      <dgm:prSet presAssocID="{D51EA7AF-3BA8-45D2-BF94-FACC9942BA2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5B31-BE3D-40FB-B4D9-7E3AEFF80BE3}" type="pres">
      <dgm:prSet presAssocID="{5DD7DF60-36C3-49B5-8BE5-FFB19859BB8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A9644FD-DD11-4C54-8131-C3C281E82515}" type="pres">
      <dgm:prSet presAssocID="{5DD7DF60-36C3-49B5-8BE5-FFB19859BB8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E39CB75-7FA9-4210-9776-6CBB1226A011}" type="pres">
      <dgm:prSet presAssocID="{F36ACBE1-EEE1-4E2B-A77A-1E616B7B757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67599-BBDD-4189-8B03-DF2D8B2B0DFE}" type="pres">
      <dgm:prSet presAssocID="{A934861E-768B-414F-B0AB-BA78E7C5562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746E00C-6256-4CB0-8219-FE8BB13CFA4C}" type="pres">
      <dgm:prSet presAssocID="{A934861E-768B-414F-B0AB-BA78E7C5562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8A8E6E6E-A3B7-4197-8B1A-ECAFB55AB8D6}" type="pres">
      <dgm:prSet presAssocID="{E96A8DEE-EE6B-40DE-BC70-14A10D483C23}" presName="node" presStyleLbl="node1" presStyleIdx="4" presStyleCnt="7" custLinFactNeighborX="229" custLinFactNeighborY="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B3310-25CF-48CC-99F9-52C66601FC6A}" type="pres">
      <dgm:prSet presAssocID="{EF2A6EA1-20B2-4F21-9EC8-6F5DD21D9B1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CA294388-1716-4B0E-BC47-5C1462394896}" type="pres">
      <dgm:prSet presAssocID="{EF2A6EA1-20B2-4F21-9EC8-6F5DD21D9B10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B3256AB7-1CEB-4E6C-8262-164F168BB9FF}" type="pres">
      <dgm:prSet presAssocID="{9830E842-EB94-486B-979E-F4F65AD2962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D6685-F345-4B5C-97E0-8A121B7390B9}" type="pres">
      <dgm:prSet presAssocID="{9DE08B2F-1D26-4A1E-8BED-456115AB98C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A9213C-95C5-42DE-8ED6-4BA955CCA08A}" type="pres">
      <dgm:prSet presAssocID="{9DE08B2F-1D26-4A1E-8BED-456115AB98C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16EF159E-54AC-482F-8E2D-55E67AC41AE2}" type="pres">
      <dgm:prSet presAssocID="{4F98409E-496A-4A1D-B6A5-0249BCD6A24B}" presName="node" presStyleLbl="node1" presStyleIdx="6" presStyleCnt="7" custLinFactNeighborX="-9957" custLinFactNeighborY="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A7FA9-59D2-4EAB-BEA4-782552E96A21}" type="presOf" srcId="{BBFF92E8-5F28-49B4-A542-7F6B311C805D}" destId="{BE2C5F4B-0CB8-43B4-9AFF-0550C313F04E}" srcOrd="1" destOrd="0" presId="urn:microsoft.com/office/officeart/2005/8/layout/process5"/>
    <dgm:cxn modelId="{6350C376-C2C6-44BA-B453-6FB48EC4CBA7}" type="presOf" srcId="{AC49227E-C881-4ECA-A110-A27535B794EA}" destId="{C4EF80E6-8117-4656-B796-978D26922842}" srcOrd="0" destOrd="0" presId="urn:microsoft.com/office/officeart/2005/8/layout/process5"/>
    <dgm:cxn modelId="{79E2CFE8-5A6E-434C-BF46-16D8A2E37667}" type="presOf" srcId="{EF2A6EA1-20B2-4F21-9EC8-6F5DD21D9B10}" destId="{CA294388-1716-4B0E-BC47-5C1462394896}" srcOrd="1" destOrd="0" presId="urn:microsoft.com/office/officeart/2005/8/layout/process5"/>
    <dgm:cxn modelId="{6377F4A9-31DD-41F1-992D-7CBB070AF429}" srcId="{4A482936-D1F5-4A83-93DD-28F16C405B65}" destId="{E96A8DEE-EE6B-40DE-BC70-14A10D483C23}" srcOrd="4" destOrd="0" parTransId="{40FC8299-97D6-4F39-97C9-41B4ADF3E679}" sibTransId="{EF2A6EA1-20B2-4F21-9EC8-6F5DD21D9B10}"/>
    <dgm:cxn modelId="{404BFE7F-B605-48B2-A89A-F65507D52322}" type="presOf" srcId="{5DD7DF60-36C3-49B5-8BE5-FFB19859BB88}" destId="{FA9644FD-DD11-4C54-8131-C3C281E82515}" srcOrd="1" destOrd="0" presId="urn:microsoft.com/office/officeart/2005/8/layout/process5"/>
    <dgm:cxn modelId="{1148DA97-1DB3-452A-A0AC-E73C61D653DA}" type="presOf" srcId="{4F98409E-496A-4A1D-B6A5-0249BCD6A24B}" destId="{16EF159E-54AC-482F-8E2D-55E67AC41AE2}" srcOrd="0" destOrd="0" presId="urn:microsoft.com/office/officeart/2005/8/layout/process5"/>
    <dgm:cxn modelId="{646A3DD4-A2C1-427C-B082-E31E1E1B92FF}" srcId="{4A482936-D1F5-4A83-93DD-28F16C405B65}" destId="{D51EA7AF-3BA8-45D2-BF94-FACC9942BA26}" srcOrd="2" destOrd="0" parTransId="{C39A4591-5633-435E-920E-EE4DC7977F20}" sibTransId="{5DD7DF60-36C3-49B5-8BE5-FFB19859BB88}"/>
    <dgm:cxn modelId="{B4E60136-7AC5-4D97-A651-3B5031BCB75D}" type="presOf" srcId="{9DE08B2F-1D26-4A1E-8BED-456115AB98C9}" destId="{5DA9213C-95C5-42DE-8ED6-4BA955CCA08A}" srcOrd="1" destOrd="0" presId="urn:microsoft.com/office/officeart/2005/8/layout/process5"/>
    <dgm:cxn modelId="{C61B4A68-3173-4AC2-BD78-5F8EA8824798}" type="presOf" srcId="{5DD7DF60-36C3-49B5-8BE5-FFB19859BB88}" destId="{9FC45B31-BE3D-40FB-B4D9-7E3AEFF80BE3}" srcOrd="0" destOrd="0" presId="urn:microsoft.com/office/officeart/2005/8/layout/process5"/>
    <dgm:cxn modelId="{6ACCD77D-EFBC-4EA6-9B21-EDF63D99ABB3}" type="presOf" srcId="{85349344-756E-4880-97E4-3BFA56D49A11}" destId="{4347AD5F-A405-4224-8C80-EC9573877937}" srcOrd="0" destOrd="0" presId="urn:microsoft.com/office/officeart/2005/8/layout/process5"/>
    <dgm:cxn modelId="{D2996166-AA38-495B-A32D-DD9F7AD93071}" type="presOf" srcId="{9830E842-EB94-486B-979E-F4F65AD2962B}" destId="{B3256AB7-1CEB-4E6C-8262-164F168BB9FF}" srcOrd="0" destOrd="0" presId="urn:microsoft.com/office/officeart/2005/8/layout/process5"/>
    <dgm:cxn modelId="{272BB2C6-0E30-47AD-8A91-ED1E80C6B38F}" type="presOf" srcId="{A934861E-768B-414F-B0AB-BA78E7C55622}" destId="{45267599-BBDD-4189-8B03-DF2D8B2B0DFE}" srcOrd="0" destOrd="0" presId="urn:microsoft.com/office/officeart/2005/8/layout/process5"/>
    <dgm:cxn modelId="{185353D0-5073-44E2-9C73-D916679129C2}" type="presOf" srcId="{BBFF92E8-5F28-49B4-A542-7F6B311C805D}" destId="{65F12A89-D0B2-48BF-8E16-BA6D68DC3C4D}" srcOrd="0" destOrd="0" presId="urn:microsoft.com/office/officeart/2005/8/layout/process5"/>
    <dgm:cxn modelId="{66B11CBA-F41B-4B9E-B885-74D4E66166C6}" type="presOf" srcId="{A934861E-768B-414F-B0AB-BA78E7C55622}" destId="{1746E00C-6256-4CB0-8219-FE8BB13CFA4C}" srcOrd="1" destOrd="0" presId="urn:microsoft.com/office/officeart/2005/8/layout/process5"/>
    <dgm:cxn modelId="{EE4EF8F7-D4C7-4C0D-A237-99E6DB1298D0}" type="presOf" srcId="{4A482936-D1F5-4A83-93DD-28F16C405B65}" destId="{26F150DA-9358-4984-A89A-50B5F9719A3B}" srcOrd="0" destOrd="0" presId="urn:microsoft.com/office/officeart/2005/8/layout/process5"/>
    <dgm:cxn modelId="{94EC0E03-DB56-4C37-90B4-92698EEA8A1A}" srcId="{4A482936-D1F5-4A83-93DD-28F16C405B65}" destId="{85349344-756E-4880-97E4-3BFA56D49A11}" srcOrd="0" destOrd="0" parTransId="{292375B8-8E61-4805-89E6-304CD17D2C86}" sibTransId="{BBFF92E8-5F28-49B4-A542-7F6B311C805D}"/>
    <dgm:cxn modelId="{42713269-09AA-40FA-881E-CE4BE7618941}" type="presOf" srcId="{F36ACBE1-EEE1-4E2B-A77A-1E616B7B7577}" destId="{3E39CB75-7FA9-4210-9776-6CBB1226A011}" srcOrd="0" destOrd="0" presId="urn:microsoft.com/office/officeart/2005/8/layout/process5"/>
    <dgm:cxn modelId="{24C98BF3-C72D-4173-8235-461CD2D1909E}" srcId="{4A482936-D1F5-4A83-93DD-28F16C405B65}" destId="{4F98409E-496A-4A1D-B6A5-0249BCD6A24B}" srcOrd="6" destOrd="0" parTransId="{9F520A34-0497-4293-B404-16FF9AAC0080}" sibTransId="{E69E906F-21E6-4516-AF05-2AB8C0A9CC29}"/>
    <dgm:cxn modelId="{CB60014D-19AF-4163-9A2E-E5558350CA21}" type="presOf" srcId="{06766594-787E-45B6-BA55-59C041A89664}" destId="{80D7B784-685B-44BC-B3FE-0E5D271A09CE}" srcOrd="0" destOrd="0" presId="urn:microsoft.com/office/officeart/2005/8/layout/process5"/>
    <dgm:cxn modelId="{D25B6312-4994-4ADE-ABAB-CB7DC63A2C5E}" type="presOf" srcId="{9DE08B2F-1D26-4A1E-8BED-456115AB98C9}" destId="{EF4D6685-F345-4B5C-97E0-8A121B7390B9}" srcOrd="0" destOrd="0" presId="urn:microsoft.com/office/officeart/2005/8/layout/process5"/>
    <dgm:cxn modelId="{A490191F-A5E0-4E15-943B-3247EC8E7E4A}" srcId="{4A482936-D1F5-4A83-93DD-28F16C405B65}" destId="{9830E842-EB94-486B-979E-F4F65AD2962B}" srcOrd="5" destOrd="0" parTransId="{B327A133-3160-4DBD-97D3-2139A8AACA74}" sibTransId="{9DE08B2F-1D26-4A1E-8BED-456115AB98C9}"/>
    <dgm:cxn modelId="{5DEAF44F-ABFF-4885-A292-0813B92BAB74}" type="presOf" srcId="{EF2A6EA1-20B2-4F21-9EC8-6F5DD21D9B10}" destId="{17AB3310-25CF-48CC-99F9-52C66601FC6A}" srcOrd="0" destOrd="0" presId="urn:microsoft.com/office/officeart/2005/8/layout/process5"/>
    <dgm:cxn modelId="{7844181B-A98B-4F42-8896-DBE3D48F1A80}" type="presOf" srcId="{E96A8DEE-EE6B-40DE-BC70-14A10D483C23}" destId="{8A8E6E6E-A3B7-4197-8B1A-ECAFB55AB8D6}" srcOrd="0" destOrd="0" presId="urn:microsoft.com/office/officeart/2005/8/layout/process5"/>
    <dgm:cxn modelId="{EC54A454-B45B-41C9-B79B-215D15BAE3B9}" type="presOf" srcId="{06766594-787E-45B6-BA55-59C041A89664}" destId="{BA875860-84DC-49A2-8AFE-1C5E6AF1A53B}" srcOrd="1" destOrd="0" presId="urn:microsoft.com/office/officeart/2005/8/layout/process5"/>
    <dgm:cxn modelId="{79896FD5-CE22-4F1B-A4AB-188A4F2AD1B3}" srcId="{4A482936-D1F5-4A83-93DD-28F16C405B65}" destId="{AC49227E-C881-4ECA-A110-A27535B794EA}" srcOrd="1" destOrd="0" parTransId="{5D324DF2-A87D-4B4E-8D56-CD3D5F3D2803}" sibTransId="{06766594-787E-45B6-BA55-59C041A89664}"/>
    <dgm:cxn modelId="{4F774E09-E14C-4B4B-8EF6-A3DAE7F24522}" srcId="{4A482936-D1F5-4A83-93DD-28F16C405B65}" destId="{F36ACBE1-EEE1-4E2B-A77A-1E616B7B7577}" srcOrd="3" destOrd="0" parTransId="{AA955579-9556-4470-AD0E-08D697E0718E}" sibTransId="{A934861E-768B-414F-B0AB-BA78E7C55622}"/>
    <dgm:cxn modelId="{079FEF37-ECD1-4374-A719-4B710B6666D7}" type="presOf" srcId="{D51EA7AF-3BA8-45D2-BF94-FACC9942BA26}" destId="{892A13C0-F38C-4B1E-90E9-A33858B648DB}" srcOrd="0" destOrd="0" presId="urn:microsoft.com/office/officeart/2005/8/layout/process5"/>
    <dgm:cxn modelId="{17D0B58D-936E-4D07-A88F-9267EF42EEC5}" type="presParOf" srcId="{26F150DA-9358-4984-A89A-50B5F9719A3B}" destId="{4347AD5F-A405-4224-8C80-EC9573877937}" srcOrd="0" destOrd="0" presId="urn:microsoft.com/office/officeart/2005/8/layout/process5"/>
    <dgm:cxn modelId="{80CD92F9-0971-4120-A377-95F9CA7E7B85}" type="presParOf" srcId="{26F150DA-9358-4984-A89A-50B5F9719A3B}" destId="{65F12A89-D0B2-48BF-8E16-BA6D68DC3C4D}" srcOrd="1" destOrd="0" presId="urn:microsoft.com/office/officeart/2005/8/layout/process5"/>
    <dgm:cxn modelId="{6051B742-961C-4B39-BDCB-99C82D582F42}" type="presParOf" srcId="{65F12A89-D0B2-48BF-8E16-BA6D68DC3C4D}" destId="{BE2C5F4B-0CB8-43B4-9AFF-0550C313F04E}" srcOrd="0" destOrd="0" presId="urn:microsoft.com/office/officeart/2005/8/layout/process5"/>
    <dgm:cxn modelId="{3F9FD5C5-D9CC-42B9-B30E-2DE4BA648DE9}" type="presParOf" srcId="{26F150DA-9358-4984-A89A-50B5F9719A3B}" destId="{C4EF80E6-8117-4656-B796-978D26922842}" srcOrd="2" destOrd="0" presId="urn:microsoft.com/office/officeart/2005/8/layout/process5"/>
    <dgm:cxn modelId="{FA42E6D6-7E02-4331-B894-4FCF2AAEC0BB}" type="presParOf" srcId="{26F150DA-9358-4984-A89A-50B5F9719A3B}" destId="{80D7B784-685B-44BC-B3FE-0E5D271A09CE}" srcOrd="3" destOrd="0" presId="urn:microsoft.com/office/officeart/2005/8/layout/process5"/>
    <dgm:cxn modelId="{194F4602-4A0A-4148-8E2C-B3EE212826B5}" type="presParOf" srcId="{80D7B784-685B-44BC-B3FE-0E5D271A09CE}" destId="{BA875860-84DC-49A2-8AFE-1C5E6AF1A53B}" srcOrd="0" destOrd="0" presId="urn:microsoft.com/office/officeart/2005/8/layout/process5"/>
    <dgm:cxn modelId="{7C856719-80A4-4EF5-98F6-D4140C21A290}" type="presParOf" srcId="{26F150DA-9358-4984-A89A-50B5F9719A3B}" destId="{892A13C0-F38C-4B1E-90E9-A33858B648DB}" srcOrd="4" destOrd="0" presId="urn:microsoft.com/office/officeart/2005/8/layout/process5"/>
    <dgm:cxn modelId="{D59B1E03-89FE-405F-B425-2AF78FF4C0C2}" type="presParOf" srcId="{26F150DA-9358-4984-A89A-50B5F9719A3B}" destId="{9FC45B31-BE3D-40FB-B4D9-7E3AEFF80BE3}" srcOrd="5" destOrd="0" presId="urn:microsoft.com/office/officeart/2005/8/layout/process5"/>
    <dgm:cxn modelId="{0A4BA53D-76D8-4BD0-ACB9-205E32D3EAAC}" type="presParOf" srcId="{9FC45B31-BE3D-40FB-B4D9-7E3AEFF80BE3}" destId="{FA9644FD-DD11-4C54-8131-C3C281E82515}" srcOrd="0" destOrd="0" presId="urn:microsoft.com/office/officeart/2005/8/layout/process5"/>
    <dgm:cxn modelId="{065825E2-7CCF-4210-BFEF-5E6B1370CB30}" type="presParOf" srcId="{26F150DA-9358-4984-A89A-50B5F9719A3B}" destId="{3E39CB75-7FA9-4210-9776-6CBB1226A011}" srcOrd="6" destOrd="0" presId="urn:microsoft.com/office/officeart/2005/8/layout/process5"/>
    <dgm:cxn modelId="{506867E3-EA2D-4708-B65C-2EE77847FC3D}" type="presParOf" srcId="{26F150DA-9358-4984-A89A-50B5F9719A3B}" destId="{45267599-BBDD-4189-8B03-DF2D8B2B0DFE}" srcOrd="7" destOrd="0" presId="urn:microsoft.com/office/officeart/2005/8/layout/process5"/>
    <dgm:cxn modelId="{BF61A353-9F1F-4315-918E-CACDB8DCA9BE}" type="presParOf" srcId="{45267599-BBDD-4189-8B03-DF2D8B2B0DFE}" destId="{1746E00C-6256-4CB0-8219-FE8BB13CFA4C}" srcOrd="0" destOrd="0" presId="urn:microsoft.com/office/officeart/2005/8/layout/process5"/>
    <dgm:cxn modelId="{E4698E7D-0D2E-42AE-A8BA-8A9C26DA6F4D}" type="presParOf" srcId="{26F150DA-9358-4984-A89A-50B5F9719A3B}" destId="{8A8E6E6E-A3B7-4197-8B1A-ECAFB55AB8D6}" srcOrd="8" destOrd="0" presId="urn:microsoft.com/office/officeart/2005/8/layout/process5"/>
    <dgm:cxn modelId="{79AC5831-57C2-4258-B179-B5AB2B4981C5}" type="presParOf" srcId="{26F150DA-9358-4984-A89A-50B5F9719A3B}" destId="{17AB3310-25CF-48CC-99F9-52C66601FC6A}" srcOrd="9" destOrd="0" presId="urn:microsoft.com/office/officeart/2005/8/layout/process5"/>
    <dgm:cxn modelId="{5B119E00-F0B5-4319-9F3A-7790FA99AD53}" type="presParOf" srcId="{17AB3310-25CF-48CC-99F9-52C66601FC6A}" destId="{CA294388-1716-4B0E-BC47-5C1462394896}" srcOrd="0" destOrd="0" presId="urn:microsoft.com/office/officeart/2005/8/layout/process5"/>
    <dgm:cxn modelId="{6E542437-6911-4F2B-9F88-CBA2110A7F1E}" type="presParOf" srcId="{26F150DA-9358-4984-A89A-50B5F9719A3B}" destId="{B3256AB7-1CEB-4E6C-8262-164F168BB9FF}" srcOrd="10" destOrd="0" presId="urn:microsoft.com/office/officeart/2005/8/layout/process5"/>
    <dgm:cxn modelId="{D13F29C7-B258-48C5-B57C-6A78279F406F}" type="presParOf" srcId="{26F150DA-9358-4984-A89A-50B5F9719A3B}" destId="{EF4D6685-F345-4B5C-97E0-8A121B7390B9}" srcOrd="11" destOrd="0" presId="urn:microsoft.com/office/officeart/2005/8/layout/process5"/>
    <dgm:cxn modelId="{DCD1C7F6-D932-47B9-8B35-22677E8DAD90}" type="presParOf" srcId="{EF4D6685-F345-4B5C-97E0-8A121B7390B9}" destId="{5DA9213C-95C5-42DE-8ED6-4BA955CCA08A}" srcOrd="0" destOrd="0" presId="urn:microsoft.com/office/officeart/2005/8/layout/process5"/>
    <dgm:cxn modelId="{71A5492F-CF0B-4BEF-AFE8-73D05D5BF786}" type="presParOf" srcId="{26F150DA-9358-4984-A89A-50B5F9719A3B}" destId="{16EF159E-54AC-482F-8E2D-55E67AC41AE2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7AD5F-A405-4224-8C80-EC9573877937}">
      <dsp:nvSpPr>
        <dsp:cNvPr id="0" name=""/>
        <dsp:cNvSpPr/>
      </dsp:nvSpPr>
      <dsp:spPr>
        <a:xfrm>
          <a:off x="4895" y="650898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Distribute heat sensors in target zone of operation</a:t>
          </a:r>
        </a:p>
      </dsp:txBody>
      <dsp:txXfrm>
        <a:off x="42510" y="688513"/>
        <a:ext cx="2065238" cy="1209050"/>
      </dsp:txXfrm>
    </dsp:sp>
    <dsp:sp modelId="{65F12A89-D0B2-48BF-8E16-BA6D68DC3C4D}">
      <dsp:nvSpPr>
        <dsp:cNvPr id="0" name=""/>
        <dsp:cNvSpPr/>
      </dsp:nvSpPr>
      <dsp:spPr>
        <a:xfrm>
          <a:off x="2333724" y="1027620"/>
          <a:ext cx="453779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2333724" y="1133787"/>
        <a:ext cx="317645" cy="318502"/>
      </dsp:txXfrm>
    </dsp:sp>
    <dsp:sp modelId="{C4EF80E6-8117-4656-B796-978D26922842}">
      <dsp:nvSpPr>
        <dsp:cNvPr id="0" name=""/>
        <dsp:cNvSpPr/>
      </dsp:nvSpPr>
      <dsp:spPr>
        <a:xfrm>
          <a:off x="3001550" y="650898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Upon sensing temperature rise, sensor sends signal to microcontroller</a:t>
          </a:r>
        </a:p>
      </dsp:txBody>
      <dsp:txXfrm>
        <a:off x="3039165" y="688513"/>
        <a:ext cx="2065238" cy="1209050"/>
      </dsp:txXfrm>
    </dsp:sp>
    <dsp:sp modelId="{80D7B784-685B-44BC-B3FE-0E5D271A09CE}">
      <dsp:nvSpPr>
        <dsp:cNvPr id="0" name=""/>
        <dsp:cNvSpPr/>
      </dsp:nvSpPr>
      <dsp:spPr>
        <a:xfrm>
          <a:off x="5330380" y="1027620"/>
          <a:ext cx="453779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>
            <a:solidFill>
              <a:schemeClr val="tx1"/>
            </a:solidFill>
          </a:endParaRPr>
        </a:p>
      </dsp:txBody>
      <dsp:txXfrm>
        <a:off x="5330380" y="1133787"/>
        <a:ext cx="317645" cy="318502"/>
      </dsp:txXfrm>
    </dsp:sp>
    <dsp:sp modelId="{892A13C0-F38C-4B1E-90E9-A33858B648DB}">
      <dsp:nvSpPr>
        <dsp:cNvPr id="0" name=""/>
        <dsp:cNvSpPr/>
      </dsp:nvSpPr>
      <dsp:spPr>
        <a:xfrm>
          <a:off x="5998206" y="650898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Microcontroller of the robot identifies the location of accident using prebuilt map</a:t>
          </a:r>
        </a:p>
      </dsp:txBody>
      <dsp:txXfrm>
        <a:off x="6035821" y="688513"/>
        <a:ext cx="2065238" cy="1209050"/>
      </dsp:txXfrm>
    </dsp:sp>
    <dsp:sp modelId="{9FC45B31-BE3D-40FB-B4D9-7E3AEFF80BE3}">
      <dsp:nvSpPr>
        <dsp:cNvPr id="0" name=""/>
        <dsp:cNvSpPr/>
      </dsp:nvSpPr>
      <dsp:spPr>
        <a:xfrm>
          <a:off x="8327035" y="1027620"/>
          <a:ext cx="453779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8327035" y="1133787"/>
        <a:ext cx="317645" cy="318502"/>
      </dsp:txXfrm>
    </dsp:sp>
    <dsp:sp modelId="{3E39CB75-7FA9-4210-9776-6CBB1226A011}">
      <dsp:nvSpPr>
        <dsp:cNvPr id="0" name=""/>
        <dsp:cNvSpPr/>
      </dsp:nvSpPr>
      <dsp:spPr>
        <a:xfrm>
          <a:off x="8994861" y="650898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Based on destination, microcontroller finds the optimum path to reach the location quickly</a:t>
          </a:r>
        </a:p>
      </dsp:txBody>
      <dsp:txXfrm>
        <a:off x="9032476" y="688513"/>
        <a:ext cx="2065238" cy="1209050"/>
      </dsp:txXfrm>
    </dsp:sp>
    <dsp:sp modelId="{45267599-BBDD-4189-8B03-DF2D8B2B0DFE}">
      <dsp:nvSpPr>
        <dsp:cNvPr id="0" name=""/>
        <dsp:cNvSpPr/>
      </dsp:nvSpPr>
      <dsp:spPr>
        <a:xfrm rot="5392145">
          <a:off x="9840055" y="2086052"/>
          <a:ext cx="454917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9908107" y="2124012"/>
        <a:ext cx="318502" cy="318442"/>
      </dsp:txXfrm>
    </dsp:sp>
    <dsp:sp modelId="{8A8E6E6E-A3B7-4197-8B1A-ECAFB55AB8D6}">
      <dsp:nvSpPr>
        <dsp:cNvPr id="0" name=""/>
        <dsp:cNvSpPr/>
      </dsp:nvSpPr>
      <dsp:spPr>
        <a:xfrm>
          <a:off x="8999756" y="2793511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Using object detection, the robot will drive to destination safely </a:t>
          </a:r>
          <a:r>
            <a:rPr lang="en-US" sz="1600" b="1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avoiding </a:t>
          </a: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further </a:t>
          </a:r>
          <a:r>
            <a:rPr lang="en-US" sz="1600" b="1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casualties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9037371" y="2831126"/>
        <a:ext cx="2065238" cy="1209050"/>
      </dsp:txXfrm>
    </dsp:sp>
    <dsp:sp modelId="{17AB3310-25CF-48CC-99F9-52C66601FC6A}">
      <dsp:nvSpPr>
        <dsp:cNvPr id="0" name=""/>
        <dsp:cNvSpPr/>
      </dsp:nvSpPr>
      <dsp:spPr>
        <a:xfrm rot="10802456">
          <a:off x="8353944" y="3169170"/>
          <a:ext cx="456374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0800000">
        <a:off x="8490856" y="3275386"/>
        <a:ext cx="319462" cy="318502"/>
      </dsp:txXfrm>
    </dsp:sp>
    <dsp:sp modelId="{B3256AB7-1CEB-4E6C-8262-164F168BB9FF}">
      <dsp:nvSpPr>
        <dsp:cNvPr id="0" name=""/>
        <dsp:cNvSpPr/>
      </dsp:nvSpPr>
      <dsp:spPr>
        <a:xfrm>
          <a:off x="5998206" y="2791366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The robot pin points the fire using sensor attached to it</a:t>
          </a:r>
        </a:p>
      </dsp:txBody>
      <dsp:txXfrm>
        <a:off x="6035821" y="2828981"/>
        <a:ext cx="2065238" cy="1209050"/>
      </dsp:txXfrm>
    </dsp:sp>
    <dsp:sp modelId="{EF4D6685-F345-4B5C-97E0-8A121B7390B9}">
      <dsp:nvSpPr>
        <dsp:cNvPr id="0" name=""/>
        <dsp:cNvSpPr/>
      </dsp:nvSpPr>
      <dsp:spPr>
        <a:xfrm rot="10797703">
          <a:off x="5196220" y="3169150"/>
          <a:ext cx="566736" cy="5308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0800000">
        <a:off x="5355471" y="3275264"/>
        <a:ext cx="407485" cy="318502"/>
      </dsp:txXfrm>
    </dsp:sp>
    <dsp:sp modelId="{16EF159E-54AC-482F-8E2D-55E67AC41AE2}">
      <dsp:nvSpPr>
        <dsp:cNvPr id="0" name=""/>
        <dsp:cNvSpPr/>
      </dsp:nvSpPr>
      <dsp:spPr>
        <a:xfrm>
          <a:off x="2788424" y="2793511"/>
          <a:ext cx="2140468" cy="128428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Using actuator motor, the robot will </a:t>
          </a:r>
          <a:r>
            <a:rPr lang="en-US" sz="1600" b="1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shoot </a:t>
          </a: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water </a:t>
          </a:r>
        </a:p>
      </dsp:txBody>
      <dsp:txXfrm>
        <a:off x="2826039" y="2831126"/>
        <a:ext cx="2065238" cy="12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66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8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8338-3F76-44B0-9AFE-527AD3D65BC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DE75-48BB-45ED-B7FA-7315FD71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8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532160"/>
            <a:ext cx="9001462" cy="2387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Fire Fighting Robot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USING ARDUINO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1614" y="860753"/>
            <a:ext cx="230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No-04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60782" y="3433157"/>
            <a:ext cx="2718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Submitted By: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+mj-lt"/>
              </a:rPr>
              <a:t>1906005</a:t>
            </a:r>
          </a:p>
          <a:p>
            <a:r>
              <a:rPr lang="en-US" sz="2400" dirty="0">
                <a:latin typeface="+mj-lt"/>
              </a:rPr>
              <a:t>1906008</a:t>
            </a:r>
          </a:p>
          <a:p>
            <a:r>
              <a:rPr lang="en-US" sz="2400" dirty="0" smtClean="0">
                <a:latin typeface="+mj-lt"/>
              </a:rPr>
              <a:t>1906009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3514" y="3782291"/>
            <a:ext cx="1862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1906012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1906019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1906030</a:t>
            </a:r>
          </a:p>
          <a:p>
            <a:endParaRPr lang="en-US" sz="2400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561215" y="3898669"/>
            <a:ext cx="0" cy="110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119" y="1085626"/>
            <a:ext cx="10353761" cy="1326321"/>
          </a:xfrm>
        </p:spPr>
        <p:txBody>
          <a:bodyPr/>
          <a:lstStyle/>
          <a:p>
            <a:pPr algn="l"/>
            <a:r>
              <a:rPr lang="en-US" u="sng" dirty="0" smtClean="0"/>
              <a:t>Challenges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411947"/>
            <a:ext cx="10353762" cy="36951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Localisation</a:t>
            </a:r>
            <a:r>
              <a:rPr lang="en-US" sz="3200" dirty="0" smtClean="0"/>
              <a:t> Without Lidar</a:t>
            </a:r>
          </a:p>
          <a:p>
            <a:r>
              <a:rPr lang="en-US" sz="3200" dirty="0" smtClean="0"/>
              <a:t>Inability to perform on board heavy computation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14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69" y="1813431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</a:p>
          <a:p>
            <a:pPr marL="0" indent="0" algn="ctr">
              <a:buNone/>
            </a:pPr>
            <a:r>
              <a:rPr lang="en-US" sz="4800" dirty="0" smtClean="0"/>
              <a:t>Any Questions?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089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/>
              <a:t>Outline: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7053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Implementation plan </a:t>
            </a:r>
          </a:p>
          <a:p>
            <a:r>
              <a:rPr lang="en-US" sz="2400" dirty="0" smtClean="0"/>
              <a:t>Tools and Software </a:t>
            </a:r>
            <a:r>
              <a:rPr lang="en-US" sz="2800" dirty="0" smtClean="0"/>
              <a:t>Required</a:t>
            </a:r>
          </a:p>
          <a:p>
            <a:r>
              <a:rPr lang="en-US" sz="2400" dirty="0" smtClean="0"/>
              <a:t>Progress so far</a:t>
            </a:r>
          </a:p>
          <a:p>
            <a:r>
              <a:rPr lang="en-US" sz="2400" dirty="0" smtClean="0"/>
              <a:t>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3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433761" cy="870065"/>
          </a:xfrm>
        </p:spPr>
        <p:txBody>
          <a:bodyPr/>
          <a:lstStyle/>
          <a:p>
            <a:pPr algn="l"/>
            <a:r>
              <a:rPr lang="en-US" u="sng" dirty="0" smtClean="0"/>
              <a:t>Flow Chart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56977"/>
              </p:ext>
            </p:extLst>
          </p:nvPr>
        </p:nvGraphicFramePr>
        <p:xfrm>
          <a:off x="727984" y="1050173"/>
          <a:ext cx="11140225" cy="472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4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884" y="371837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/>
              <a:t>Heat Sensing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3" y="1628208"/>
            <a:ext cx="3591097" cy="3358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6211" y="5031525"/>
            <a:ext cx="352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Flame Sensor fire detection </a:t>
            </a:r>
            <a:r>
              <a:rPr lang="en-US" sz="1600" dirty="0" smtClean="0"/>
              <a:t>module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29" y="1628208"/>
            <a:ext cx="3449782" cy="3358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5571" y="4985358"/>
            <a:ext cx="2834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ESP-8266(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614" y="5580149"/>
            <a:ext cx="768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Flame sensor will send signal to Arduino </a:t>
            </a:r>
            <a:r>
              <a:rPr lang="en-US" sz="2000" dirty="0" err="1" smtClean="0"/>
              <a:t>uno</a:t>
            </a:r>
            <a:r>
              <a:rPr lang="en-US" sz="2000" dirty="0" smtClean="0"/>
              <a:t> using </a:t>
            </a:r>
            <a:r>
              <a:rPr lang="en-US" sz="2000" dirty="0" err="1" smtClean="0"/>
              <a:t>wifi</a:t>
            </a:r>
            <a:r>
              <a:rPr lang="en-US" sz="2000" dirty="0" smtClean="0"/>
              <a:t> module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4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Control Mechanism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21" y="2167717"/>
            <a:ext cx="3080399" cy="263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404" y="2167717"/>
            <a:ext cx="4372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u="sng" dirty="0" smtClean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the motors, pump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Performs simple computational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3906" y="3606191"/>
            <a:ext cx="6213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u="sng" dirty="0" smtClean="0"/>
              <a:t>External </a:t>
            </a:r>
            <a:r>
              <a:rPr lang="en-US" b="1" u="sng" dirty="0"/>
              <a:t>Computational Unit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machine learning algorithms for object detection,</a:t>
            </a:r>
          </a:p>
          <a:p>
            <a:r>
              <a:rPr lang="en-US" dirty="0" smtClean="0"/>
              <a:t>     Localization (</a:t>
            </a:r>
            <a:r>
              <a:rPr lang="en-US" dirty="0" err="1" smtClean="0"/>
              <a:t>pyTorch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map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4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err="1" smtClean="0"/>
              <a:t>Localisation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77" y="1763555"/>
            <a:ext cx="4281659" cy="497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HC-SR04 (Ultrasonic Sensor)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95" y="2409806"/>
            <a:ext cx="2443160" cy="2010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3928" y="1827643"/>
            <a:ext cx="4168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ESP32-CAM(Camera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97" y="2334094"/>
            <a:ext cx="2634183" cy="2161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788" y="4568973"/>
            <a:ext cx="445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estimation of nearby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6807" y="4670820"/>
            <a:ext cx="4746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Detection using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Determining self position in the map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23561" y="1935921"/>
            <a:ext cx="8313" cy="327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8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u="sng" dirty="0" smtClean="0"/>
              <a:t>Path Planning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95569"/>
            <a:ext cx="4805361" cy="269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1. Map Representation</a:t>
            </a:r>
            <a:endParaRPr lang="en-US" dirty="0"/>
          </a:p>
          <a:p>
            <a:r>
              <a:rPr lang="en-US" dirty="0" smtClean="0"/>
              <a:t>Occupancy Grid Maps</a:t>
            </a:r>
          </a:p>
          <a:p>
            <a:r>
              <a:rPr lang="en-US" dirty="0" smtClean="0"/>
              <a:t>Use K-D Tree for memory efficiency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8372" y="2295569"/>
            <a:ext cx="4409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Path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Dijkstra’s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18661" y="2061557"/>
            <a:ext cx="16626" cy="2219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0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81" y="43394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 smtClean="0"/>
              <a:t>Target</a:t>
            </a:r>
            <a:r>
              <a:rPr lang="en-US" sz="2400" u="sng" dirty="0" smtClean="0"/>
              <a:t> Lock and Flame extinguish</a:t>
            </a:r>
            <a:endParaRPr lang="en-US" sz="2400" u="sng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34481" y="2126979"/>
            <a:ext cx="4132650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ESP32-CAM(Camera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Flame Sensor</a:t>
            </a:r>
          </a:p>
          <a:p>
            <a:pPr marL="0" indent="0">
              <a:buNone/>
            </a:pPr>
            <a:r>
              <a:rPr lang="en-US" sz="1600" dirty="0" err="1" smtClean="0">
                <a:effectLst/>
              </a:rPr>
              <a:t>Combinedly</a:t>
            </a:r>
            <a:r>
              <a:rPr lang="en-US" sz="1600" dirty="0" smtClean="0">
                <a:effectLst/>
              </a:rPr>
              <a:t> Locate position of Fire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10" y="3030303"/>
            <a:ext cx="2595332" cy="2190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9196" y="2123915"/>
            <a:ext cx="325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5V DC Mini-Water Pump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8269" y="2126979"/>
            <a:ext cx="32260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SG-90(Servo Motor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dirty="0" smtClean="0"/>
          </a:p>
          <a:p>
            <a:r>
              <a:rPr lang="en-US" sz="1600" dirty="0" smtClean="0"/>
              <a:t>Sets the required shooting angle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37" y="3110049"/>
            <a:ext cx="2705273" cy="213155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05992" y="1900551"/>
            <a:ext cx="0" cy="3502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54280" y="1846409"/>
            <a:ext cx="0" cy="3502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43" y="3656726"/>
            <a:ext cx="1931152" cy="15848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311" y="3651626"/>
            <a:ext cx="1716359" cy="16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108" y="242013"/>
            <a:ext cx="10353761" cy="13263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Progress So Far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71" y="1277389"/>
            <a:ext cx="7894234" cy="49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7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126</TotalTime>
  <Words>267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Bookman Old Style</vt:lpstr>
      <vt:lpstr>Rockwell</vt:lpstr>
      <vt:lpstr>Damask</vt:lpstr>
      <vt:lpstr>Fire Fighting Robot  USING ARDUINO</vt:lpstr>
      <vt:lpstr>Outline:</vt:lpstr>
      <vt:lpstr>Flow Chart</vt:lpstr>
      <vt:lpstr>Heat Sensing</vt:lpstr>
      <vt:lpstr>Control Mechanism</vt:lpstr>
      <vt:lpstr>Localisation</vt:lpstr>
      <vt:lpstr>Path Planning</vt:lpstr>
      <vt:lpstr>Target Lock and Flame extinguish</vt:lpstr>
      <vt:lpstr>Progress So Far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Fighting Robot  USING ARDUINO</dc:title>
  <dc:creator>1906008 - Md. Rasel Parvez</dc:creator>
  <cp:lastModifiedBy>1906008 - Md. Rasel Parvez</cp:lastModifiedBy>
  <cp:revision>14</cp:revision>
  <dcterms:created xsi:type="dcterms:W3CDTF">2023-07-23T03:21:40Z</dcterms:created>
  <dcterms:modified xsi:type="dcterms:W3CDTF">2023-07-23T05:28:16Z</dcterms:modified>
</cp:coreProperties>
</file>