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Ap8tO254Y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aHQ/rasa/issues/32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3460-B5FB-4CDC-BD99-950493399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627" y="553915"/>
            <a:ext cx="10042404" cy="2971801"/>
          </a:xfrm>
        </p:spPr>
        <p:txBody>
          <a:bodyPr>
            <a:normAutofit/>
          </a:bodyPr>
          <a:lstStyle/>
          <a:p>
            <a:r>
              <a:rPr lang="en-US" sz="4000" dirty="0"/>
              <a:t>Building chatbots with rasa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BA80-084C-4AD3-AAAA-7C3D14C6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928" y="4652759"/>
            <a:ext cx="6400800" cy="1947333"/>
          </a:xfrm>
        </p:spPr>
        <p:txBody>
          <a:bodyPr/>
          <a:lstStyle/>
          <a:p>
            <a:pPr algn="r"/>
            <a:r>
              <a:rPr lang="en-US" dirty="0"/>
              <a:t>Abhinav Ravi</a:t>
            </a:r>
          </a:p>
          <a:p>
            <a:pPr algn="r"/>
            <a:r>
              <a:rPr lang="en-US" dirty="0"/>
              <a:t>Anupam Mukherjee</a:t>
            </a:r>
          </a:p>
          <a:p>
            <a:pPr algn="r"/>
            <a:r>
              <a:rPr lang="en-US" dirty="0"/>
              <a:t>Vibhor Jain</a:t>
            </a:r>
          </a:p>
        </p:txBody>
      </p:sp>
    </p:spTree>
    <p:extLst>
      <p:ext uri="{BB962C8B-B14F-4D97-AF65-F5344CB8AC3E}">
        <p14:creationId xmlns:p14="http://schemas.microsoft.com/office/powerpoint/2010/main" val="2802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66120"/>
            <a:ext cx="11887200" cy="1507067"/>
          </a:xfrm>
        </p:spPr>
        <p:txBody>
          <a:bodyPr/>
          <a:lstStyle/>
          <a:p>
            <a:r>
              <a:rPr lang="en-US" dirty="0"/>
              <a:t>Flow 6- various ways to handle budget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09E01-5733-494D-A836-C94E1BE6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367454"/>
            <a:ext cx="5401975" cy="322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5D3B6-6CBB-4E33-ABE4-D2E17DD4FBAB}"/>
              </a:ext>
            </a:extLst>
          </p:cNvPr>
          <p:cNvSpPr txBox="1"/>
          <p:nvPr/>
        </p:nvSpPr>
        <p:spPr>
          <a:xfrm>
            <a:off x="1403985" y="2091690"/>
            <a:ext cx="902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may give budget as numbers (1/2/3), or as amount (200/600/850) or exact string (more than 700), or random string (around 500).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Also, for cuisine, user may give bullet number (a/b/c/d/e/f), or shorthand (</a:t>
            </a:r>
            <a:r>
              <a:rPr lang="en-US" sz="1600" dirty="0" err="1"/>
              <a:t>ch</a:t>
            </a:r>
            <a:r>
              <a:rPr lang="en-US" sz="1600" dirty="0"/>
              <a:t>/it, etc.) or full text.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83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66120"/>
            <a:ext cx="11887200" cy="1507067"/>
          </a:xfrm>
        </p:spPr>
        <p:txBody>
          <a:bodyPr/>
          <a:lstStyle/>
          <a:p>
            <a:r>
              <a:rPr lang="en-US" dirty="0"/>
              <a:t>Flow 7- top 10 restaurants sorted on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F8DB7-D9BD-40DA-84EA-7970844E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21" y="1905001"/>
            <a:ext cx="4431911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66120"/>
            <a:ext cx="11887200" cy="1507067"/>
          </a:xfrm>
        </p:spPr>
        <p:txBody>
          <a:bodyPr/>
          <a:lstStyle/>
          <a:p>
            <a:r>
              <a:rPr lang="en-US" dirty="0"/>
              <a:t>Flow 8- slack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50B7E-C6DC-4A88-A4CE-A103B499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55" y="2095500"/>
            <a:ext cx="4841120" cy="41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66120"/>
            <a:ext cx="11887200" cy="1507067"/>
          </a:xfrm>
        </p:spPr>
        <p:txBody>
          <a:bodyPr/>
          <a:lstStyle/>
          <a:p>
            <a:r>
              <a:rPr lang="en-US" dirty="0"/>
              <a:t>Flow 9- </a:t>
            </a:r>
            <a:r>
              <a:rPr lang="en-US" dirty="0" err="1"/>
              <a:t>youtube</a:t>
            </a:r>
            <a:r>
              <a:rPr lang="en-US" dirty="0"/>
              <a:t>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4245C-7968-42E3-9F5A-C558F6975032}"/>
              </a:ext>
            </a:extLst>
          </p:cNvPr>
          <p:cNvSpPr/>
          <p:nvPr/>
        </p:nvSpPr>
        <p:spPr>
          <a:xfrm>
            <a:off x="1107228" y="2365104"/>
            <a:ext cx="595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https://www.youtube.com/watch?v=VAp8tO254Yc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BEB07-FB23-4861-8831-3F42FA9B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16" y="2972561"/>
            <a:ext cx="5122121" cy="35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546" y="584623"/>
            <a:ext cx="11887200" cy="1507067"/>
          </a:xfrm>
        </p:spPr>
        <p:txBody>
          <a:bodyPr/>
          <a:lstStyle/>
          <a:p>
            <a:r>
              <a:rPr lang="en-US" dirty="0"/>
              <a:t>Extra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3F533-2909-4E5D-B630-D94AEB1B2BF5}"/>
              </a:ext>
            </a:extLst>
          </p:cNvPr>
          <p:cNvSpPr txBox="1"/>
          <p:nvPr/>
        </p:nvSpPr>
        <p:spPr>
          <a:xfrm>
            <a:off x="1403985" y="2091690"/>
            <a:ext cx="9020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webhook logs are seen on chatbot CLI, looks like it is coming from RASA library. We have raised an issue on RASA for disabling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i="1" dirty="0">
                <a:hlinkClick r:id="rId2"/>
              </a:rPr>
              <a:t>https://github.com/RasaHQ/rasa/issues/3291</a:t>
            </a:r>
            <a:endParaRPr lang="en-US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setting up environment, Pls use requirements.txt followed by below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pip install </a:t>
            </a:r>
            <a:r>
              <a:rPr lang="en-US" sz="1600" dirty="0" err="1"/>
              <a:t>rasa_nlu</a:t>
            </a:r>
            <a:r>
              <a:rPr lang="en-US" sz="1600" dirty="0"/>
              <a:t>[spacy]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-m spacy download </a:t>
            </a:r>
            <a:r>
              <a:rPr lang="en-US" sz="1600" dirty="0" err="1"/>
              <a:t>en_core_web_md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-m spacy link </a:t>
            </a:r>
            <a:r>
              <a:rPr lang="en-US" sz="1600" dirty="0" err="1"/>
              <a:t>en_core_web_md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2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10FF8-3BD3-4B97-89A6-5B13E11777D3}"/>
              </a:ext>
            </a:extLst>
          </p:cNvPr>
          <p:cNvSpPr txBox="1"/>
          <p:nvPr/>
        </p:nvSpPr>
        <p:spPr>
          <a:xfrm>
            <a:off x="1644162" y="2273187"/>
            <a:ext cx="81768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Commands to setup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Flows covered: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Sending mail if asked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Not sending mail if denied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Handling typos for location using Spell Checker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Tier 3 city condition handled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Synonyms for major cities like  </a:t>
            </a:r>
            <a:r>
              <a:rPr lang="en-US" dirty="0"/>
              <a:t>Mumbai / Kolkata / Chennai / Bangalore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Various ways to handle budget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Top 10 restaurant list sorted on user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Slack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YouTube Video</a:t>
            </a:r>
          </a:p>
        </p:txBody>
      </p:sp>
    </p:spTree>
    <p:extLst>
      <p:ext uri="{BB962C8B-B14F-4D97-AF65-F5344CB8AC3E}">
        <p14:creationId xmlns:p14="http://schemas.microsoft.com/office/powerpoint/2010/main" val="89402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97143-B092-4D49-A24B-C84D9F926849}"/>
              </a:ext>
            </a:extLst>
          </p:cNvPr>
          <p:cNvSpPr/>
          <p:nvPr/>
        </p:nvSpPr>
        <p:spPr>
          <a:xfrm>
            <a:off x="3024553" y="4148200"/>
            <a:ext cx="911471" cy="185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55D4D-3CB3-40BB-8F18-30F1D788A25F}"/>
              </a:ext>
            </a:extLst>
          </p:cNvPr>
          <p:cNvSpPr txBox="1"/>
          <p:nvPr/>
        </p:nvSpPr>
        <p:spPr>
          <a:xfrm>
            <a:off x="3103685" y="4923692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NLU TRAIN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93EFA68-7AA9-463E-B4A0-445CE01A65DD}"/>
              </a:ext>
            </a:extLst>
          </p:cNvPr>
          <p:cNvCxnSpPr>
            <a:cxnSpLocks/>
          </p:cNvCxnSpPr>
          <p:nvPr/>
        </p:nvCxnSpPr>
        <p:spPr>
          <a:xfrm flipV="1">
            <a:off x="2104292" y="4347797"/>
            <a:ext cx="929052" cy="216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A0B2DC-CF54-42E4-A502-F126473D2AD7}"/>
              </a:ext>
            </a:extLst>
          </p:cNvPr>
          <p:cNvSpPr/>
          <p:nvPr/>
        </p:nvSpPr>
        <p:spPr>
          <a:xfrm>
            <a:off x="914400" y="3965331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nlu_config.yml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E2553-D6A1-4AD0-8805-1EFBD8B065A5}"/>
              </a:ext>
            </a:extLst>
          </p:cNvPr>
          <p:cNvSpPr/>
          <p:nvPr/>
        </p:nvSpPr>
        <p:spPr>
          <a:xfrm>
            <a:off x="899745" y="5005754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data.json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200CC-8C90-4627-BE4B-62B480D33CFD}"/>
              </a:ext>
            </a:extLst>
          </p:cNvPr>
          <p:cNvSpPr/>
          <p:nvPr/>
        </p:nvSpPr>
        <p:spPr>
          <a:xfrm>
            <a:off x="2898531" y="2837371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models/</a:t>
            </a:r>
            <a:r>
              <a:rPr lang="en-US" sz="1100" dirty="0" err="1"/>
              <a:t>nlu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BF1245-3E9A-4D98-92FF-A48AA92B7FA8}"/>
              </a:ext>
            </a:extLst>
          </p:cNvPr>
          <p:cNvSpPr/>
          <p:nvPr/>
        </p:nvSpPr>
        <p:spPr>
          <a:xfrm>
            <a:off x="5225559" y="4142338"/>
            <a:ext cx="911471" cy="185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B9073-E8AD-492B-A8C1-2A2946F926D7}"/>
              </a:ext>
            </a:extLst>
          </p:cNvPr>
          <p:cNvSpPr txBox="1"/>
          <p:nvPr/>
        </p:nvSpPr>
        <p:spPr>
          <a:xfrm>
            <a:off x="5190395" y="4917830"/>
            <a:ext cx="1060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CORE TRAIN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8032FFD-36E5-4B1F-A8C7-6AADE6FD0A78}"/>
              </a:ext>
            </a:extLst>
          </p:cNvPr>
          <p:cNvCxnSpPr>
            <a:cxnSpLocks/>
          </p:cNvCxnSpPr>
          <p:nvPr/>
        </p:nvCxnSpPr>
        <p:spPr>
          <a:xfrm rot="10800000">
            <a:off x="6137030" y="4255508"/>
            <a:ext cx="756138" cy="258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BFFCD-48A7-4F16-8913-106BEFD880FD}"/>
              </a:ext>
            </a:extLst>
          </p:cNvPr>
          <p:cNvSpPr/>
          <p:nvPr/>
        </p:nvSpPr>
        <p:spPr>
          <a:xfrm>
            <a:off x="6893168" y="3846644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domain.yml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888600-5455-4754-9007-2BC16C29D99B}"/>
              </a:ext>
            </a:extLst>
          </p:cNvPr>
          <p:cNvSpPr/>
          <p:nvPr/>
        </p:nvSpPr>
        <p:spPr>
          <a:xfrm>
            <a:off x="4923691" y="2831509"/>
            <a:ext cx="1380393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models/dialogue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3101C7-A703-4469-8FF3-F99045756D7D}"/>
              </a:ext>
            </a:extLst>
          </p:cNvPr>
          <p:cNvSpPr/>
          <p:nvPr/>
        </p:nvSpPr>
        <p:spPr>
          <a:xfrm>
            <a:off x="6896098" y="4746390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stories.md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A93180A-AFCB-4C62-9745-0E678B7208DF}"/>
              </a:ext>
            </a:extLst>
          </p:cNvPr>
          <p:cNvCxnSpPr>
            <a:cxnSpLocks/>
          </p:cNvCxnSpPr>
          <p:nvPr/>
        </p:nvCxnSpPr>
        <p:spPr>
          <a:xfrm flipV="1">
            <a:off x="2098434" y="5256336"/>
            <a:ext cx="929052" cy="216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C43C2DC-0B28-4BCE-8338-19A995C79384}"/>
              </a:ext>
            </a:extLst>
          </p:cNvPr>
          <p:cNvCxnSpPr>
            <a:cxnSpLocks/>
          </p:cNvCxnSpPr>
          <p:nvPr/>
        </p:nvCxnSpPr>
        <p:spPr>
          <a:xfrm rot="10800000">
            <a:off x="6139966" y="5023369"/>
            <a:ext cx="756133" cy="2285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C4CD5AB-87A5-4914-B734-8EB886BA3363}"/>
              </a:ext>
            </a:extLst>
          </p:cNvPr>
          <p:cNvCxnSpPr>
            <a:cxnSpLocks/>
          </p:cNvCxnSpPr>
          <p:nvPr/>
        </p:nvCxnSpPr>
        <p:spPr>
          <a:xfrm rot="10800000">
            <a:off x="6129702" y="5806615"/>
            <a:ext cx="756138" cy="258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E5692FE-DC5C-4508-BBA8-5A407424D517}"/>
              </a:ext>
            </a:extLst>
          </p:cNvPr>
          <p:cNvSpPr/>
          <p:nvPr/>
        </p:nvSpPr>
        <p:spPr>
          <a:xfrm>
            <a:off x="6896099" y="5625616"/>
            <a:ext cx="1204547" cy="76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policies.yml</a:t>
            </a:r>
            <a:endParaRPr lang="en-US" sz="11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8CCB97-1EE4-4E7E-A35E-F140DFE47A2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80289" y="3590659"/>
            <a:ext cx="0" cy="55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804009-46F6-4B5C-AA23-9F159FF53432}"/>
              </a:ext>
            </a:extLst>
          </p:cNvPr>
          <p:cNvCxnSpPr>
            <a:cxnSpLocks/>
          </p:cNvCxnSpPr>
          <p:nvPr/>
        </p:nvCxnSpPr>
        <p:spPr>
          <a:xfrm flipV="1">
            <a:off x="5619750" y="3584798"/>
            <a:ext cx="0" cy="55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B2633437-AEDA-4F4F-8C79-96E6E9AA4277}"/>
              </a:ext>
            </a:extLst>
          </p:cNvPr>
          <p:cNvSpPr/>
          <p:nvPr/>
        </p:nvSpPr>
        <p:spPr>
          <a:xfrm rot="16200000">
            <a:off x="4175614" y="1785568"/>
            <a:ext cx="492370" cy="15371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F5D6B5-2E2D-49D0-9ECD-CA1F3BFF7EBE}"/>
              </a:ext>
            </a:extLst>
          </p:cNvPr>
          <p:cNvCxnSpPr>
            <a:cxnSpLocks/>
            <a:stCxn id="56" idx="1"/>
          </p:cNvCxnSpPr>
          <p:nvPr/>
        </p:nvCxnSpPr>
        <p:spPr>
          <a:xfrm flipV="1">
            <a:off x="4421800" y="2304785"/>
            <a:ext cx="2805477" cy="3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4A28FB7-9DD4-4E87-B9F9-D2017CD16C95}"/>
              </a:ext>
            </a:extLst>
          </p:cNvPr>
          <p:cNvSpPr/>
          <p:nvPr/>
        </p:nvSpPr>
        <p:spPr>
          <a:xfrm>
            <a:off x="7236067" y="1459520"/>
            <a:ext cx="1749669" cy="1657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8B9B7D-77C5-41AD-B0CD-2C5A66D5BECF}"/>
              </a:ext>
            </a:extLst>
          </p:cNvPr>
          <p:cNvSpPr/>
          <p:nvPr/>
        </p:nvSpPr>
        <p:spPr>
          <a:xfrm>
            <a:off x="9574823" y="2831509"/>
            <a:ext cx="1204542" cy="15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Server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1B521B1-1E03-49BA-A44D-DF5D91C4A7CD}"/>
              </a:ext>
            </a:extLst>
          </p:cNvPr>
          <p:cNvCxnSpPr>
            <a:cxnSpLocks/>
          </p:cNvCxnSpPr>
          <p:nvPr/>
        </p:nvCxnSpPr>
        <p:spPr>
          <a:xfrm rot="10800000">
            <a:off x="8971083" y="2948387"/>
            <a:ext cx="603740" cy="2853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36B4D84-9C32-4D4D-AE6D-63058B8EF7E7}"/>
              </a:ext>
            </a:extLst>
          </p:cNvPr>
          <p:cNvSpPr/>
          <p:nvPr/>
        </p:nvSpPr>
        <p:spPr>
          <a:xfrm>
            <a:off x="8985736" y="5013863"/>
            <a:ext cx="1204547" cy="45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KerasPolicy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471ECC-FEFD-44F3-A5EA-CDF44590C73B}"/>
              </a:ext>
            </a:extLst>
          </p:cNvPr>
          <p:cNvSpPr/>
          <p:nvPr/>
        </p:nvSpPr>
        <p:spPr>
          <a:xfrm>
            <a:off x="8823081" y="5603249"/>
            <a:ext cx="1503484" cy="45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MemoizationPolicy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0BEDB1-5BD2-465E-97BF-B0209E85D942}"/>
              </a:ext>
            </a:extLst>
          </p:cNvPr>
          <p:cNvSpPr/>
          <p:nvPr/>
        </p:nvSpPr>
        <p:spPr>
          <a:xfrm>
            <a:off x="8836267" y="6192634"/>
            <a:ext cx="1503484" cy="45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Fallback</a:t>
            </a:r>
          </a:p>
          <a:p>
            <a:pPr algn="ctr"/>
            <a:r>
              <a:rPr lang="en-US" sz="1100" dirty="0"/>
              <a:t>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E11FD5-FE70-402E-9185-F00D0C6734F4}"/>
              </a:ext>
            </a:extLst>
          </p:cNvPr>
          <p:cNvCxnSpPr>
            <a:stCxn id="33" idx="1"/>
          </p:cNvCxnSpPr>
          <p:nvPr/>
        </p:nvCxnSpPr>
        <p:spPr>
          <a:xfrm flipH="1">
            <a:off x="8097715" y="5830384"/>
            <a:ext cx="725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4167B-EEE1-4542-AC99-293CB7C35E63}"/>
              </a:ext>
            </a:extLst>
          </p:cNvPr>
          <p:cNvCxnSpPr>
            <a:stCxn id="30" idx="1"/>
          </p:cNvCxnSpPr>
          <p:nvPr/>
        </p:nvCxnSpPr>
        <p:spPr>
          <a:xfrm flipH="1">
            <a:off x="8396654" y="5240998"/>
            <a:ext cx="589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D9DFC1-A225-4740-8C19-1B21367ADBB5}"/>
              </a:ext>
            </a:extLst>
          </p:cNvPr>
          <p:cNvCxnSpPr>
            <a:cxnSpLocks/>
          </p:cNvCxnSpPr>
          <p:nvPr/>
        </p:nvCxnSpPr>
        <p:spPr>
          <a:xfrm>
            <a:off x="8396654" y="5251948"/>
            <a:ext cx="2198" cy="578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CA66B9-2378-4000-9EC7-3AC126F1DDD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396655" y="6419769"/>
            <a:ext cx="439612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EA35D5-30F5-4158-BF18-AB3B79D84B94}"/>
              </a:ext>
            </a:extLst>
          </p:cNvPr>
          <p:cNvCxnSpPr>
            <a:cxnSpLocks/>
          </p:cNvCxnSpPr>
          <p:nvPr/>
        </p:nvCxnSpPr>
        <p:spPr>
          <a:xfrm>
            <a:off x="8396654" y="5841334"/>
            <a:ext cx="2198" cy="578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0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10FF8-3BD3-4B97-89A6-5B13E11777D3}"/>
              </a:ext>
            </a:extLst>
          </p:cNvPr>
          <p:cNvSpPr txBox="1"/>
          <p:nvPr/>
        </p:nvSpPr>
        <p:spPr>
          <a:xfrm>
            <a:off x="1644162" y="2273187"/>
            <a:ext cx="81768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NLU: 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python -m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rasa_nlu.train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-c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nlu_config.yml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--data data/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data.json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-o models --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fixed_model_name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nlu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--project current –verbose</a:t>
            </a:r>
          </a:p>
          <a:p>
            <a:endParaRPr lang="en-US" sz="16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Core: 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python -m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rasa_core.train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-d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domain.yml</a:t>
            </a:r>
            <a:r>
              <a:rPr lang="en-US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-s data/stories.md -o models/current/dialogue -c </a:t>
            </a:r>
            <a:r>
              <a:rPr lang="en-US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policies.yml</a:t>
            </a:r>
            <a:endParaRPr lang="en-US" sz="16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16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Running Action Server: 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python -m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rasa_core_sdk.endpoint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--actions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actions</a:t>
            </a:r>
            <a:endParaRPr lang="fr-FR" sz="16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Launching Chatbot CLI: 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python -m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rasa_core.run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-d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models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current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/dialogue -u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models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current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nlu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--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endpoints</a:t>
            </a:r>
            <a:r>
              <a:rPr lang="fr-FR" sz="16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endpoints.yml</a:t>
            </a:r>
            <a:endParaRPr lang="en-US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C000"/>
                </a:solidFill>
              </a:rPr>
              <a:t>*Action server is a pre-requisite for running chatbot CLI as we need to communicate with Zomato APIs.</a:t>
            </a:r>
          </a:p>
        </p:txBody>
      </p:sp>
    </p:spTree>
    <p:extLst>
      <p:ext uri="{BB962C8B-B14F-4D97-AF65-F5344CB8AC3E}">
        <p14:creationId xmlns:p14="http://schemas.microsoft.com/office/powerpoint/2010/main" val="119447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FLOW 1- Customer asking for 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3849-F8DB-4B93-B153-5AB1DA54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108689"/>
            <a:ext cx="7210425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0CCE6-9BB8-4640-A930-DE81832C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5458005"/>
            <a:ext cx="7210425" cy="6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Flow 2- Customer denial for 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52949-4813-4EA5-81F2-A6D40136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2" y="1999883"/>
            <a:ext cx="6341923" cy="38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Flow 3- Wrong spelling for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AEE85-0BCD-4D1A-A8A0-C116E759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962655"/>
            <a:ext cx="5014913" cy="356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12290-07B9-4A5A-8F31-DB000BBEF28A}"/>
              </a:ext>
            </a:extLst>
          </p:cNvPr>
          <p:cNvSpPr txBox="1"/>
          <p:nvPr/>
        </p:nvSpPr>
        <p:spPr>
          <a:xfrm>
            <a:off x="1403985" y="2091690"/>
            <a:ext cx="902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added a spell checker utility based on Edit Distance.</a:t>
            </a:r>
          </a:p>
        </p:txBody>
      </p:sp>
    </p:spTree>
    <p:extLst>
      <p:ext uri="{BB962C8B-B14F-4D97-AF65-F5344CB8AC3E}">
        <p14:creationId xmlns:p14="http://schemas.microsoft.com/office/powerpoint/2010/main" val="19641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766120"/>
            <a:ext cx="8534400" cy="1507067"/>
          </a:xfrm>
        </p:spPr>
        <p:txBody>
          <a:bodyPr/>
          <a:lstStyle/>
          <a:p>
            <a:r>
              <a:rPr lang="en-US" dirty="0"/>
              <a:t>Flow 4- TIER 3 CITY NOT Processed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5A553-48D5-4A04-A439-959437BE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73" y="2093580"/>
            <a:ext cx="6837458" cy="43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7F3-4C16-418C-B962-8B038B47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6120"/>
            <a:ext cx="8871960" cy="1507067"/>
          </a:xfrm>
        </p:spPr>
        <p:txBody>
          <a:bodyPr/>
          <a:lstStyle/>
          <a:p>
            <a:r>
              <a:rPr lang="en-US" dirty="0"/>
              <a:t>Flow 5- Synonyms for major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6BAE2-152C-4472-8AEB-7FA84A7E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50878"/>
            <a:ext cx="5810250" cy="416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58928-D068-4BD2-BA0F-26F5FF40328E}"/>
              </a:ext>
            </a:extLst>
          </p:cNvPr>
          <p:cNvSpPr txBox="1"/>
          <p:nvPr/>
        </p:nvSpPr>
        <p:spPr>
          <a:xfrm>
            <a:off x="8640055" y="2150878"/>
            <a:ext cx="329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Synonym has been provided for Delhi, Mumbai, Kolkata, Chennai and Bangalore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562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</TotalTime>
  <Words>501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Building chatbots with rasa</vt:lpstr>
      <vt:lpstr>AGENDA</vt:lpstr>
      <vt:lpstr>Architecture</vt:lpstr>
      <vt:lpstr>COMMANDS</vt:lpstr>
      <vt:lpstr>FLOW 1- Customer asking for mail</vt:lpstr>
      <vt:lpstr>Flow 2- Customer denial for mail</vt:lpstr>
      <vt:lpstr>Flow 3- Wrong spelling for city</vt:lpstr>
      <vt:lpstr>Flow 4- TIER 3 CITY NOT Processed</vt:lpstr>
      <vt:lpstr>Flow 5- Synonyms for major cities</vt:lpstr>
      <vt:lpstr>Flow 6- various ways to handle budget input</vt:lpstr>
      <vt:lpstr>Flow 7- top 10 restaurants sorted on rating</vt:lpstr>
      <vt:lpstr>Flow 8- slack integration</vt:lpstr>
      <vt:lpstr>Flow 9- youtube demo</vt:lpstr>
      <vt:lpstr>Extra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rasa</dc:title>
  <dc:creator>Vibhor Jain (vibhjain)</dc:creator>
  <cp:lastModifiedBy>Vibhor Jain (vibhjain)</cp:lastModifiedBy>
  <cp:revision>37</cp:revision>
  <dcterms:created xsi:type="dcterms:W3CDTF">2019-04-21T04:50:23Z</dcterms:created>
  <dcterms:modified xsi:type="dcterms:W3CDTF">2019-04-22T03:42:40Z</dcterms:modified>
</cp:coreProperties>
</file>