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lnSpc>
                <a:spcPct val="117999"/>
              </a:lnSpc>
              <a:spcBef>
                <a:spcPts val="0"/>
              </a:spcBef>
              <a:buNone/>
              <a:defRPr b="0" i="0" sz="2200" u="none" cap="none" strike="noStrike">
                <a:latin typeface="Helvetica Neue"/>
                <a:ea typeface="Helvetica Neue"/>
                <a:cs typeface="Helvetica Neue"/>
                <a:sym typeface="Helvetica Neue"/>
              </a:defRPr>
            </a:lvl1pPr>
            <a:lvl2pPr indent="228600" lvl="1" marL="457200" marR="0" rtl="0" algn="l">
              <a:lnSpc>
                <a:spcPct val="117999"/>
              </a:lnSpc>
              <a:spcBef>
                <a:spcPts val="0"/>
              </a:spcBef>
              <a:buNone/>
              <a:defRPr b="0" i="0" sz="2200" u="none" cap="none" strike="noStrike">
                <a:latin typeface="Helvetica Neue"/>
                <a:ea typeface="Helvetica Neue"/>
                <a:cs typeface="Helvetica Neue"/>
                <a:sym typeface="Helvetica Neue"/>
              </a:defRPr>
            </a:lvl2pPr>
            <a:lvl3pPr indent="457200" lvl="2" marL="914400" marR="0" rtl="0" algn="l">
              <a:lnSpc>
                <a:spcPct val="117999"/>
              </a:lnSpc>
              <a:spcBef>
                <a:spcPts val="0"/>
              </a:spcBef>
              <a:buNone/>
              <a:defRPr b="0" i="0" sz="2200" u="none" cap="none" strike="noStrike">
                <a:latin typeface="Helvetica Neue"/>
                <a:ea typeface="Helvetica Neue"/>
                <a:cs typeface="Helvetica Neue"/>
                <a:sym typeface="Helvetica Neue"/>
              </a:defRPr>
            </a:lvl3pPr>
            <a:lvl4pPr indent="685800" lvl="3" marL="1371600" marR="0" rtl="0" algn="l">
              <a:lnSpc>
                <a:spcPct val="117999"/>
              </a:lnSpc>
              <a:spcBef>
                <a:spcPts val="0"/>
              </a:spcBef>
              <a:buNone/>
              <a:defRPr b="0" i="0" sz="2200" u="none" cap="none" strike="noStrike">
                <a:latin typeface="Helvetica Neue"/>
                <a:ea typeface="Helvetica Neue"/>
                <a:cs typeface="Helvetica Neue"/>
                <a:sym typeface="Helvetica Neue"/>
              </a:defRPr>
            </a:lvl4pPr>
            <a:lvl5pPr indent="914400" lvl="4" marL="1828800" marR="0" rtl="0" algn="l">
              <a:lnSpc>
                <a:spcPct val="117999"/>
              </a:lnSpc>
              <a:spcBef>
                <a:spcPts val="0"/>
              </a:spcBef>
              <a:buNone/>
              <a:defRPr b="0" i="0" sz="2200" u="none" cap="none" strike="noStrike">
                <a:latin typeface="Helvetica Neue"/>
                <a:ea typeface="Helvetica Neue"/>
                <a:cs typeface="Helvetica Neue"/>
                <a:sym typeface="Helvetica Neue"/>
              </a:defRPr>
            </a:lvl5pPr>
            <a:lvl6pPr indent="1143000" lvl="5" marL="2286000" marR="0" rtl="0" algn="l">
              <a:lnSpc>
                <a:spcPct val="117999"/>
              </a:lnSpc>
              <a:spcBef>
                <a:spcPts val="0"/>
              </a:spcBef>
              <a:buNone/>
              <a:defRPr b="0" i="0" sz="2200" u="none" cap="none" strike="noStrike">
                <a:latin typeface="Helvetica Neue"/>
                <a:ea typeface="Helvetica Neue"/>
                <a:cs typeface="Helvetica Neue"/>
                <a:sym typeface="Helvetica Neue"/>
              </a:defRPr>
            </a:lvl6pPr>
            <a:lvl7pPr indent="1371600" lvl="6" marL="2743200" marR="0" rtl="0" algn="l">
              <a:lnSpc>
                <a:spcPct val="117999"/>
              </a:lnSpc>
              <a:spcBef>
                <a:spcPts val="0"/>
              </a:spcBef>
              <a:buNone/>
              <a:defRPr b="0" i="0" sz="2200" u="none" cap="none" strike="noStrike">
                <a:latin typeface="Helvetica Neue"/>
                <a:ea typeface="Helvetica Neue"/>
                <a:cs typeface="Helvetica Neue"/>
                <a:sym typeface="Helvetica Neue"/>
              </a:defRPr>
            </a:lvl7pPr>
            <a:lvl8pPr indent="1600200" lvl="7" marL="3200400" marR="0" rtl="0" algn="l">
              <a:lnSpc>
                <a:spcPct val="117999"/>
              </a:lnSpc>
              <a:spcBef>
                <a:spcPts val="0"/>
              </a:spcBef>
              <a:buNone/>
              <a:defRPr b="0" i="0" sz="2200" u="none" cap="none" strike="noStrike">
                <a:latin typeface="Helvetica Neue"/>
                <a:ea typeface="Helvetica Neue"/>
                <a:cs typeface="Helvetica Neue"/>
                <a:sym typeface="Helvetica Neue"/>
              </a:defRPr>
            </a:lvl8pPr>
            <a:lvl9pPr indent="1828800" lvl="8" marL="3657600" marR="0" rtl="0" algn="l">
              <a:lnSpc>
                <a:spcPct val="117999"/>
              </a:lnSpc>
              <a:spcBef>
                <a:spcPts val="0"/>
              </a:spcBef>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rPr lang="en-US"/>
              <a:t>Tried combination of semantic and word order, it is hard to implement</a:t>
            </a:r>
          </a:p>
        </p:txBody>
      </p:sp>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914400" y="4343400"/>
            <a:ext cx="5029199" cy="4114800"/>
          </a:xfrm>
          <a:prstGeom prst="rect">
            <a:avLst/>
          </a:prstGeom>
        </p:spPr>
        <p:txBody>
          <a:bodyPr anchorCtr="0" anchor="t" bIns="91425" lIns="91425" rIns="91425" tIns="91425">
            <a:noAutofit/>
          </a:bodyPr>
          <a:lstStyle/>
          <a:p>
            <a:pPr indent="0" lvl="0" marL="0" rtl="0">
              <a:lnSpc>
                <a:spcPct val="81000"/>
              </a:lnSpc>
              <a:spcBef>
                <a:spcPts val="0"/>
              </a:spcBef>
              <a:buNone/>
            </a:pPr>
            <a:r>
              <a:rPr lang="en-US" sz="1100">
                <a:solidFill>
                  <a:srgbClr val="1F497D"/>
                </a:solidFill>
                <a:latin typeface="Calibri"/>
                <a:ea typeface="Calibri"/>
                <a:cs typeface="Calibri"/>
                <a:sym typeface="Calibri"/>
              </a:rPr>
              <a:t>We selected the sentences that didn’t exceed the required length</a:t>
            </a: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rPr lang="en-US"/>
              <a:t>Articles, understand the method</a:t>
            </a:r>
          </a:p>
          <a:p>
            <a:pPr lvl="0">
              <a:spcBef>
                <a:spcPts val="0"/>
              </a:spcBef>
              <a:buNone/>
            </a:pPr>
            <a:r>
              <a:rPr lang="en-US"/>
              <a:t>No acutal Code in articles, convert the understanding to actual code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9" name="Shape 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6" name="Shape 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Slide">
    <p:spTree>
      <p:nvGrpSpPr>
        <p:cNvPr id="9" name="Shape 9"/>
        <p:cNvGrpSpPr/>
        <p:nvPr/>
      </p:nvGrpSpPr>
      <p:grpSpPr>
        <a:xfrm>
          <a:off x="0" y="0"/>
          <a:ext cx="0" cy="0"/>
          <a:chOff x="0" y="0"/>
          <a:chExt cx="0" cy="0"/>
        </a:xfrm>
      </p:grpSpPr>
      <p:sp>
        <p:nvSpPr>
          <p:cNvPr id="10" name="Shape 10"/>
          <p:cNvSpPr txBox="1"/>
          <p:nvPr>
            <p:ph type="title"/>
          </p:nvPr>
        </p:nvSpPr>
        <p:spPr>
          <a:xfrm>
            <a:off x="685800" y="1844675"/>
            <a:ext cx="7772400" cy="2041524"/>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11" name="Shape 11"/>
          <p:cNvSpPr txBox="1"/>
          <p:nvPr>
            <p:ph idx="1" type="body"/>
          </p:nvPr>
        </p:nvSpPr>
        <p:spPr>
          <a:xfrm>
            <a:off x="1371600" y="3886200"/>
            <a:ext cx="6400799" cy="2971799"/>
          </a:xfrm>
          <a:prstGeom prst="rect">
            <a:avLst/>
          </a:prstGeom>
          <a:noFill/>
          <a:ln>
            <a:noFill/>
          </a:ln>
        </p:spPr>
        <p:txBody>
          <a:bodyPr anchorCtr="0" anchor="t" bIns="91425" lIns="91425" rIns="91425" tIns="91425"/>
          <a:lstStyle>
            <a:lvl1pPr indent="0" lvl="0" marL="0" marR="0" rtl="0" algn="ctr">
              <a:lnSpc>
                <a:spcPct val="100000"/>
              </a:lnSpc>
              <a:spcBef>
                <a:spcPts val="600"/>
              </a:spcBef>
              <a:spcAft>
                <a:spcPts val="0"/>
              </a:spcAft>
              <a:buClr>
                <a:schemeClr val="accent5"/>
              </a:buClr>
              <a:buFont typeface="Arial"/>
              <a:buNone/>
              <a:defRPr b="0" i="0" sz="2800" u="none" cap="none" strike="noStrike">
                <a:solidFill>
                  <a:schemeClr val="accent5"/>
                </a:solidFill>
                <a:latin typeface="Calibri"/>
                <a:ea typeface="Calibri"/>
                <a:cs typeface="Calibri"/>
                <a:sym typeface="Calibri"/>
              </a:defRPr>
            </a:lvl1pPr>
            <a:lvl2pPr indent="-155575" lvl="1" marL="790575" marR="0" rtl="0" algn="ctr">
              <a:lnSpc>
                <a:spcPct val="100000"/>
              </a:lnSpc>
              <a:spcBef>
                <a:spcPts val="600"/>
              </a:spcBef>
              <a:spcAft>
                <a:spcPts val="0"/>
              </a:spcAft>
              <a:buClr>
                <a:schemeClr val="accent5"/>
              </a:buClr>
              <a:buSzPct val="100000"/>
              <a:buFont typeface="Arial"/>
              <a:buChar char="–"/>
              <a:defRPr b="0" i="0" sz="2800" u="none" cap="none" strike="noStrike">
                <a:solidFill>
                  <a:schemeClr val="accent5"/>
                </a:solidFill>
                <a:latin typeface="Calibri"/>
                <a:ea typeface="Calibri"/>
                <a:cs typeface="Calibri"/>
                <a:sym typeface="Calibri"/>
              </a:defRPr>
            </a:lvl2pPr>
            <a:lvl3pPr indent="-142238" lvl="2" marL="1234438" marR="0" rtl="0" algn="ctr">
              <a:lnSpc>
                <a:spcPct val="100000"/>
              </a:lnSpc>
              <a:spcBef>
                <a:spcPts val="600"/>
              </a:spcBef>
              <a:spcAft>
                <a:spcPts val="0"/>
              </a:spcAft>
              <a:buClr>
                <a:schemeClr val="accent5"/>
              </a:buClr>
              <a:buSzPct val="100000"/>
              <a:buFont typeface="Arial"/>
              <a:buChar char="•"/>
              <a:defRPr b="0" i="0" sz="2800" u="none" cap="none" strike="noStrike">
                <a:solidFill>
                  <a:schemeClr val="accent5"/>
                </a:solidFill>
                <a:latin typeface="Calibri"/>
                <a:ea typeface="Calibri"/>
                <a:cs typeface="Calibri"/>
                <a:sym typeface="Calibri"/>
              </a:defRPr>
            </a:lvl3pPr>
            <a:lvl4pPr indent="-177800" lvl="3" marL="1727200" marR="0" rtl="0" algn="ctr">
              <a:lnSpc>
                <a:spcPct val="100000"/>
              </a:lnSpc>
              <a:spcBef>
                <a:spcPts val="600"/>
              </a:spcBef>
              <a:spcAft>
                <a:spcPts val="0"/>
              </a:spcAft>
              <a:buClr>
                <a:schemeClr val="accent5"/>
              </a:buClr>
              <a:buSzPct val="100000"/>
              <a:buFont typeface="Arial"/>
              <a:buChar char="–"/>
              <a:defRPr b="0" i="0" sz="2800" u="none" cap="none" strike="noStrike">
                <a:solidFill>
                  <a:schemeClr val="accent5"/>
                </a:solidFill>
                <a:latin typeface="Calibri"/>
                <a:ea typeface="Calibri"/>
                <a:cs typeface="Calibri"/>
                <a:sym typeface="Calibri"/>
              </a:defRPr>
            </a:lvl4pPr>
            <a:lvl5pPr indent="-177800" lvl="4" marL="2184400" marR="0" rtl="0" algn="ctr">
              <a:lnSpc>
                <a:spcPct val="100000"/>
              </a:lnSpc>
              <a:spcBef>
                <a:spcPts val="600"/>
              </a:spcBef>
              <a:spcAft>
                <a:spcPts val="0"/>
              </a:spcAft>
              <a:buClr>
                <a:schemeClr val="accent5"/>
              </a:buClr>
              <a:buSzPct val="100000"/>
              <a:buFont typeface="Arial"/>
              <a:buChar char="»"/>
              <a:defRPr b="0" i="0" sz="2800" u="none" cap="none" strike="noStrike">
                <a:solidFill>
                  <a:schemeClr val="accent5"/>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12" name="Shape 12"/>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42" name="Shape 42"/>
        <p:cNvGrpSpPr/>
        <p:nvPr/>
      </p:nvGrpSpPr>
      <p:grpSpPr>
        <a:xfrm>
          <a:off x="0" y="0"/>
          <a:ext cx="0" cy="0"/>
          <a:chOff x="0" y="0"/>
          <a:chExt cx="0" cy="0"/>
        </a:xfrm>
      </p:grpSpPr>
      <p:sp>
        <p:nvSpPr>
          <p:cNvPr id="43" name="Shape 43"/>
          <p:cNvSpPr txBox="1"/>
          <p:nvPr>
            <p:ph type="title"/>
          </p:nvPr>
        </p:nvSpPr>
        <p:spPr>
          <a:xfrm>
            <a:off x="457200" y="888054"/>
            <a:ext cx="8229600" cy="175834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44" name="Shape 44"/>
          <p:cNvSpPr txBox="1"/>
          <p:nvPr>
            <p:ph idx="1" type="body"/>
          </p:nvPr>
        </p:nvSpPr>
        <p:spPr>
          <a:xfrm>
            <a:off x="457200" y="2646400"/>
            <a:ext cx="8229600" cy="4211599"/>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55575" lvl="1" marL="790575"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142238" lvl="2" marL="12344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45" name="Shape 45"/>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46" name="Shape 46"/>
        <p:cNvGrpSpPr/>
        <p:nvPr/>
      </p:nvGrpSpPr>
      <p:grpSpPr>
        <a:xfrm>
          <a:off x="0" y="0"/>
          <a:ext cx="0" cy="0"/>
          <a:chOff x="0" y="0"/>
          <a:chExt cx="0" cy="0"/>
        </a:xfrm>
      </p:grpSpPr>
      <p:sp>
        <p:nvSpPr>
          <p:cNvPr id="47" name="Shape 47"/>
          <p:cNvSpPr txBox="1"/>
          <p:nvPr>
            <p:ph type="title"/>
          </p:nvPr>
        </p:nvSpPr>
        <p:spPr>
          <a:xfrm>
            <a:off x="6629400" y="0"/>
            <a:ext cx="2057400" cy="6400802"/>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48" name="Shape 48"/>
          <p:cNvSpPr txBox="1"/>
          <p:nvPr>
            <p:ph idx="1" type="body"/>
          </p:nvPr>
        </p:nvSpPr>
        <p:spPr>
          <a:xfrm>
            <a:off x="457200" y="274637"/>
            <a:ext cx="6019799" cy="6583364"/>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55575" lvl="1" marL="790575"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142238" lvl="2" marL="12344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49" name="Shape 49"/>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Body">
    <p:spTree>
      <p:nvGrpSpPr>
        <p:cNvPr id="50" name="Shape 50"/>
        <p:cNvGrpSpPr/>
        <p:nvPr/>
      </p:nvGrpSpPr>
      <p:grpSpPr>
        <a:xfrm>
          <a:off x="0" y="0"/>
          <a:ext cx="0" cy="0"/>
          <a:chOff x="0" y="0"/>
          <a:chExt cx="0" cy="0"/>
        </a:xfrm>
      </p:grpSpPr>
      <p:sp>
        <p:nvSpPr>
          <p:cNvPr id="51" name="Shape 51"/>
          <p:cNvSpPr txBox="1"/>
          <p:nvPr>
            <p:ph type="title"/>
          </p:nvPr>
        </p:nvSpPr>
        <p:spPr>
          <a:xfrm>
            <a:off x="457200" y="888054"/>
            <a:ext cx="8229600" cy="175834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52" name="Shape 52"/>
          <p:cNvSpPr txBox="1"/>
          <p:nvPr>
            <p:ph idx="1" type="body"/>
          </p:nvPr>
        </p:nvSpPr>
        <p:spPr>
          <a:xfrm>
            <a:off x="457200" y="2646400"/>
            <a:ext cx="8229600" cy="4211599"/>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07950" lvl="1" marL="74295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50800" lvl="2" marL="11430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50800" lvl="3" marL="1600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50800" lvl="4" marL="2057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53" name="Shape 53"/>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13" name="Shape 13"/>
        <p:cNvGrpSpPr/>
        <p:nvPr/>
      </p:nvGrpSpPr>
      <p:grpSpPr>
        <a:xfrm>
          <a:off x="0" y="0"/>
          <a:ext cx="0" cy="0"/>
          <a:chOff x="0" y="0"/>
          <a:chExt cx="0" cy="0"/>
        </a:xfrm>
      </p:grpSpPr>
      <p:sp>
        <p:nvSpPr>
          <p:cNvPr id="14" name="Shape 14"/>
          <p:cNvSpPr txBox="1"/>
          <p:nvPr>
            <p:ph type="title"/>
          </p:nvPr>
        </p:nvSpPr>
        <p:spPr>
          <a:xfrm>
            <a:off x="457200" y="816654"/>
            <a:ext cx="8229600" cy="152014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15" name="Shape 15"/>
          <p:cNvSpPr txBox="1"/>
          <p:nvPr>
            <p:ph idx="1" type="body"/>
          </p:nvPr>
        </p:nvSpPr>
        <p:spPr>
          <a:xfrm>
            <a:off x="457200" y="2336800"/>
            <a:ext cx="8229600" cy="4521199"/>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55575" lvl="1" marL="790575"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142238" lvl="2" marL="12344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16" name="Shape 16"/>
          <p:cNvSpPr txBox="1"/>
          <p:nvPr>
            <p:ph idx="12" type="sldNum"/>
          </p:nvPr>
        </p:nvSpPr>
        <p:spPr>
          <a:xfrm>
            <a:off x="8822870" y="6510426"/>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722312" y="2815380"/>
            <a:ext cx="7772400" cy="3076577"/>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1F497D"/>
              </a:buClr>
              <a:buFont typeface="Calibri"/>
              <a:buNone/>
              <a:defRPr b="1" i="0" sz="40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19" name="Shape 19"/>
          <p:cNvSpPr txBox="1"/>
          <p:nvPr>
            <p:ph idx="1" type="body"/>
          </p:nvPr>
        </p:nvSpPr>
        <p:spPr>
          <a:xfrm>
            <a:off x="722312" y="0"/>
            <a:ext cx="7772400" cy="2815381"/>
          </a:xfrm>
          <a:prstGeom prst="rect">
            <a:avLst/>
          </a:prstGeom>
          <a:noFill/>
          <a:ln>
            <a:noFill/>
          </a:ln>
        </p:spPr>
        <p:txBody>
          <a:bodyPr anchorCtr="0" anchor="b" bIns="91425" lIns="91425" rIns="91425" tIns="91425"/>
          <a:lstStyle>
            <a:lvl1pPr indent="0" lvl="0" marL="0" marR="0" rtl="0" algn="l">
              <a:lnSpc>
                <a:spcPct val="100000"/>
              </a:lnSpc>
              <a:spcBef>
                <a:spcPts val="400"/>
              </a:spcBef>
              <a:spcAft>
                <a:spcPts val="0"/>
              </a:spcAft>
              <a:buClr>
                <a:schemeClr val="accent5"/>
              </a:buClr>
              <a:buFont typeface="Arial"/>
              <a:buNone/>
              <a:defRPr b="0" i="0" sz="2000" u="none" cap="none" strike="noStrike">
                <a:solidFill>
                  <a:schemeClr val="accent5"/>
                </a:solidFill>
                <a:latin typeface="Calibri"/>
                <a:ea typeface="Calibri"/>
                <a:cs typeface="Calibri"/>
                <a:sym typeface="Calibri"/>
              </a:defRPr>
            </a:lvl1pPr>
            <a:lvl2pPr indent="-111125" lvl="1" marL="695325" marR="0" rtl="0" algn="l">
              <a:lnSpc>
                <a:spcPct val="100000"/>
              </a:lnSpc>
              <a:spcBef>
                <a:spcPts val="400"/>
              </a:spcBef>
              <a:spcAft>
                <a:spcPts val="0"/>
              </a:spcAft>
              <a:buClr>
                <a:schemeClr val="accent5"/>
              </a:buClr>
              <a:buSzPct val="100000"/>
              <a:buFont typeface="Arial"/>
              <a:buChar char="–"/>
              <a:defRPr b="0" i="0" sz="2000" u="none" cap="none" strike="noStrike">
                <a:solidFill>
                  <a:schemeClr val="accent5"/>
                </a:solidFill>
                <a:latin typeface="Calibri"/>
                <a:ea typeface="Calibri"/>
                <a:cs typeface="Calibri"/>
                <a:sym typeface="Calibri"/>
              </a:defRPr>
            </a:lvl2pPr>
            <a:lvl3pPr indent="-101599" lvl="2" marL="1142999" marR="0" rtl="0" algn="l">
              <a:lnSpc>
                <a:spcPct val="100000"/>
              </a:lnSpc>
              <a:spcBef>
                <a:spcPts val="400"/>
              </a:spcBef>
              <a:spcAft>
                <a:spcPts val="0"/>
              </a:spcAft>
              <a:buClr>
                <a:schemeClr val="accent5"/>
              </a:buClr>
              <a:buSzPct val="100000"/>
              <a:buFont typeface="Arial"/>
              <a:buChar char="•"/>
              <a:defRPr b="0" i="0" sz="2000" u="none" cap="none" strike="noStrike">
                <a:solidFill>
                  <a:schemeClr val="accent5"/>
                </a:solidFill>
                <a:latin typeface="Calibri"/>
                <a:ea typeface="Calibri"/>
                <a:cs typeface="Calibri"/>
                <a:sym typeface="Calibri"/>
              </a:defRPr>
            </a:lvl3pPr>
            <a:lvl4pPr indent="-127000" lvl="3" marL="1625600" marR="0" rtl="0" algn="l">
              <a:lnSpc>
                <a:spcPct val="100000"/>
              </a:lnSpc>
              <a:spcBef>
                <a:spcPts val="400"/>
              </a:spcBef>
              <a:spcAft>
                <a:spcPts val="0"/>
              </a:spcAft>
              <a:buClr>
                <a:schemeClr val="accent5"/>
              </a:buClr>
              <a:buSzPct val="100000"/>
              <a:buFont typeface="Arial"/>
              <a:buChar char="–"/>
              <a:defRPr b="0" i="0" sz="2000" u="none" cap="none" strike="noStrike">
                <a:solidFill>
                  <a:schemeClr val="accent5"/>
                </a:solidFill>
                <a:latin typeface="Calibri"/>
                <a:ea typeface="Calibri"/>
                <a:cs typeface="Calibri"/>
                <a:sym typeface="Calibri"/>
              </a:defRPr>
            </a:lvl4pPr>
            <a:lvl5pPr indent="-127000" lvl="4" marL="2082800" marR="0" rtl="0" algn="l">
              <a:lnSpc>
                <a:spcPct val="100000"/>
              </a:lnSpc>
              <a:spcBef>
                <a:spcPts val="400"/>
              </a:spcBef>
              <a:spcAft>
                <a:spcPts val="0"/>
              </a:spcAft>
              <a:buClr>
                <a:schemeClr val="accent5"/>
              </a:buClr>
              <a:buSzPct val="100000"/>
              <a:buFont typeface="Arial"/>
              <a:buChar char="»"/>
              <a:defRPr b="0" i="0" sz="2000" u="none" cap="none" strike="noStrike">
                <a:solidFill>
                  <a:schemeClr val="accent5"/>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20" name="Shape 20"/>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21" name="Shape 21"/>
        <p:cNvGrpSpPr/>
        <p:nvPr/>
      </p:nvGrpSpPr>
      <p:grpSpPr>
        <a:xfrm>
          <a:off x="0" y="0"/>
          <a:ext cx="0" cy="0"/>
          <a:chOff x="0" y="0"/>
          <a:chExt cx="0" cy="0"/>
        </a:xfrm>
      </p:grpSpPr>
      <p:sp>
        <p:nvSpPr>
          <p:cNvPr id="22" name="Shape 22"/>
          <p:cNvSpPr txBox="1"/>
          <p:nvPr>
            <p:ph idx="1" type="body"/>
          </p:nvPr>
        </p:nvSpPr>
        <p:spPr>
          <a:xfrm>
            <a:off x="457200" y="1766005"/>
            <a:ext cx="4038599" cy="4525965"/>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55575" lvl="1" marL="790575"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142238" lvl="2" marL="12344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23" name="Shape 23"/>
          <p:cNvSpPr txBox="1"/>
          <p:nvPr>
            <p:ph type="title"/>
          </p:nvPr>
        </p:nvSpPr>
        <p:spPr>
          <a:xfrm>
            <a:off x="457200" y="929537"/>
            <a:ext cx="8229600" cy="886836"/>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24" name="Shape 24"/>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25" name="Shape 25"/>
        <p:cNvGrpSpPr/>
        <p:nvPr/>
      </p:nvGrpSpPr>
      <p:grpSpPr>
        <a:xfrm>
          <a:off x="0" y="0"/>
          <a:ext cx="0" cy="0"/>
          <a:chOff x="0" y="0"/>
          <a:chExt cx="0" cy="0"/>
        </a:xfrm>
      </p:grpSpPr>
      <p:sp>
        <p:nvSpPr>
          <p:cNvPr id="26" name="Shape 26"/>
          <p:cNvSpPr txBox="1"/>
          <p:nvPr>
            <p:ph type="title"/>
          </p:nvPr>
        </p:nvSpPr>
        <p:spPr>
          <a:xfrm>
            <a:off x="457200" y="996011"/>
            <a:ext cx="8229600" cy="753632"/>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27" name="Shape 27"/>
          <p:cNvSpPr txBox="1"/>
          <p:nvPr>
            <p:ph idx="1" type="body"/>
          </p:nvPr>
        </p:nvSpPr>
        <p:spPr>
          <a:xfrm>
            <a:off x="457200" y="1749641"/>
            <a:ext cx="4040187" cy="524311"/>
          </a:xfrm>
          <a:prstGeom prst="rect">
            <a:avLst/>
          </a:prstGeom>
          <a:noFill/>
          <a:ln>
            <a:noFill/>
          </a:ln>
        </p:spPr>
        <p:txBody>
          <a:bodyPr anchorCtr="0" anchor="b" bIns="91425" lIns="91425" rIns="91425" tIns="91425"/>
          <a:lstStyle>
            <a:lvl1pPr indent="0" lvl="0" marL="0" marR="0" rtl="0" algn="l">
              <a:lnSpc>
                <a:spcPct val="100000"/>
              </a:lnSpc>
              <a:spcBef>
                <a:spcPts val="500"/>
              </a:spcBef>
              <a:spcAft>
                <a:spcPts val="0"/>
              </a:spcAft>
              <a:buClr>
                <a:srgbClr val="1F497D"/>
              </a:buClr>
              <a:buFont typeface="Arial"/>
              <a:buNone/>
              <a:defRPr b="1" i="0" sz="2400" u="none" cap="none" strike="noStrike">
                <a:solidFill>
                  <a:srgbClr val="1F497D"/>
                </a:solidFill>
                <a:latin typeface="Calibri"/>
                <a:ea typeface="Calibri"/>
                <a:cs typeface="Calibri"/>
                <a:sym typeface="Calibri"/>
              </a:defRPr>
            </a:lvl1pPr>
            <a:lvl2pPr indent="-133350" lvl="1" marL="742950" marR="0" rtl="0" algn="l">
              <a:lnSpc>
                <a:spcPct val="100000"/>
              </a:lnSpc>
              <a:spcBef>
                <a:spcPts val="500"/>
              </a:spcBef>
              <a:spcAft>
                <a:spcPts val="0"/>
              </a:spcAft>
              <a:buClr>
                <a:srgbClr val="1F497D"/>
              </a:buClr>
              <a:buSzPct val="100000"/>
              <a:buFont typeface="Arial"/>
              <a:buChar char="–"/>
              <a:defRPr b="1" i="0" sz="2400" u="none" cap="none" strike="noStrike">
                <a:solidFill>
                  <a:srgbClr val="1F497D"/>
                </a:solidFill>
                <a:latin typeface="Calibri"/>
                <a:ea typeface="Calibri"/>
                <a:cs typeface="Calibri"/>
                <a:sym typeface="Calibri"/>
              </a:defRPr>
            </a:lvl2pPr>
            <a:lvl3pPr indent="-121919" lvl="2" marL="1188719" marR="0" rtl="0" algn="l">
              <a:lnSpc>
                <a:spcPct val="100000"/>
              </a:lnSpc>
              <a:spcBef>
                <a:spcPts val="500"/>
              </a:spcBef>
              <a:spcAft>
                <a:spcPts val="0"/>
              </a:spcAft>
              <a:buClr>
                <a:srgbClr val="1F497D"/>
              </a:buClr>
              <a:buSzPct val="100000"/>
              <a:buFont typeface="Arial"/>
              <a:buChar char="•"/>
              <a:defRPr b="1" i="0" sz="2400" u="none" cap="none" strike="noStrike">
                <a:solidFill>
                  <a:srgbClr val="1F497D"/>
                </a:solidFill>
                <a:latin typeface="Calibri"/>
                <a:ea typeface="Calibri"/>
                <a:cs typeface="Calibri"/>
                <a:sym typeface="Calibri"/>
              </a:defRPr>
            </a:lvl3pPr>
            <a:lvl4pPr indent="-152400" lvl="3" marL="1676400" marR="0" rtl="0" algn="l">
              <a:lnSpc>
                <a:spcPct val="100000"/>
              </a:lnSpc>
              <a:spcBef>
                <a:spcPts val="500"/>
              </a:spcBef>
              <a:spcAft>
                <a:spcPts val="0"/>
              </a:spcAft>
              <a:buClr>
                <a:srgbClr val="1F497D"/>
              </a:buClr>
              <a:buSzPct val="100000"/>
              <a:buFont typeface="Arial"/>
              <a:buChar char="–"/>
              <a:defRPr b="1" i="0" sz="2400" u="none" cap="none" strike="noStrike">
                <a:solidFill>
                  <a:srgbClr val="1F497D"/>
                </a:solidFill>
                <a:latin typeface="Calibri"/>
                <a:ea typeface="Calibri"/>
                <a:cs typeface="Calibri"/>
                <a:sym typeface="Calibri"/>
              </a:defRPr>
            </a:lvl4pPr>
            <a:lvl5pPr indent="-152400" lvl="4" marL="2133600" marR="0" rtl="0" algn="l">
              <a:lnSpc>
                <a:spcPct val="100000"/>
              </a:lnSpc>
              <a:spcBef>
                <a:spcPts val="500"/>
              </a:spcBef>
              <a:spcAft>
                <a:spcPts val="0"/>
              </a:spcAft>
              <a:buClr>
                <a:srgbClr val="1F497D"/>
              </a:buClr>
              <a:buSzPct val="100000"/>
              <a:buFont typeface="Arial"/>
              <a:buChar char="»"/>
              <a:defRPr b="1" i="0" sz="24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28" name="Shape 28"/>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457200" y="971608"/>
            <a:ext cx="8229600" cy="1261036"/>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31" name="Shape 31"/>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32" name="Shape 32"/>
        <p:cNvGrpSpPr/>
        <p:nvPr/>
      </p:nvGrpSpPr>
      <p:grpSpPr>
        <a:xfrm>
          <a:off x="0" y="0"/>
          <a:ext cx="0" cy="0"/>
          <a:chOff x="0" y="0"/>
          <a:chExt cx="0" cy="0"/>
        </a:xfrm>
      </p:grpSpPr>
      <p:sp>
        <p:nvSpPr>
          <p:cNvPr id="33" name="Shape 33"/>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34" name="Shape 34"/>
        <p:cNvGrpSpPr/>
        <p:nvPr/>
      </p:nvGrpSpPr>
      <p:grpSpPr>
        <a:xfrm>
          <a:off x="0" y="0"/>
          <a:ext cx="0" cy="0"/>
          <a:chOff x="0" y="0"/>
          <a:chExt cx="0" cy="0"/>
        </a:xfrm>
      </p:grpSpPr>
      <p:sp>
        <p:nvSpPr>
          <p:cNvPr id="35" name="Shape 35"/>
          <p:cNvSpPr txBox="1"/>
          <p:nvPr>
            <p:ph type="title"/>
          </p:nvPr>
        </p:nvSpPr>
        <p:spPr>
          <a:xfrm>
            <a:off x="457200" y="0"/>
            <a:ext cx="3008314" cy="1971481"/>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1F497D"/>
              </a:buClr>
              <a:buFont typeface="Calibri"/>
              <a:buNone/>
              <a:defRPr b="1" i="0" sz="20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36" name="Shape 36"/>
          <p:cNvSpPr txBox="1"/>
          <p:nvPr>
            <p:ph idx="1" type="body"/>
          </p:nvPr>
        </p:nvSpPr>
        <p:spPr>
          <a:xfrm>
            <a:off x="3575050" y="932454"/>
            <a:ext cx="5111750" cy="5925546"/>
          </a:xfrm>
          <a:prstGeom prst="rect">
            <a:avLst/>
          </a:prstGeom>
          <a:noFill/>
          <a:ln>
            <a:noFill/>
          </a:ln>
        </p:spPr>
        <p:txBody>
          <a:bodyPr anchorCtr="0" anchor="t" bIns="91425" lIns="91425" rIns="91425" tIns="91425"/>
          <a:lstStyle>
            <a:lvl1pPr indent="-139700" lvl="0" marL="342900" marR="0" rtl="0" algn="l">
              <a:lnSpc>
                <a:spcPct val="100000"/>
              </a:lnSpc>
              <a:spcBef>
                <a:spcPts val="700"/>
              </a:spcBef>
              <a:spcAft>
                <a:spcPts val="0"/>
              </a:spcAft>
              <a:buClr>
                <a:srgbClr val="1F497D"/>
              </a:buClr>
              <a:buSzPct val="100000"/>
              <a:buFont typeface="Arial"/>
              <a:buChar char="•"/>
              <a:defRPr b="0" i="0" sz="3200" u="none" cap="none" strike="noStrike">
                <a:solidFill>
                  <a:srgbClr val="1F497D"/>
                </a:solidFill>
                <a:latin typeface="Calibri"/>
                <a:ea typeface="Calibri"/>
                <a:cs typeface="Calibri"/>
                <a:sym typeface="Calibri"/>
              </a:defRPr>
            </a:lvl1pPr>
            <a:lvl2pPr indent="-123371" lvl="1" marL="783771" marR="0" rtl="0" algn="l">
              <a:lnSpc>
                <a:spcPct val="100000"/>
              </a:lnSpc>
              <a:spcBef>
                <a:spcPts val="700"/>
              </a:spcBef>
              <a:spcAft>
                <a:spcPts val="0"/>
              </a:spcAft>
              <a:buClr>
                <a:srgbClr val="1F497D"/>
              </a:buClr>
              <a:buSzPct val="100000"/>
              <a:buFont typeface="Arial"/>
              <a:buChar char="–"/>
              <a:defRPr b="0" i="0" sz="3200" u="none" cap="none" strike="noStrike">
                <a:solidFill>
                  <a:srgbClr val="1F497D"/>
                </a:solidFill>
                <a:latin typeface="Calibri"/>
                <a:ea typeface="Calibri"/>
                <a:cs typeface="Calibri"/>
                <a:sym typeface="Calibri"/>
              </a:defRPr>
            </a:lvl2pPr>
            <a:lvl3pPr indent="-101600" lvl="2" marL="1219200" marR="0" rtl="0" algn="l">
              <a:lnSpc>
                <a:spcPct val="100000"/>
              </a:lnSpc>
              <a:spcBef>
                <a:spcPts val="700"/>
              </a:spcBef>
              <a:spcAft>
                <a:spcPts val="0"/>
              </a:spcAft>
              <a:buClr>
                <a:srgbClr val="1F497D"/>
              </a:buClr>
              <a:buSzPct val="100000"/>
              <a:buFont typeface="Arial"/>
              <a:buChar char="•"/>
              <a:defRPr b="0" i="0" sz="3200" u="none" cap="none" strike="noStrike">
                <a:solidFill>
                  <a:srgbClr val="1F497D"/>
                </a:solidFill>
                <a:latin typeface="Calibri"/>
                <a:ea typeface="Calibri"/>
                <a:cs typeface="Calibri"/>
                <a:sym typeface="Calibri"/>
              </a:defRPr>
            </a:lvl3pPr>
            <a:lvl4pPr indent="-162560" lvl="3" marL="1737360" marR="0" rtl="0" algn="l">
              <a:lnSpc>
                <a:spcPct val="100000"/>
              </a:lnSpc>
              <a:spcBef>
                <a:spcPts val="700"/>
              </a:spcBef>
              <a:spcAft>
                <a:spcPts val="0"/>
              </a:spcAft>
              <a:buClr>
                <a:srgbClr val="1F497D"/>
              </a:buClr>
              <a:buSzPct val="100000"/>
              <a:buFont typeface="Arial"/>
              <a:buChar char="–"/>
              <a:defRPr b="0" i="0" sz="3200" u="none" cap="none" strike="noStrike">
                <a:solidFill>
                  <a:srgbClr val="1F497D"/>
                </a:solidFill>
                <a:latin typeface="Calibri"/>
                <a:ea typeface="Calibri"/>
                <a:cs typeface="Calibri"/>
                <a:sym typeface="Calibri"/>
              </a:defRPr>
            </a:lvl4pPr>
            <a:lvl5pPr indent="-162560" lvl="4" marL="2194560" marR="0" rtl="0" algn="l">
              <a:lnSpc>
                <a:spcPct val="100000"/>
              </a:lnSpc>
              <a:spcBef>
                <a:spcPts val="700"/>
              </a:spcBef>
              <a:spcAft>
                <a:spcPts val="0"/>
              </a:spcAft>
              <a:buClr>
                <a:srgbClr val="1F497D"/>
              </a:buClr>
              <a:buSzPct val="100000"/>
              <a:buFont typeface="Arial"/>
              <a:buChar char="»"/>
              <a:defRPr b="0" i="0" sz="32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37" name="Shape 37"/>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38" name="Shape 38"/>
        <p:cNvGrpSpPr/>
        <p:nvPr/>
      </p:nvGrpSpPr>
      <p:grpSpPr>
        <a:xfrm>
          <a:off x="0" y="0"/>
          <a:ext cx="0" cy="0"/>
          <a:chOff x="0" y="0"/>
          <a:chExt cx="0" cy="0"/>
        </a:xfrm>
      </p:grpSpPr>
      <p:sp>
        <p:nvSpPr>
          <p:cNvPr id="39" name="Shape 39"/>
          <p:cNvSpPr txBox="1"/>
          <p:nvPr>
            <p:ph type="title"/>
          </p:nvPr>
        </p:nvSpPr>
        <p:spPr>
          <a:xfrm>
            <a:off x="1792288" y="4800600"/>
            <a:ext cx="5486402" cy="566737"/>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1F497D"/>
              </a:buClr>
              <a:buFont typeface="Calibri"/>
              <a:buNone/>
              <a:defRPr b="1" i="0" sz="20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40" name="Shape 40"/>
          <p:cNvSpPr txBox="1"/>
          <p:nvPr>
            <p:ph idx="1" type="body"/>
          </p:nvPr>
        </p:nvSpPr>
        <p:spPr>
          <a:xfrm>
            <a:off x="1792288" y="5367337"/>
            <a:ext cx="5486402" cy="804863"/>
          </a:xfrm>
          <a:prstGeom prst="rect">
            <a:avLst/>
          </a:prstGeom>
          <a:noFill/>
          <a:ln>
            <a:noFill/>
          </a:ln>
        </p:spPr>
        <p:txBody>
          <a:bodyPr anchorCtr="0" anchor="t" bIns="91425" lIns="91425" rIns="91425" tIns="91425"/>
          <a:lstStyle>
            <a:lvl1pPr indent="0" lvl="0" marL="0" marR="0" rtl="0" algn="l">
              <a:lnSpc>
                <a:spcPct val="100000"/>
              </a:lnSpc>
              <a:spcBef>
                <a:spcPts val="300"/>
              </a:spcBef>
              <a:spcAft>
                <a:spcPts val="0"/>
              </a:spcAft>
              <a:buClr>
                <a:schemeClr val="accent5"/>
              </a:buClr>
              <a:buFont typeface="Arial"/>
              <a:buNone/>
              <a:defRPr b="0" i="0" sz="1400" u="none" cap="none" strike="noStrike">
                <a:solidFill>
                  <a:schemeClr val="accent5"/>
                </a:solidFill>
                <a:latin typeface="Calibri"/>
                <a:ea typeface="Calibri"/>
                <a:cs typeface="Calibri"/>
                <a:sym typeface="Calibri"/>
              </a:defRPr>
            </a:lvl1pPr>
            <a:lvl2pPr indent="-77787" lvl="1" marL="623887" marR="0" rtl="0" algn="l">
              <a:lnSpc>
                <a:spcPct val="100000"/>
              </a:lnSpc>
              <a:spcBef>
                <a:spcPts val="300"/>
              </a:spcBef>
              <a:spcAft>
                <a:spcPts val="0"/>
              </a:spcAft>
              <a:buClr>
                <a:schemeClr val="accent5"/>
              </a:buClr>
              <a:buSzPct val="100000"/>
              <a:buFont typeface="Arial"/>
              <a:buChar char="–"/>
              <a:defRPr b="0" i="0" sz="1400" u="none" cap="none" strike="noStrike">
                <a:solidFill>
                  <a:schemeClr val="accent5"/>
                </a:solidFill>
                <a:latin typeface="Calibri"/>
                <a:ea typeface="Calibri"/>
                <a:cs typeface="Calibri"/>
                <a:sym typeface="Calibri"/>
              </a:defRPr>
            </a:lvl2pPr>
            <a:lvl3pPr indent="-71119" lvl="2" marL="1074419" marR="0" rtl="0" algn="l">
              <a:lnSpc>
                <a:spcPct val="100000"/>
              </a:lnSpc>
              <a:spcBef>
                <a:spcPts val="300"/>
              </a:spcBef>
              <a:spcAft>
                <a:spcPts val="0"/>
              </a:spcAft>
              <a:buClr>
                <a:schemeClr val="accent5"/>
              </a:buClr>
              <a:buSzPct val="100000"/>
              <a:buFont typeface="Arial"/>
              <a:buChar char="•"/>
              <a:defRPr b="0" i="0" sz="1400" u="none" cap="none" strike="noStrike">
                <a:solidFill>
                  <a:schemeClr val="accent5"/>
                </a:solidFill>
                <a:latin typeface="Calibri"/>
                <a:ea typeface="Calibri"/>
                <a:cs typeface="Calibri"/>
                <a:sym typeface="Calibri"/>
              </a:defRPr>
            </a:lvl3pPr>
            <a:lvl4pPr indent="-88900" lvl="3" marL="1549400" marR="0" rtl="0" algn="l">
              <a:lnSpc>
                <a:spcPct val="100000"/>
              </a:lnSpc>
              <a:spcBef>
                <a:spcPts val="300"/>
              </a:spcBef>
              <a:spcAft>
                <a:spcPts val="0"/>
              </a:spcAft>
              <a:buClr>
                <a:schemeClr val="accent5"/>
              </a:buClr>
              <a:buSzPct val="100000"/>
              <a:buFont typeface="Arial"/>
              <a:buChar char="–"/>
              <a:defRPr b="0" i="0" sz="1400" u="none" cap="none" strike="noStrike">
                <a:solidFill>
                  <a:schemeClr val="accent5"/>
                </a:solidFill>
                <a:latin typeface="Calibri"/>
                <a:ea typeface="Calibri"/>
                <a:cs typeface="Calibri"/>
                <a:sym typeface="Calibri"/>
              </a:defRPr>
            </a:lvl4pPr>
            <a:lvl5pPr indent="-88900" lvl="4" marL="2006600" marR="0" rtl="0" algn="l">
              <a:lnSpc>
                <a:spcPct val="100000"/>
              </a:lnSpc>
              <a:spcBef>
                <a:spcPts val="300"/>
              </a:spcBef>
              <a:spcAft>
                <a:spcPts val="0"/>
              </a:spcAft>
              <a:buClr>
                <a:schemeClr val="accent5"/>
              </a:buClr>
              <a:buSzPct val="100000"/>
              <a:buFont typeface="Arial"/>
              <a:buChar char="»"/>
              <a:defRPr b="0" i="0" sz="1400" u="none" cap="none" strike="noStrike">
                <a:solidFill>
                  <a:schemeClr val="accent5"/>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41" name="Shape 41"/>
          <p:cNvSpPr txBox="1"/>
          <p:nvPr>
            <p:ph idx="12" type="sldNum"/>
          </p:nvPr>
        </p:nvSpPr>
        <p:spPr>
          <a:xfrm>
            <a:off x="8863690" y="6608399"/>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816654"/>
            <a:ext cx="8229600" cy="1520148"/>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1pPr>
            <a:lvl2pPr indent="0" lvl="1"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2pPr>
            <a:lvl3pPr indent="0" lvl="2"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3pPr>
            <a:lvl4pPr indent="0" lvl="3"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4pPr>
            <a:lvl5pPr indent="0" lvl="4"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5pPr>
            <a:lvl6pPr indent="0" lvl="5"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6pPr>
            <a:lvl7pPr indent="0" lvl="6"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7pPr>
            <a:lvl8pPr indent="0" lvl="7"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8pPr>
            <a:lvl9pPr indent="0" lvl="8" marL="0" marR="0" rtl="0" algn="l">
              <a:lnSpc>
                <a:spcPct val="100000"/>
              </a:lnSpc>
              <a:spcBef>
                <a:spcPts val="0"/>
              </a:spcBef>
              <a:spcAft>
                <a:spcPts val="0"/>
              </a:spcAft>
              <a:buClr>
                <a:srgbClr val="1F497D"/>
              </a:buClr>
              <a:buFont typeface="Calibri"/>
              <a:buNone/>
              <a:defRPr b="0" i="0" sz="4400" u="none" cap="none" strike="noStrike">
                <a:solidFill>
                  <a:srgbClr val="1F497D"/>
                </a:solidFill>
                <a:latin typeface="Calibri"/>
                <a:ea typeface="Calibri"/>
                <a:cs typeface="Calibri"/>
                <a:sym typeface="Calibri"/>
              </a:defRPr>
            </a:lvl9pPr>
          </a:lstStyle>
          <a:p/>
        </p:txBody>
      </p:sp>
      <p:sp>
        <p:nvSpPr>
          <p:cNvPr id="7" name="Shape 7"/>
          <p:cNvSpPr txBox="1"/>
          <p:nvPr>
            <p:ph idx="1" type="body"/>
          </p:nvPr>
        </p:nvSpPr>
        <p:spPr>
          <a:xfrm>
            <a:off x="457200" y="2336800"/>
            <a:ext cx="8229600" cy="4521199"/>
          </a:xfrm>
          <a:prstGeom prst="rect">
            <a:avLst/>
          </a:prstGeom>
          <a:noFill/>
          <a:ln>
            <a:noFill/>
          </a:ln>
        </p:spPr>
        <p:txBody>
          <a:bodyPr anchorCtr="0" anchor="t" bIns="91425" lIns="91425" rIns="91425" tIns="91425"/>
          <a:lstStyle>
            <a:lvl1pPr indent="-165100" lvl="0" marL="3429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1pPr>
            <a:lvl2pPr indent="-155575" lvl="1" marL="790575"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2pPr>
            <a:lvl3pPr indent="-142238" lvl="2" marL="12344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3pPr>
            <a:lvl4pPr indent="-177800" lvl="3" marL="17272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4pPr>
            <a:lvl5pPr indent="-177800" lvl="4" marL="218440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5pPr>
            <a:lvl6pPr indent="-142238" lvl="5" marL="26060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6pPr>
            <a:lvl7pPr indent="-142238" lvl="6" marL="3063238"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7pPr>
            <a:lvl8pPr indent="-142240" lvl="7" marL="35204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8pPr>
            <a:lvl9pPr indent="-142240" lvl="8" marL="3977640" marR="0" rtl="0" algn="l">
              <a:lnSpc>
                <a:spcPct val="100000"/>
              </a:lnSpc>
              <a:spcBef>
                <a:spcPts val="600"/>
              </a:spcBef>
              <a:spcAft>
                <a:spcPts val="0"/>
              </a:spcAft>
              <a:buClr>
                <a:srgbClr val="1F497D"/>
              </a:buClr>
              <a:buSzPct val="100000"/>
              <a:buFont typeface="Arial"/>
              <a:buChar char="•"/>
              <a:defRPr b="0" i="0" sz="2800" u="none" cap="none" strike="noStrike">
                <a:solidFill>
                  <a:srgbClr val="1F497D"/>
                </a:solidFill>
                <a:latin typeface="Calibri"/>
                <a:ea typeface="Calibri"/>
                <a:cs typeface="Calibri"/>
                <a:sym typeface="Calibri"/>
              </a:defRPr>
            </a:lvl9pPr>
          </a:lstStyle>
          <a:p/>
        </p:txBody>
      </p:sp>
      <p:sp>
        <p:nvSpPr>
          <p:cNvPr id="8" name="Shape 8"/>
          <p:cNvSpPr txBox="1"/>
          <p:nvPr>
            <p:ph idx="12" type="sldNum"/>
          </p:nvPr>
        </p:nvSpPr>
        <p:spPr>
          <a:xfrm>
            <a:off x="8822870" y="6510426"/>
            <a:ext cx="263979" cy="269239"/>
          </a:xfrm>
          <a:prstGeom prst="rect">
            <a:avLst/>
          </a:prstGeom>
          <a:noFill/>
          <a:ln>
            <a:noFill/>
          </a:ln>
        </p:spPr>
        <p:txBody>
          <a:bodyPr anchorCtr="0" anchor="ctr" bIns="45700" lIns="45700" rIns="45700"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youtube.com/watch?v=tnxherD-Xj0" TargetMode="Externa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57" name="Shape 57"/>
        <p:cNvGrpSpPr/>
        <p:nvPr/>
      </p:nvGrpSpPr>
      <p:grpSpPr>
        <a:xfrm>
          <a:off x="0" y="0"/>
          <a:ext cx="0" cy="0"/>
          <a:chOff x="0" y="0"/>
          <a:chExt cx="0" cy="0"/>
        </a:xfrm>
      </p:grpSpPr>
      <p:sp>
        <p:nvSpPr>
          <p:cNvPr id="58" name="Shape 58"/>
          <p:cNvSpPr txBox="1"/>
          <p:nvPr>
            <p:ph type="title"/>
          </p:nvPr>
        </p:nvSpPr>
        <p:spPr>
          <a:xfrm>
            <a:off x="256861" y="1749603"/>
            <a:ext cx="8252139" cy="1591570"/>
          </a:xfrm>
          <a:prstGeom prst="rect">
            <a:avLst/>
          </a:prstGeom>
          <a:noFill/>
          <a:ln>
            <a:noFill/>
          </a:ln>
        </p:spPr>
        <p:txBody>
          <a:bodyPr anchorCtr="0" anchor="ctr" bIns="45700" lIns="45700" rIns="45700" tIns="45700">
            <a:noAutofit/>
          </a:bodyPr>
          <a:lstStyle/>
          <a:p>
            <a:pPr indent="0" lvl="0" marL="0" marR="0" rtl="0" algn="ctr">
              <a:lnSpc>
                <a:spcPct val="100000"/>
              </a:lnSpc>
              <a:spcBef>
                <a:spcPts val="0"/>
              </a:spcBef>
              <a:spcAft>
                <a:spcPts val="0"/>
              </a:spcAft>
              <a:buClr>
                <a:srgbClr val="FFFFFF"/>
              </a:buClr>
              <a:buSzPct val="25000"/>
              <a:buFont typeface="Calibri"/>
              <a:buNone/>
            </a:pPr>
            <a:r>
              <a:rPr b="0" i="0" lang="en-US" sz="5141" u="none" cap="none" strike="noStrike">
                <a:solidFill>
                  <a:srgbClr val="FFFFFF"/>
                </a:solidFill>
                <a:latin typeface="Calibri"/>
                <a:ea typeface="Calibri"/>
                <a:cs typeface="Calibri"/>
                <a:sym typeface="Calibri"/>
              </a:rPr>
              <a:t>Extraction Based Multi News Summarization</a:t>
            </a:r>
          </a:p>
        </p:txBody>
      </p:sp>
      <p:sp>
        <p:nvSpPr>
          <p:cNvPr id="59" name="Shape 59"/>
          <p:cNvSpPr txBox="1"/>
          <p:nvPr>
            <p:ph idx="1" type="body"/>
          </p:nvPr>
        </p:nvSpPr>
        <p:spPr>
          <a:xfrm>
            <a:off x="1371600" y="3886200"/>
            <a:ext cx="6400799" cy="1752600"/>
          </a:xfrm>
          <a:prstGeom prst="rect">
            <a:avLst/>
          </a:prstGeom>
          <a:noFill/>
          <a:ln>
            <a:noFill/>
          </a:ln>
        </p:spPr>
        <p:txBody>
          <a:bodyPr anchorCtr="0" anchor="t" bIns="45700" lIns="45700" rIns="45700" tIns="45700">
            <a:noAutofit/>
          </a:bodyPr>
          <a:lstStyle/>
          <a:p>
            <a:pPr indent="0" lvl="0" marL="0" marR="0" rtl="0" algn="ctr">
              <a:lnSpc>
                <a:spcPct val="100000"/>
              </a:lnSpc>
              <a:spcBef>
                <a:spcPts val="0"/>
              </a:spcBef>
              <a:spcAft>
                <a:spcPts val="0"/>
              </a:spcAft>
              <a:buClr>
                <a:srgbClr val="C6D9F1"/>
              </a:buClr>
              <a:buSzPct val="25000"/>
              <a:buFont typeface="Arial"/>
              <a:buNone/>
            </a:pPr>
            <a:r>
              <a:rPr b="0" i="0" lang="en-US" sz="2800" u="none" cap="none" strike="noStrike">
                <a:solidFill>
                  <a:srgbClr val="C6D9F1"/>
                </a:solidFill>
                <a:latin typeface="Calibri"/>
                <a:ea typeface="Calibri"/>
                <a:cs typeface="Calibri"/>
                <a:sym typeface="Calibri"/>
              </a:rPr>
              <a:t>Yifeng Liu, Jianbo Pei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Find Representative Sentences</a:t>
            </a:r>
          </a:p>
        </p:txBody>
      </p:sp>
      <p:sp>
        <p:nvSpPr>
          <p:cNvPr id="144" name="Shape 144"/>
          <p:cNvSpPr txBox="1"/>
          <p:nvPr>
            <p:ph idx="1" type="body"/>
          </p:nvPr>
        </p:nvSpPr>
        <p:spPr>
          <a:xfrm>
            <a:off x="457200" y="2207246"/>
            <a:ext cx="8229600" cy="4514232"/>
          </a:xfrm>
          <a:prstGeom prst="rect">
            <a:avLst/>
          </a:prstGeom>
          <a:noFill/>
          <a:ln>
            <a:noFill/>
          </a:ln>
        </p:spPr>
        <p:txBody>
          <a:bodyPr anchorCtr="0" anchor="t" bIns="0" lIns="0" rIns="0" tIns="0">
            <a:noAutofit/>
          </a:bodyPr>
          <a:lstStyle/>
          <a:p>
            <a:pPr indent="-347979" lvl="0" marL="335279" marR="0" rtl="0" algn="l">
              <a:lnSpc>
                <a:spcPct val="81000"/>
              </a:lnSpc>
              <a:spcBef>
                <a:spcPts val="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Sentence Position</a:t>
            </a:r>
          </a:p>
          <a:p>
            <a:pPr indent="-364488" lvl="1" marL="701038" marR="0" rtl="0" algn="l">
              <a:lnSpc>
                <a:spcPct val="81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First 10 Sentence in each news</a:t>
            </a:r>
          </a:p>
          <a:p>
            <a:pPr indent="-347979" lvl="0" marL="335279" marR="0" rtl="0" algn="l">
              <a:lnSpc>
                <a:spcPct val="81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Future tense</a:t>
            </a:r>
          </a:p>
          <a:p>
            <a:pPr indent="-364487" lvl="1" marL="701037" marR="0" rtl="0" algn="l">
              <a:lnSpc>
                <a:spcPct val="81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Sentence use future tense normally shows the impact</a:t>
            </a:r>
          </a:p>
        </p:txBody>
      </p:sp>
      <p:sp>
        <p:nvSpPr>
          <p:cNvPr id="145" name="Shape 145"/>
          <p:cNvSpPr txBox="1"/>
          <p:nvPr>
            <p:ph idx="12" type="sldNum"/>
          </p:nvPr>
        </p:nvSpPr>
        <p:spPr>
          <a:xfrm>
            <a:off x="8914310" y="6373582"/>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id="146" name="Shape 146"/>
          <p:cNvPicPr preferRelativeResize="0"/>
          <p:nvPr/>
        </p:nvPicPr>
        <p:blipFill>
          <a:blip r:embed="rId3">
            <a:alphaModFix/>
          </a:blip>
          <a:stretch>
            <a:fillRect/>
          </a:stretch>
        </p:blipFill>
        <p:spPr>
          <a:xfrm>
            <a:off x="291987" y="4305675"/>
            <a:ext cx="8560024" cy="936000"/>
          </a:xfrm>
          <a:prstGeom prst="rect">
            <a:avLst/>
          </a:prstGeom>
          <a:noFill/>
          <a:ln>
            <a:noFill/>
          </a:ln>
        </p:spPr>
      </p:pic>
      <p:cxnSp>
        <p:nvCxnSpPr>
          <p:cNvPr id="147" name="Shape 147"/>
          <p:cNvCxnSpPr/>
          <p:nvPr/>
        </p:nvCxnSpPr>
        <p:spPr>
          <a:xfrm rot="10800000">
            <a:off x="2847950" y="4814525"/>
            <a:ext cx="561900" cy="843000"/>
          </a:xfrm>
          <a:prstGeom prst="straightConnector1">
            <a:avLst/>
          </a:prstGeom>
          <a:noFill/>
          <a:ln cap="flat" cmpd="sng" w="38100">
            <a:solidFill>
              <a:srgbClr val="00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Sentence Importance Scores</a:t>
            </a:r>
          </a:p>
        </p:txBody>
      </p:sp>
      <p:sp>
        <p:nvSpPr>
          <p:cNvPr id="153" name="Shape 153"/>
          <p:cNvSpPr txBox="1"/>
          <p:nvPr>
            <p:ph idx="1" type="body"/>
          </p:nvPr>
        </p:nvSpPr>
        <p:spPr>
          <a:xfrm>
            <a:off x="457200" y="2336800"/>
            <a:ext cx="6834900" cy="3789300"/>
          </a:xfrm>
          <a:prstGeom prst="rect">
            <a:avLst/>
          </a:prstGeom>
          <a:noFill/>
          <a:ln>
            <a:noFill/>
          </a:ln>
        </p:spPr>
        <p:txBody>
          <a:bodyPr anchorCtr="0" anchor="t" bIns="45700" lIns="45700" rIns="45700" tIns="45700">
            <a:noAutofit/>
          </a:bodyPr>
          <a:lstStyle/>
          <a:p>
            <a:pPr indent="-533400" lvl="0" marL="533400" marR="0" rtl="0" algn="l">
              <a:lnSpc>
                <a:spcPct val="100000"/>
              </a:lnSpc>
              <a:spcBef>
                <a:spcPts val="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TF-IDF</a:t>
            </a:r>
          </a:p>
          <a:p>
            <a:pPr lvl="1" marR="0" rtl="0" algn="l">
              <a:lnSpc>
                <a:spcPct val="100000"/>
              </a:lnSpc>
              <a:spcBef>
                <a:spcPts val="0"/>
              </a:spcBef>
              <a:spcAft>
                <a:spcPts val="0"/>
              </a:spcAft>
              <a:buSzPct val="100000"/>
            </a:pPr>
            <a:r>
              <a:rPr lang="en-US" sz="3400"/>
              <a:t>Assign weight to sentences</a:t>
            </a:r>
          </a:p>
          <a:p>
            <a:pPr lvl="1" marR="0" rtl="0" algn="l">
              <a:lnSpc>
                <a:spcPct val="100000"/>
              </a:lnSpc>
              <a:spcBef>
                <a:spcPts val="0"/>
              </a:spcBef>
              <a:spcAft>
                <a:spcPts val="0"/>
              </a:spcAft>
              <a:buSzPct val="100000"/>
            </a:pPr>
            <a:r>
              <a:rPr lang="en-US" sz="3400"/>
              <a:t>Scikit-learning Library</a:t>
            </a:r>
          </a:p>
        </p:txBody>
      </p:sp>
      <p:sp>
        <p:nvSpPr>
          <p:cNvPr id="154" name="Shape 154"/>
          <p:cNvSpPr txBox="1"/>
          <p:nvPr>
            <p:ph idx="12" type="sldNum"/>
          </p:nvPr>
        </p:nvSpPr>
        <p:spPr>
          <a:xfrm>
            <a:off x="8914310" y="6556146"/>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descr="Screen Shot 2017-05-17 at 9.13.21 PM.png" id="155" name="Shape 155"/>
          <p:cNvPicPr preferRelativeResize="0"/>
          <p:nvPr/>
        </p:nvPicPr>
        <p:blipFill>
          <a:blip r:embed="rId3">
            <a:alphaModFix/>
          </a:blip>
          <a:stretch>
            <a:fillRect/>
          </a:stretch>
        </p:blipFill>
        <p:spPr>
          <a:xfrm>
            <a:off x="476250" y="4254825"/>
            <a:ext cx="8191500" cy="36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946208"/>
            <a:ext cx="8229600" cy="1260900"/>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Sentence </a:t>
            </a:r>
            <a:r>
              <a:rPr lang="en-US"/>
              <a:t>S</a:t>
            </a:r>
            <a:r>
              <a:rPr b="0" i="0" lang="en-US" sz="4400" u="none" cap="none" strike="noStrike">
                <a:solidFill>
                  <a:srgbClr val="1F497D"/>
                </a:solidFill>
                <a:latin typeface="Calibri"/>
                <a:ea typeface="Calibri"/>
                <a:cs typeface="Calibri"/>
                <a:sym typeface="Calibri"/>
              </a:rPr>
              <a:t>imilarity</a:t>
            </a:r>
          </a:p>
        </p:txBody>
      </p:sp>
      <p:sp>
        <p:nvSpPr>
          <p:cNvPr id="161" name="Shape 161"/>
          <p:cNvSpPr txBox="1"/>
          <p:nvPr>
            <p:ph idx="1" type="body"/>
          </p:nvPr>
        </p:nvSpPr>
        <p:spPr>
          <a:xfrm>
            <a:off x="457200" y="2137699"/>
            <a:ext cx="3227100" cy="3514200"/>
          </a:xfrm>
          <a:prstGeom prst="rect">
            <a:avLst/>
          </a:prstGeom>
          <a:noFill/>
          <a:ln>
            <a:noFill/>
          </a:ln>
        </p:spPr>
        <p:txBody>
          <a:bodyPr anchorCtr="0" anchor="t" bIns="0" lIns="0" rIns="0" tIns="0">
            <a:noAutofit/>
          </a:bodyPr>
          <a:lstStyle/>
          <a:p>
            <a:pPr indent="-381000" lvl="0" marL="457200" marR="0" rtl="0" algn="l">
              <a:lnSpc>
                <a:spcPct val="81000"/>
              </a:lnSpc>
              <a:spcBef>
                <a:spcPts val="500"/>
              </a:spcBef>
              <a:spcAft>
                <a:spcPts val="0"/>
              </a:spcAft>
              <a:buClr>
                <a:srgbClr val="1F497D"/>
              </a:buClr>
              <a:buSzPct val="100000"/>
              <a:buFont typeface="Calibri"/>
            </a:pPr>
            <a:r>
              <a:rPr b="0" i="0" lang="en-US" sz="2400" u="none" cap="none" strike="noStrike">
                <a:solidFill>
                  <a:srgbClr val="1F497D"/>
                </a:solidFill>
                <a:latin typeface="Calibri"/>
                <a:ea typeface="Calibri"/>
                <a:cs typeface="Calibri"/>
                <a:sym typeface="Calibri"/>
              </a:rPr>
              <a:t>Cosine similarity</a:t>
            </a:r>
          </a:p>
        </p:txBody>
      </p:sp>
      <p:sp>
        <p:nvSpPr>
          <p:cNvPr id="162" name="Shape 162"/>
          <p:cNvSpPr txBox="1"/>
          <p:nvPr>
            <p:ph idx="12" type="sldNum"/>
          </p:nvPr>
        </p:nvSpPr>
        <p:spPr>
          <a:xfrm>
            <a:off x="8914310" y="6373582"/>
            <a:ext cx="172500" cy="1779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descr="Screen Shot 2017-03-16 at 6.59.28 PM.png" id="163" name="Shape 163"/>
          <p:cNvPicPr preferRelativeResize="0"/>
          <p:nvPr/>
        </p:nvPicPr>
        <p:blipFill rotWithShape="1">
          <a:blip r:embed="rId3">
            <a:alphaModFix/>
          </a:blip>
          <a:srcRect b="0" l="0" r="0" t="0"/>
          <a:stretch/>
        </p:blipFill>
        <p:spPr>
          <a:xfrm>
            <a:off x="508643" y="2743202"/>
            <a:ext cx="3124200" cy="1371599"/>
          </a:xfrm>
          <a:prstGeom prst="rect">
            <a:avLst/>
          </a:prstGeom>
          <a:noFill/>
          <a:ln>
            <a:noFill/>
          </a:ln>
        </p:spPr>
      </p:pic>
      <p:sp>
        <p:nvSpPr>
          <p:cNvPr id="164" name="Shape 164"/>
          <p:cNvSpPr/>
          <p:nvPr/>
        </p:nvSpPr>
        <p:spPr>
          <a:xfrm>
            <a:off x="4374075" y="2207250"/>
            <a:ext cx="3856800" cy="3616200"/>
          </a:xfrm>
          <a:prstGeom prst="rect">
            <a:avLst/>
          </a:prstGeom>
          <a:noFill/>
          <a:ln>
            <a:noFill/>
          </a:ln>
        </p:spPr>
        <p:txBody>
          <a:bodyPr anchorCtr="0" anchor="t" bIns="0" lIns="0" rIns="0" tIns="0">
            <a:noAutofit/>
          </a:bodyPr>
          <a:lstStyle/>
          <a:p>
            <a:pPr indent="-335280" lvl="0" marL="335280" marR="0" rtl="0" algn="l">
              <a:lnSpc>
                <a:spcPct val="81000"/>
              </a:lnSpc>
              <a:spcBef>
                <a:spcPts val="0"/>
              </a:spcBef>
              <a:spcAft>
                <a:spcPts val="0"/>
              </a:spcAft>
              <a:buClr>
                <a:srgbClr val="1F497D"/>
              </a:buClr>
              <a:buSzPct val="100000"/>
              <a:buFont typeface="Arial"/>
              <a:buChar char="•"/>
            </a:pPr>
            <a:r>
              <a:rPr lang="en-US" sz="2400">
                <a:solidFill>
                  <a:srgbClr val="1F497D"/>
                </a:solidFill>
                <a:latin typeface="Calibri"/>
                <a:ea typeface="Calibri"/>
                <a:cs typeface="Calibri"/>
                <a:sym typeface="Calibri"/>
              </a:rPr>
              <a:t>TF-IDF similarity</a:t>
            </a:r>
          </a:p>
          <a:p>
            <a:pPr indent="0" lvl="0" marL="457200" marR="0" rtl="0" algn="l">
              <a:lnSpc>
                <a:spcPct val="81000"/>
              </a:lnSpc>
              <a:spcBef>
                <a:spcPts val="0"/>
              </a:spcBef>
              <a:spcAft>
                <a:spcPts val="0"/>
              </a:spcAft>
              <a:buNone/>
            </a:pPr>
            <a:r>
              <a:rPr lang="en-US" sz="2400">
                <a:solidFill>
                  <a:srgbClr val="1F497D"/>
                </a:solidFill>
                <a:latin typeface="Calibri"/>
                <a:ea typeface="Calibri"/>
                <a:cs typeface="Calibri"/>
                <a:sym typeface="Calibri"/>
              </a:rPr>
              <a:t>A vector based model but the words are weighted by their TF-IDF score</a:t>
            </a:r>
          </a:p>
        </p:txBody>
      </p:sp>
      <p:pic>
        <p:nvPicPr>
          <p:cNvPr descr="Screen Shot 2017-05-17 at 9.17.43 PM.png" id="165" name="Shape 165"/>
          <p:cNvPicPr preferRelativeResize="0"/>
          <p:nvPr/>
        </p:nvPicPr>
        <p:blipFill>
          <a:blip r:embed="rId4">
            <a:alphaModFix/>
          </a:blip>
          <a:stretch>
            <a:fillRect/>
          </a:stretch>
        </p:blipFill>
        <p:spPr>
          <a:xfrm>
            <a:off x="4042768" y="4114800"/>
            <a:ext cx="5101230" cy="81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Sentence Selection</a:t>
            </a:r>
          </a:p>
        </p:txBody>
      </p:sp>
      <p:sp>
        <p:nvSpPr>
          <p:cNvPr id="171" name="Shape 171"/>
          <p:cNvSpPr txBox="1"/>
          <p:nvPr>
            <p:ph idx="12" type="sldNum"/>
          </p:nvPr>
        </p:nvSpPr>
        <p:spPr>
          <a:xfrm>
            <a:off x="8914310" y="6373582"/>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72" name="Shape 172"/>
          <p:cNvSpPr txBox="1"/>
          <p:nvPr/>
        </p:nvSpPr>
        <p:spPr>
          <a:xfrm>
            <a:off x="457200" y="2275800"/>
            <a:ext cx="4035600" cy="34491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sz="2400">
                <a:solidFill>
                  <a:srgbClr val="1F497D"/>
                </a:solidFill>
                <a:latin typeface="Calibri"/>
                <a:ea typeface="Calibri"/>
                <a:cs typeface="Calibri"/>
                <a:sym typeface="Calibri"/>
              </a:rPr>
              <a:t>Word Length Limitation</a:t>
            </a:r>
          </a:p>
          <a:p>
            <a:pPr indent="-228600" lvl="1" marL="914400" rtl="0">
              <a:spcBef>
                <a:spcPts val="0"/>
              </a:spcBef>
              <a:buChar char="○"/>
            </a:pPr>
            <a:r>
              <a:rPr lang="en-US" sz="2400">
                <a:solidFill>
                  <a:srgbClr val="1F497D"/>
                </a:solidFill>
                <a:latin typeface="Calibri"/>
                <a:ea typeface="Calibri"/>
                <a:cs typeface="Calibri"/>
                <a:sym typeface="Calibri"/>
              </a:rPr>
              <a:t>Avoid too long summary</a:t>
            </a:r>
          </a:p>
          <a:p>
            <a:pPr indent="-228600" lvl="1" marL="914400" rtl="0">
              <a:spcBef>
                <a:spcPts val="0"/>
              </a:spcBef>
              <a:buChar char="○"/>
            </a:pPr>
            <a:r>
              <a:rPr lang="en-US" sz="2400">
                <a:solidFill>
                  <a:srgbClr val="1F497D"/>
                </a:solidFill>
                <a:latin typeface="Calibri"/>
                <a:ea typeface="Calibri"/>
                <a:cs typeface="Calibri"/>
                <a:sym typeface="Calibri"/>
              </a:rPr>
              <a:t>Not exceed 400</a:t>
            </a:r>
          </a:p>
        </p:txBody>
      </p:sp>
      <p:sp>
        <p:nvSpPr>
          <p:cNvPr id="173" name="Shape 173"/>
          <p:cNvSpPr txBox="1"/>
          <p:nvPr/>
        </p:nvSpPr>
        <p:spPr>
          <a:xfrm>
            <a:off x="4125150" y="2275800"/>
            <a:ext cx="4961700" cy="38955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sz="2400">
                <a:solidFill>
                  <a:srgbClr val="1F497D"/>
                </a:solidFill>
                <a:latin typeface="Calibri"/>
                <a:ea typeface="Calibri"/>
                <a:cs typeface="Calibri"/>
                <a:sym typeface="Calibri"/>
              </a:rPr>
              <a:t>Maximal Marginal Relevance (MMR)</a:t>
            </a:r>
          </a:p>
          <a:p>
            <a:pPr indent="-228600" lvl="1" marL="914400" rtl="0">
              <a:spcBef>
                <a:spcPts val="0"/>
              </a:spcBef>
              <a:buChar char="○"/>
            </a:pPr>
            <a:r>
              <a:rPr lang="en-US" sz="2400">
                <a:solidFill>
                  <a:srgbClr val="1F497D"/>
                </a:solidFill>
                <a:latin typeface="Calibri"/>
                <a:ea typeface="Calibri"/>
                <a:cs typeface="Calibri"/>
                <a:sym typeface="Calibri"/>
              </a:rPr>
              <a:t>Select the most informative sentence</a:t>
            </a:r>
          </a:p>
          <a:p>
            <a:pPr indent="-228600" lvl="1" marL="914400" rtl="0">
              <a:spcBef>
                <a:spcPts val="0"/>
              </a:spcBef>
              <a:buChar char="○"/>
            </a:pPr>
            <a:r>
              <a:rPr lang="en-US" sz="2400">
                <a:solidFill>
                  <a:srgbClr val="1F497D"/>
                </a:solidFill>
                <a:latin typeface="Calibri"/>
                <a:ea typeface="Calibri"/>
                <a:cs typeface="Calibri"/>
                <a:sym typeface="Calibri"/>
              </a:rPr>
              <a:t>Reduce redundancy</a:t>
            </a:r>
          </a:p>
          <a:p>
            <a:pPr indent="-228600" lvl="1" marL="914400" rtl="0">
              <a:spcBef>
                <a:spcPts val="0"/>
              </a:spcBef>
              <a:buChar char="○"/>
            </a:pPr>
            <a:r>
              <a:rPr lang="en-US" sz="2400">
                <a:solidFill>
                  <a:srgbClr val="1F497D"/>
                </a:solidFill>
                <a:latin typeface="Calibri"/>
                <a:ea typeface="Calibri"/>
                <a:cs typeface="Calibri"/>
                <a:sym typeface="Calibri"/>
              </a:rPr>
              <a:t>Limitation:</a:t>
            </a:r>
          </a:p>
          <a:p>
            <a:pPr indent="-228600" lvl="2" marL="1371600" rtl="0">
              <a:spcBef>
                <a:spcPts val="0"/>
              </a:spcBef>
              <a:buChar char="■"/>
            </a:pPr>
            <a:r>
              <a:rPr lang="en-US" sz="2400">
                <a:solidFill>
                  <a:srgbClr val="1F497D"/>
                </a:solidFill>
                <a:latin typeface="Calibri"/>
                <a:ea typeface="Calibri"/>
                <a:cs typeface="Calibri"/>
                <a:sym typeface="Calibri"/>
              </a:rPr>
              <a:t>Might not be that effective for optimal selection of the entire summary</a:t>
            </a:r>
          </a:p>
          <a:p>
            <a:pPr lvl="0">
              <a:spcBef>
                <a:spcPts val="0"/>
              </a:spcBef>
              <a:buNone/>
            </a:pPr>
            <a:r>
              <a:t/>
            </a:r>
            <a:endParaRPr sz="2400">
              <a:solidFill>
                <a:srgbClr val="1F497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816654"/>
            <a:ext cx="8229600" cy="1520100"/>
          </a:xfrm>
          <a:prstGeom prst="rect">
            <a:avLst/>
          </a:prstGeom>
        </p:spPr>
        <p:txBody>
          <a:bodyPr anchorCtr="0" anchor="ctr" bIns="91425" lIns="91425" rIns="91425" tIns="91425">
            <a:noAutofit/>
          </a:bodyPr>
          <a:lstStyle/>
          <a:p>
            <a:pPr lvl="0">
              <a:spcBef>
                <a:spcPts val="0"/>
              </a:spcBef>
              <a:buNone/>
            </a:pPr>
            <a:r>
              <a:rPr lang="en-US"/>
              <a:t>Challenge</a:t>
            </a:r>
          </a:p>
        </p:txBody>
      </p:sp>
      <p:sp>
        <p:nvSpPr>
          <p:cNvPr id="179" name="Shape 179"/>
          <p:cNvSpPr txBox="1"/>
          <p:nvPr>
            <p:ph idx="1" type="body"/>
          </p:nvPr>
        </p:nvSpPr>
        <p:spPr>
          <a:xfrm>
            <a:off x="2921275" y="1794300"/>
            <a:ext cx="3088200" cy="2226000"/>
          </a:xfrm>
          <a:prstGeom prst="rect">
            <a:avLst/>
          </a:prstGeom>
        </p:spPr>
        <p:txBody>
          <a:bodyPr anchorCtr="0" anchor="t" bIns="91425" lIns="91425" rIns="91425" tIns="91425">
            <a:noAutofit/>
          </a:bodyPr>
          <a:lstStyle/>
          <a:p>
            <a:pPr lvl="0" rtl="0">
              <a:spcBef>
                <a:spcPts val="0"/>
              </a:spcBef>
              <a:buNone/>
            </a:pPr>
            <a:r>
              <a:rPr lang="en-US" sz="4800"/>
              <a:t>Research</a:t>
            </a:r>
          </a:p>
        </p:txBody>
      </p:sp>
      <p:sp>
        <p:nvSpPr>
          <p:cNvPr id="180" name="Shape 180"/>
          <p:cNvSpPr txBox="1"/>
          <p:nvPr>
            <p:ph idx="1" type="body"/>
          </p:nvPr>
        </p:nvSpPr>
        <p:spPr>
          <a:xfrm>
            <a:off x="5330100" y="3755700"/>
            <a:ext cx="4089900" cy="2226000"/>
          </a:xfrm>
          <a:prstGeom prst="rect">
            <a:avLst/>
          </a:prstGeom>
        </p:spPr>
        <p:txBody>
          <a:bodyPr anchorCtr="0" anchor="t" bIns="91425" lIns="91425" rIns="91425" tIns="91425">
            <a:noAutofit/>
          </a:bodyPr>
          <a:lstStyle/>
          <a:p>
            <a:pPr lvl="0" rtl="0">
              <a:spcBef>
                <a:spcPts val="0"/>
              </a:spcBef>
              <a:buNone/>
            </a:pPr>
            <a:r>
              <a:rPr lang="en-US" sz="4800"/>
              <a:t>Code</a:t>
            </a:r>
          </a:p>
        </p:txBody>
      </p:sp>
      <p:sp>
        <p:nvSpPr>
          <p:cNvPr id="181" name="Shape 181"/>
          <p:cNvSpPr txBox="1"/>
          <p:nvPr>
            <p:ph idx="1" type="body"/>
          </p:nvPr>
        </p:nvSpPr>
        <p:spPr>
          <a:xfrm>
            <a:off x="1056625" y="3755700"/>
            <a:ext cx="3088200" cy="2226000"/>
          </a:xfrm>
          <a:prstGeom prst="rect">
            <a:avLst/>
          </a:prstGeom>
        </p:spPr>
        <p:txBody>
          <a:bodyPr anchorCtr="0" anchor="t" bIns="91425" lIns="91425" rIns="91425" tIns="91425">
            <a:noAutofit/>
          </a:bodyPr>
          <a:lstStyle/>
          <a:p>
            <a:pPr lvl="0" rtl="0">
              <a:spcBef>
                <a:spcPts val="0"/>
              </a:spcBef>
              <a:buNone/>
            </a:pPr>
            <a:r>
              <a:rPr lang="en-US" sz="4800"/>
              <a:t>Research</a:t>
            </a:r>
          </a:p>
        </p:txBody>
      </p:sp>
      <p:sp>
        <p:nvSpPr>
          <p:cNvPr id="182" name="Shape 182"/>
          <p:cNvSpPr/>
          <p:nvPr/>
        </p:nvSpPr>
        <p:spPr>
          <a:xfrm>
            <a:off x="3813900" y="3755700"/>
            <a:ext cx="1516200" cy="1057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Future Work</a:t>
            </a:r>
          </a:p>
        </p:txBody>
      </p:sp>
      <p:sp>
        <p:nvSpPr>
          <p:cNvPr id="188" name="Shape 188"/>
          <p:cNvSpPr txBox="1"/>
          <p:nvPr>
            <p:ph idx="1" type="body"/>
          </p:nvPr>
        </p:nvSpPr>
        <p:spPr>
          <a:xfrm>
            <a:off x="457200" y="2207246"/>
            <a:ext cx="8229600" cy="4514232"/>
          </a:xfrm>
          <a:prstGeom prst="rect">
            <a:avLst/>
          </a:prstGeom>
          <a:noFill/>
          <a:ln>
            <a:noFill/>
          </a:ln>
        </p:spPr>
        <p:txBody>
          <a:bodyPr anchorCtr="0" anchor="t" bIns="0" lIns="0" rIns="0" tIns="0">
            <a:noAutofit/>
          </a:bodyPr>
          <a:lstStyle/>
          <a:p>
            <a:pPr indent="-335279" lvl="0" marL="335279" marR="0" rtl="0" algn="l">
              <a:lnSpc>
                <a:spcPct val="81000"/>
              </a:lnSpc>
              <a:spcBef>
                <a:spcPts val="0"/>
              </a:spcBef>
              <a:spcAft>
                <a:spcPts val="0"/>
              </a:spcAft>
              <a:buClr>
                <a:srgbClr val="1F497D"/>
              </a:buClr>
              <a:buSzPct val="100000"/>
              <a:buFont typeface="Arial"/>
              <a:buChar char="•"/>
            </a:pPr>
            <a:r>
              <a:rPr b="0" i="0" lang="en-US" sz="2200" u="none" cap="none" strike="noStrike">
                <a:solidFill>
                  <a:srgbClr val="1F497D"/>
                </a:solidFill>
                <a:latin typeface="Calibri"/>
                <a:ea typeface="Calibri"/>
                <a:cs typeface="Calibri"/>
                <a:sym typeface="Calibri"/>
              </a:rPr>
              <a:t>Implementation</a:t>
            </a:r>
          </a:p>
          <a:p>
            <a:pPr indent="-345438" lvl="1" marL="701038" marR="0" rtl="0" algn="l">
              <a:lnSpc>
                <a:spcPct val="81000"/>
              </a:lnSpc>
              <a:spcBef>
                <a:spcPts val="500"/>
              </a:spcBef>
              <a:spcAft>
                <a:spcPts val="0"/>
              </a:spcAft>
              <a:buClr>
                <a:srgbClr val="1F497D"/>
              </a:buClr>
              <a:buSzPct val="100000"/>
              <a:buFont typeface="Arial"/>
              <a:buChar char="•"/>
            </a:pPr>
            <a:r>
              <a:rPr lang="en-US" sz="2200"/>
              <a:t>Efficient </a:t>
            </a:r>
            <a:r>
              <a:rPr b="0" i="0" lang="en-US" sz="2200" u="none" cap="none" strike="noStrike">
                <a:solidFill>
                  <a:srgbClr val="1F497D"/>
                </a:solidFill>
                <a:latin typeface="Calibri"/>
                <a:ea typeface="Calibri"/>
                <a:cs typeface="Calibri"/>
                <a:sym typeface="Calibri"/>
              </a:rPr>
              <a:t>Data structure</a:t>
            </a:r>
          </a:p>
          <a:p>
            <a:pPr indent="-345438" lvl="1" marL="701038" marR="0" rtl="0" algn="l">
              <a:lnSpc>
                <a:spcPct val="81000"/>
              </a:lnSpc>
              <a:spcBef>
                <a:spcPts val="500"/>
              </a:spcBef>
              <a:spcAft>
                <a:spcPts val="0"/>
              </a:spcAft>
              <a:buClr>
                <a:srgbClr val="1F497D"/>
              </a:buClr>
              <a:buSzPct val="100000"/>
              <a:buFont typeface="Arial"/>
              <a:buChar char="•"/>
            </a:pPr>
            <a:r>
              <a:rPr lang="en-US" sz="2200"/>
              <a:t>New </a:t>
            </a:r>
            <a:r>
              <a:rPr b="0" i="0" lang="en-US" sz="2200" u="none" cap="none" strike="noStrike">
                <a:solidFill>
                  <a:srgbClr val="1F497D"/>
                </a:solidFill>
                <a:latin typeface="Calibri"/>
                <a:ea typeface="Calibri"/>
                <a:cs typeface="Calibri"/>
                <a:sym typeface="Calibri"/>
              </a:rPr>
              <a:t>Algorithms</a:t>
            </a:r>
            <a:br>
              <a:rPr b="0" i="0" lang="en-US" sz="2200" u="none" cap="none" strike="noStrike">
                <a:solidFill>
                  <a:srgbClr val="1F497D"/>
                </a:solidFill>
                <a:latin typeface="Calibri"/>
                <a:ea typeface="Calibri"/>
                <a:cs typeface="Calibri"/>
                <a:sym typeface="Calibri"/>
              </a:rPr>
            </a:br>
          </a:p>
          <a:p>
            <a:pPr indent="-335278" lvl="0" marL="335278" marR="0" rtl="0" algn="l">
              <a:lnSpc>
                <a:spcPct val="81000"/>
              </a:lnSpc>
              <a:spcBef>
                <a:spcPts val="500"/>
              </a:spcBef>
              <a:spcAft>
                <a:spcPts val="0"/>
              </a:spcAft>
              <a:buClr>
                <a:srgbClr val="1F497D"/>
              </a:buClr>
              <a:buSzPct val="100000"/>
              <a:buFont typeface="Arial"/>
              <a:buChar char="•"/>
            </a:pPr>
            <a:r>
              <a:rPr b="0" i="0" lang="en-US" sz="2200" u="none" cap="none" strike="noStrike">
                <a:solidFill>
                  <a:srgbClr val="1F497D"/>
                </a:solidFill>
                <a:latin typeface="Calibri"/>
                <a:ea typeface="Calibri"/>
                <a:cs typeface="Calibri"/>
                <a:sym typeface="Calibri"/>
              </a:rPr>
              <a:t>Transition words</a:t>
            </a:r>
          </a:p>
          <a:p>
            <a:pPr indent="-345437" lvl="1" marL="701037" marR="0" rtl="0" algn="l">
              <a:lnSpc>
                <a:spcPct val="81000"/>
              </a:lnSpc>
              <a:spcBef>
                <a:spcPts val="500"/>
              </a:spcBef>
              <a:spcAft>
                <a:spcPts val="0"/>
              </a:spcAft>
              <a:buClr>
                <a:srgbClr val="1F497D"/>
              </a:buClr>
              <a:buSzPct val="100000"/>
              <a:buFont typeface="Arial"/>
              <a:buChar char="•"/>
            </a:pPr>
            <a:r>
              <a:rPr lang="en-US" sz="2200"/>
              <a:t>And, Also, However, etc.</a:t>
            </a:r>
          </a:p>
          <a:p>
            <a:pPr indent="0" lvl="0" marL="0" marR="0" rtl="0" algn="l">
              <a:lnSpc>
                <a:spcPct val="81000"/>
              </a:lnSpc>
              <a:spcBef>
                <a:spcPts val="500"/>
              </a:spcBef>
              <a:spcAft>
                <a:spcPts val="0"/>
              </a:spcAft>
              <a:buNone/>
            </a:pPr>
            <a:r>
              <a:t/>
            </a:r>
            <a:endParaRPr sz="2200"/>
          </a:p>
          <a:p>
            <a:pPr indent="-368300" lvl="0" marL="457200" marR="0" rtl="0" algn="l">
              <a:lnSpc>
                <a:spcPct val="81000"/>
              </a:lnSpc>
              <a:spcBef>
                <a:spcPts val="500"/>
              </a:spcBef>
              <a:spcAft>
                <a:spcPts val="0"/>
              </a:spcAft>
              <a:buSzPct val="100000"/>
            </a:pPr>
            <a:r>
              <a:rPr lang="en-US" sz="2200"/>
              <a:t>Terminal Emulator to Web Application</a:t>
            </a:r>
          </a:p>
        </p:txBody>
      </p:sp>
      <p:sp>
        <p:nvSpPr>
          <p:cNvPr id="189" name="Shape 189"/>
          <p:cNvSpPr txBox="1"/>
          <p:nvPr>
            <p:ph idx="12" type="sldNum"/>
          </p:nvPr>
        </p:nvSpPr>
        <p:spPr>
          <a:xfrm>
            <a:off x="8914310" y="6373582"/>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816651"/>
            <a:ext cx="8229600" cy="1098900"/>
          </a:xfrm>
          <a:prstGeom prst="rect">
            <a:avLst/>
          </a:prstGeom>
        </p:spPr>
        <p:txBody>
          <a:bodyPr anchorCtr="0" anchor="ctr" bIns="91425" lIns="91425" rIns="91425" tIns="91425">
            <a:noAutofit/>
          </a:bodyPr>
          <a:lstStyle/>
          <a:p>
            <a:pPr lvl="0">
              <a:spcBef>
                <a:spcPts val="0"/>
              </a:spcBef>
              <a:buNone/>
            </a:pPr>
            <a:r>
              <a:rPr lang="en-US"/>
              <a:t>Example</a:t>
            </a:r>
          </a:p>
          <a:p>
            <a:pPr indent="-69850" lvl="0" marL="177800" rtl="0">
              <a:spcBef>
                <a:spcPts val="600"/>
              </a:spcBef>
              <a:buClr>
                <a:schemeClr val="dk1"/>
              </a:buClr>
              <a:buSzPct val="61111"/>
              <a:buFont typeface="Arial"/>
              <a:buNone/>
            </a:pPr>
            <a:r>
              <a:rPr lang="en-US" sz="1800"/>
              <a:t>Query: wanna cry computer virus</a:t>
            </a:r>
          </a:p>
        </p:txBody>
      </p:sp>
      <p:sp>
        <p:nvSpPr>
          <p:cNvPr id="195" name="Shape 195"/>
          <p:cNvSpPr txBox="1"/>
          <p:nvPr>
            <p:ph idx="1" type="body"/>
          </p:nvPr>
        </p:nvSpPr>
        <p:spPr>
          <a:xfrm>
            <a:off x="457200" y="1915550"/>
            <a:ext cx="8229600" cy="4615500"/>
          </a:xfrm>
          <a:prstGeom prst="rect">
            <a:avLst/>
          </a:prstGeom>
        </p:spPr>
        <p:txBody>
          <a:bodyPr anchorCtr="0" anchor="t" bIns="91425" lIns="91425" rIns="91425" tIns="91425">
            <a:noAutofit/>
          </a:bodyPr>
          <a:lstStyle/>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Wanna Decryptor, also known as WannaCry or wcry, is a specific ransomware program that locks all the data on a computer system and leaves the user with only two files: instructions on what to do next and the Wanna Decryptor program itself.</a:t>
            </a:r>
          </a:p>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 How to respond to a Wanna Cry Ransomware Attack?Disconnect your device from the internet to ensure there is no further infection or exfiltrating of data as the ransomware will be unable to reach the command and control servers.</a:t>
            </a:r>
          </a:p>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As Bloomberg reports that Matt Suiche, founder of United Arab Emirates-based cyber security firm Comae Technologies warns a new version of the ransomware may have also been spreading over the weekend.</a:t>
            </a:r>
          </a:p>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You should only rely on professional ways to remove WannaCry virus and not try to uninstall this malicious program manually.</a:t>
            </a:r>
          </a:p>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Although it may seem like a small amount to charge, the ransomware attacks are often widely distributed, so the ransom payments can stack up.</a:t>
            </a:r>
          </a:p>
          <a:p>
            <a:pPr indent="-336550" lvl="0" marL="457200" rtl="0">
              <a:spcBef>
                <a:spcPts val="0"/>
              </a:spcBef>
              <a:buSzPct val="100000"/>
              <a:buFont typeface="Times New Roman"/>
              <a:buAutoNum type="arabicPeriod"/>
            </a:pPr>
            <a:r>
              <a:rPr lang="en-US" sz="1700">
                <a:latin typeface="Times New Roman"/>
                <a:ea typeface="Times New Roman"/>
                <a:cs typeface="Times New Roman"/>
                <a:sym typeface="Times New Roman"/>
              </a:rPr>
              <a:t>"There is a component of the ransomware that spreads laterally, unconfirmed reports suggest this could potentially be via SMB shares or leveraging a recent Microsoft bug to spread," Travis Farral, Director of Security Strategy for Anomali, told Mirror Tech.</a:t>
            </a:r>
          </a:p>
          <a:p>
            <a:pPr indent="-336550" lvl="0" marL="457200">
              <a:spcBef>
                <a:spcPts val="0"/>
              </a:spcBef>
              <a:buSzPct val="100000"/>
              <a:buAutoNum type="arabicPeriod"/>
            </a:pPr>
            <a:r>
              <a:rPr lang="en-US" sz="1700">
                <a:latin typeface="Times New Roman"/>
                <a:ea typeface="Times New Roman"/>
                <a:cs typeface="Times New Roman"/>
                <a:sym typeface="Times New Roman"/>
              </a:rPr>
              <a:t>"Bossert tells ABC's 'Good Morning America' that the malware is an "extremely serious threat" that could inspire copycat attack</a:t>
            </a:r>
            <a:r>
              <a:rPr lang="en-US" sz="1700"/>
              <a: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3387576" y="2379572"/>
            <a:ext cx="9668023" cy="1542173"/>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Demo</a:t>
            </a:r>
          </a:p>
        </p:txBody>
      </p:sp>
      <p:sp>
        <p:nvSpPr>
          <p:cNvPr id="201" name="Shape 201"/>
          <p:cNvSpPr txBox="1"/>
          <p:nvPr>
            <p:ph idx="12" type="sldNum"/>
          </p:nvPr>
        </p:nvSpPr>
        <p:spPr>
          <a:xfrm>
            <a:off x="8914310" y="6373582"/>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title="CPEG457">
            <a:hlinkClick r:id="rId3"/>
          </p:cNvPr>
          <p:cNvSpPr/>
          <p:nvPr/>
        </p:nvSpPr>
        <p:spPr>
          <a:xfrm>
            <a:off x="672375" y="862475"/>
            <a:ext cx="7994000" cy="5995524"/>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2921000" y="1327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Thank You</a:t>
            </a:r>
          </a:p>
        </p:txBody>
      </p:sp>
      <p:sp>
        <p:nvSpPr>
          <p:cNvPr id="212" name="Shape 212"/>
          <p:cNvSpPr txBox="1"/>
          <p:nvPr>
            <p:ph idx="1" type="body"/>
          </p:nvPr>
        </p:nvSpPr>
        <p:spPr>
          <a:xfrm>
            <a:off x="457200" y="3528044"/>
            <a:ext cx="8229600" cy="4514232"/>
          </a:xfrm>
          <a:prstGeom prst="rect">
            <a:avLst/>
          </a:prstGeom>
          <a:noFill/>
          <a:ln>
            <a:noFill/>
          </a:ln>
        </p:spPr>
        <p:txBody>
          <a:bodyPr anchorCtr="0" anchor="t" bIns="0" lIns="0" rIns="0" tIns="0">
            <a:noAutofit/>
          </a:bodyPr>
          <a:lstStyle/>
          <a:p>
            <a:pPr indent="0" lvl="0" marL="0" marR="0" rtl="0" algn="l">
              <a:lnSpc>
                <a:spcPct val="81000"/>
              </a:lnSpc>
              <a:spcBef>
                <a:spcPts val="0"/>
              </a:spcBef>
              <a:spcAft>
                <a:spcPts val="0"/>
              </a:spcAft>
              <a:buClr>
                <a:srgbClr val="1F497D"/>
              </a:buClr>
              <a:buSzPct val="25000"/>
              <a:buFont typeface="Arial"/>
              <a:buNone/>
            </a:pPr>
            <a:r>
              <a:rPr b="0" i="0" lang="en-US" sz="5000" u="none" cap="none" strike="noStrike">
                <a:solidFill>
                  <a:srgbClr val="1F497D"/>
                </a:solidFill>
                <a:latin typeface="Calibri"/>
                <a:ea typeface="Calibri"/>
                <a:cs typeface="Calibri"/>
                <a:sym typeface="Calibri"/>
              </a:rPr>
              <a:t>{yifeng, nickpei} @udel.edu</a:t>
            </a:r>
          </a:p>
        </p:txBody>
      </p:sp>
      <p:sp>
        <p:nvSpPr>
          <p:cNvPr id="213" name="Shape 213"/>
          <p:cNvSpPr txBox="1"/>
          <p:nvPr>
            <p:ph idx="12" type="sldNum"/>
          </p:nvPr>
        </p:nvSpPr>
        <p:spPr>
          <a:xfrm>
            <a:off x="8914310" y="6373582"/>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654083"/>
            <a:ext cx="8229600" cy="1260900"/>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Outline</a:t>
            </a:r>
          </a:p>
        </p:txBody>
      </p:sp>
      <p:sp>
        <p:nvSpPr>
          <p:cNvPr id="65" name="Shape 65"/>
          <p:cNvSpPr txBox="1"/>
          <p:nvPr>
            <p:ph idx="1" type="body"/>
          </p:nvPr>
        </p:nvSpPr>
        <p:spPr>
          <a:xfrm>
            <a:off x="457200" y="1610675"/>
            <a:ext cx="8229600" cy="4681200"/>
          </a:xfrm>
          <a:prstGeom prst="rect">
            <a:avLst/>
          </a:prstGeom>
          <a:noFill/>
          <a:ln>
            <a:noFill/>
          </a:ln>
        </p:spPr>
        <p:txBody>
          <a:bodyPr anchorCtr="0" anchor="t" bIns="45700" lIns="45700" rIns="45700" tIns="45700">
            <a:noAutofit/>
          </a:bodyPr>
          <a:lstStyle/>
          <a:p>
            <a:pPr indent="-247650" lvl="0" marL="342900" marR="0" rtl="0" algn="l">
              <a:lnSpc>
                <a:spcPct val="80000"/>
              </a:lnSpc>
              <a:spcBef>
                <a:spcPts val="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Introduction</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Workflow</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Query</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Web </a:t>
            </a:r>
            <a:r>
              <a:rPr lang="en-US" sz="2400"/>
              <a:t>C</a:t>
            </a:r>
            <a:r>
              <a:rPr b="0" i="0" lang="en-US" sz="2400" u="none" cap="none" strike="noStrike">
                <a:solidFill>
                  <a:srgbClr val="1F497D"/>
                </a:solidFill>
                <a:latin typeface="Calibri"/>
                <a:ea typeface="Calibri"/>
                <a:cs typeface="Calibri"/>
                <a:sym typeface="Calibri"/>
              </a:rPr>
              <a:t>rawling</a:t>
            </a:r>
          </a:p>
          <a:p>
            <a:pPr indent="-247650" lvl="0" marL="342900" marR="0" rtl="0" algn="l">
              <a:lnSpc>
                <a:spcPct val="80000"/>
              </a:lnSpc>
              <a:spcBef>
                <a:spcPts val="500"/>
              </a:spcBef>
              <a:spcAft>
                <a:spcPts val="0"/>
              </a:spcAft>
              <a:buClr>
                <a:srgbClr val="1F497D"/>
              </a:buClr>
              <a:buSzPct val="100000"/>
              <a:buFont typeface="Arial"/>
              <a:buChar char="•"/>
            </a:pPr>
            <a:r>
              <a:rPr lang="en-US" sz="2400"/>
              <a:t>Top k word list</a:t>
            </a:r>
          </a:p>
          <a:p>
            <a:pPr indent="-247650" lvl="0" marL="342900" marR="0" rtl="0" algn="l">
              <a:lnSpc>
                <a:spcPct val="80000"/>
              </a:lnSpc>
              <a:spcBef>
                <a:spcPts val="500"/>
              </a:spcBef>
              <a:spcAft>
                <a:spcPts val="0"/>
              </a:spcAft>
              <a:buClr>
                <a:srgbClr val="1F497D"/>
              </a:buClr>
              <a:buSzPct val="100000"/>
              <a:buFont typeface="Arial"/>
              <a:buChar char="•"/>
            </a:pPr>
            <a:r>
              <a:rPr lang="en-US" sz="2400"/>
              <a:t>Find Representative Sentences</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Sentence </a:t>
            </a:r>
            <a:r>
              <a:rPr lang="en-US" sz="2400"/>
              <a:t>S</a:t>
            </a:r>
            <a:r>
              <a:rPr b="0" i="0" lang="en-US" sz="2400" u="none" cap="none" strike="noStrike">
                <a:solidFill>
                  <a:srgbClr val="1F497D"/>
                </a:solidFill>
                <a:latin typeface="Calibri"/>
                <a:ea typeface="Calibri"/>
                <a:cs typeface="Calibri"/>
                <a:sym typeface="Calibri"/>
              </a:rPr>
              <a:t>core</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Sentence </a:t>
            </a:r>
            <a:r>
              <a:rPr lang="en-US" sz="2400"/>
              <a:t>Si</a:t>
            </a:r>
            <a:r>
              <a:rPr b="0" i="0" lang="en-US" sz="2400" u="none" cap="none" strike="noStrike">
                <a:solidFill>
                  <a:srgbClr val="1F497D"/>
                </a:solidFill>
                <a:latin typeface="Calibri"/>
                <a:ea typeface="Calibri"/>
                <a:cs typeface="Calibri"/>
                <a:sym typeface="Calibri"/>
              </a:rPr>
              <a:t>milarity</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Sentence </a:t>
            </a:r>
            <a:r>
              <a:rPr lang="en-US" sz="2400"/>
              <a:t>S</a:t>
            </a:r>
            <a:r>
              <a:rPr b="0" i="0" lang="en-US" sz="2400" u="none" cap="none" strike="noStrike">
                <a:solidFill>
                  <a:srgbClr val="1F497D"/>
                </a:solidFill>
                <a:latin typeface="Calibri"/>
                <a:ea typeface="Calibri"/>
                <a:cs typeface="Calibri"/>
                <a:sym typeface="Calibri"/>
              </a:rPr>
              <a:t>election</a:t>
            </a:r>
          </a:p>
          <a:p>
            <a:pPr indent="-247650" lvl="0" marL="342900" marR="0" rtl="0" algn="l">
              <a:lnSpc>
                <a:spcPct val="80000"/>
              </a:lnSpc>
              <a:spcBef>
                <a:spcPts val="500"/>
              </a:spcBef>
              <a:spcAft>
                <a:spcPts val="0"/>
              </a:spcAft>
              <a:buClr>
                <a:srgbClr val="1F497D"/>
              </a:buClr>
              <a:buSzPct val="100000"/>
              <a:buFont typeface="Arial"/>
              <a:buChar char="•"/>
            </a:pPr>
            <a:r>
              <a:rPr lang="en-US" sz="2400"/>
              <a:t>Challenge</a:t>
            </a:r>
          </a:p>
          <a:p>
            <a:pPr indent="-247650" lvl="0" marL="342900" marR="0" rtl="0" algn="l">
              <a:lnSpc>
                <a:spcPct val="80000"/>
              </a:lnSpc>
              <a:spcBef>
                <a:spcPts val="500"/>
              </a:spcBef>
              <a:spcAft>
                <a:spcPts val="0"/>
              </a:spcAft>
              <a:buClr>
                <a:srgbClr val="1F497D"/>
              </a:buClr>
              <a:buSzPct val="100000"/>
              <a:buFont typeface="Arial"/>
              <a:buChar char="•"/>
            </a:pPr>
            <a:r>
              <a:rPr b="0" i="0" lang="en-US" sz="2400" u="none" cap="none" strike="noStrike">
                <a:solidFill>
                  <a:srgbClr val="1F497D"/>
                </a:solidFill>
                <a:latin typeface="Calibri"/>
                <a:ea typeface="Calibri"/>
                <a:cs typeface="Calibri"/>
                <a:sym typeface="Calibri"/>
              </a:rPr>
              <a:t>Future </a:t>
            </a:r>
            <a:r>
              <a:rPr lang="en-US" sz="2400"/>
              <a:t>W</a:t>
            </a:r>
            <a:r>
              <a:rPr b="0" i="0" lang="en-US" sz="2400" u="none" cap="none" strike="noStrike">
                <a:solidFill>
                  <a:srgbClr val="1F497D"/>
                </a:solidFill>
                <a:latin typeface="Calibri"/>
                <a:ea typeface="Calibri"/>
                <a:cs typeface="Calibri"/>
                <a:sym typeface="Calibri"/>
              </a:rPr>
              <a:t>ork</a:t>
            </a:r>
          </a:p>
          <a:p>
            <a:pPr indent="-247650" lvl="0" marL="342900" marR="0" rtl="0" algn="l">
              <a:lnSpc>
                <a:spcPct val="80000"/>
              </a:lnSpc>
              <a:spcBef>
                <a:spcPts val="500"/>
              </a:spcBef>
              <a:spcAft>
                <a:spcPts val="0"/>
              </a:spcAft>
              <a:buClr>
                <a:srgbClr val="1F497D"/>
              </a:buClr>
              <a:buSzPct val="100000"/>
              <a:buFont typeface="Arial"/>
              <a:buChar char="•"/>
            </a:pPr>
            <a:r>
              <a:rPr lang="en-US" sz="2400"/>
              <a:t>Demo</a:t>
            </a:r>
          </a:p>
        </p:txBody>
      </p:sp>
      <p:sp>
        <p:nvSpPr>
          <p:cNvPr id="66" name="Shape 66"/>
          <p:cNvSpPr txBox="1"/>
          <p:nvPr>
            <p:ph idx="12" type="sldNum"/>
          </p:nvPr>
        </p:nvSpPr>
        <p:spPr>
          <a:xfrm>
            <a:off x="8959849"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10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10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1000"/>
                                        <p:tgtEl>
                                          <p:spTgt spid="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1000"/>
                                        <p:tgtEl>
                                          <p:spTgt spid="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1000"/>
                                        <p:tgtEl>
                                          <p:spTgt spid="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1000"/>
                                        <p:tgtEl>
                                          <p:spTgt spid="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Effect filter="fade" transition="in">
                                      <p:cBhvr>
                                        <p:cTn dur="1000"/>
                                        <p:tgtEl>
                                          <p:spTgt spid="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7" st="7"/>
                                            </p:txEl>
                                          </p:spTgt>
                                        </p:tgtEl>
                                        <p:attrNameLst>
                                          <p:attrName>style.visibility</p:attrName>
                                        </p:attrNameLst>
                                      </p:cBhvr>
                                      <p:to>
                                        <p:strVal val="visible"/>
                                      </p:to>
                                    </p:set>
                                    <p:animEffect filter="fade" transition="in">
                                      <p:cBhvr>
                                        <p:cTn dur="1000"/>
                                        <p:tgtEl>
                                          <p:spTgt spid="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8" st="8"/>
                                            </p:txEl>
                                          </p:spTgt>
                                        </p:tgtEl>
                                        <p:attrNameLst>
                                          <p:attrName>style.visibility</p:attrName>
                                        </p:attrNameLst>
                                      </p:cBhvr>
                                      <p:to>
                                        <p:strVal val="visible"/>
                                      </p:to>
                                    </p:set>
                                    <p:animEffect filter="fade" transition="in">
                                      <p:cBhvr>
                                        <p:cTn dur="1000"/>
                                        <p:tgtEl>
                                          <p:spTgt spid="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9" st="9"/>
                                            </p:txEl>
                                          </p:spTgt>
                                        </p:tgtEl>
                                        <p:attrNameLst>
                                          <p:attrName>style.visibility</p:attrName>
                                        </p:attrNameLst>
                                      </p:cBhvr>
                                      <p:to>
                                        <p:strVal val="visible"/>
                                      </p:to>
                                    </p:set>
                                    <p:animEffect filter="fade" transition="in">
                                      <p:cBhvr>
                                        <p:cTn dur="1000"/>
                                        <p:tgtEl>
                                          <p:spTgt spid="6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0" st="10"/>
                                            </p:txEl>
                                          </p:spTgt>
                                        </p:tgtEl>
                                        <p:attrNameLst>
                                          <p:attrName>style.visibility</p:attrName>
                                        </p:attrNameLst>
                                      </p:cBhvr>
                                      <p:to>
                                        <p:strVal val="visible"/>
                                      </p:to>
                                    </p:set>
                                    <p:animEffect filter="fade" transition="in">
                                      <p:cBhvr>
                                        <p:cTn dur="1000"/>
                                        <p:tgtEl>
                                          <p:spTgt spid="6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1" st="11"/>
                                            </p:txEl>
                                          </p:spTgt>
                                        </p:tgtEl>
                                        <p:attrNameLst>
                                          <p:attrName>style.visibility</p:attrName>
                                        </p:attrNameLst>
                                      </p:cBhvr>
                                      <p:to>
                                        <p:strVal val="visible"/>
                                      </p:to>
                                    </p:set>
                                    <p:animEffect filter="fade" transition="in">
                                      <p:cBhvr>
                                        <p:cTn dur="1000"/>
                                        <p:tgtEl>
                                          <p:spTgt spid="65">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Introduction</a:t>
            </a:r>
          </a:p>
        </p:txBody>
      </p:sp>
      <p:sp>
        <p:nvSpPr>
          <p:cNvPr id="72" name="Shape 72"/>
          <p:cNvSpPr txBox="1"/>
          <p:nvPr>
            <p:ph idx="1" type="body"/>
          </p:nvPr>
        </p:nvSpPr>
        <p:spPr>
          <a:xfrm>
            <a:off x="457200" y="2336799"/>
            <a:ext cx="8229600" cy="3789366"/>
          </a:xfrm>
          <a:prstGeom prst="rect">
            <a:avLst/>
          </a:prstGeom>
          <a:noFill/>
          <a:ln>
            <a:noFill/>
          </a:ln>
        </p:spPr>
        <p:txBody>
          <a:bodyPr anchorCtr="0" anchor="t" bIns="45700" lIns="45700" rIns="45700" tIns="45700">
            <a:noAutofit/>
          </a:bodyPr>
          <a:lstStyle/>
          <a:p>
            <a:pPr indent="-558800" lvl="0" marL="533400" marR="0" rtl="0" algn="l">
              <a:lnSpc>
                <a:spcPct val="100000"/>
              </a:lnSpc>
              <a:spcBef>
                <a:spcPts val="0"/>
              </a:spcBef>
              <a:spcAft>
                <a:spcPts val="0"/>
              </a:spcAft>
              <a:buClr>
                <a:srgbClr val="1F497D"/>
              </a:buClr>
              <a:buSzPct val="100000"/>
              <a:buFont typeface="Arial"/>
              <a:buChar char="•"/>
            </a:pPr>
            <a:r>
              <a:rPr b="0" i="0" lang="en-US" sz="3300" u="none" cap="none" strike="noStrike">
                <a:solidFill>
                  <a:srgbClr val="1F497D"/>
                </a:solidFill>
                <a:latin typeface="Calibri"/>
                <a:ea typeface="Calibri"/>
                <a:cs typeface="Calibri"/>
                <a:sym typeface="Calibri"/>
              </a:rPr>
              <a:t>Abstraction</a:t>
            </a:r>
          </a:p>
          <a:p>
            <a:pPr indent="-558800" lvl="1" marL="990600" marR="0" rtl="0" algn="l">
              <a:lnSpc>
                <a:spcPct val="100000"/>
              </a:lnSpc>
              <a:spcBef>
                <a:spcPts val="600"/>
              </a:spcBef>
              <a:spcAft>
                <a:spcPts val="0"/>
              </a:spcAft>
              <a:buClr>
                <a:srgbClr val="1F497D"/>
              </a:buClr>
              <a:buSzPct val="100000"/>
              <a:buFont typeface="Arial"/>
              <a:buChar char="•"/>
            </a:pPr>
            <a:r>
              <a:rPr b="0" i="0" lang="en-US" sz="3300" u="none" cap="none" strike="noStrike">
                <a:solidFill>
                  <a:srgbClr val="1F497D"/>
                </a:solidFill>
                <a:latin typeface="Calibri"/>
                <a:ea typeface="Calibri"/>
                <a:cs typeface="Calibri"/>
                <a:sym typeface="Calibri"/>
              </a:rPr>
              <a:t>Build an internal semantic representation</a:t>
            </a:r>
          </a:p>
          <a:p>
            <a:pPr indent="-558800" lvl="1" marL="990600" marR="0" rtl="0" algn="l">
              <a:lnSpc>
                <a:spcPct val="100000"/>
              </a:lnSpc>
              <a:spcBef>
                <a:spcPts val="600"/>
              </a:spcBef>
              <a:spcAft>
                <a:spcPts val="0"/>
              </a:spcAft>
              <a:buClr>
                <a:srgbClr val="1F497D"/>
              </a:buClr>
              <a:buSzPct val="100000"/>
              <a:buFont typeface="Arial"/>
              <a:buChar char="•"/>
            </a:pPr>
            <a:r>
              <a:rPr b="0" i="0" lang="en-US" sz="3300" u="none" cap="none" strike="noStrike">
                <a:solidFill>
                  <a:srgbClr val="1F497D"/>
                </a:solidFill>
                <a:latin typeface="Calibri"/>
                <a:ea typeface="Calibri"/>
                <a:cs typeface="Calibri"/>
                <a:sym typeface="Calibri"/>
              </a:rPr>
              <a:t>Create a summary that is closer to what a human might generate</a:t>
            </a:r>
          </a:p>
        </p:txBody>
      </p:sp>
      <p:sp>
        <p:nvSpPr>
          <p:cNvPr id="73" name="Shape 73"/>
          <p:cNvSpPr txBox="1"/>
          <p:nvPr>
            <p:ph idx="12" type="sldNum"/>
          </p:nvPr>
        </p:nvSpPr>
        <p:spPr>
          <a:xfrm>
            <a:off x="8959850"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Introduction(continued)</a:t>
            </a:r>
          </a:p>
        </p:txBody>
      </p:sp>
      <p:sp>
        <p:nvSpPr>
          <p:cNvPr id="79" name="Shape 79"/>
          <p:cNvSpPr txBox="1"/>
          <p:nvPr>
            <p:ph idx="1" type="body"/>
          </p:nvPr>
        </p:nvSpPr>
        <p:spPr>
          <a:xfrm>
            <a:off x="457200" y="2336799"/>
            <a:ext cx="8229600" cy="3789366"/>
          </a:xfrm>
          <a:prstGeom prst="rect">
            <a:avLst/>
          </a:prstGeom>
          <a:noFill/>
          <a:ln>
            <a:noFill/>
          </a:ln>
        </p:spPr>
        <p:txBody>
          <a:bodyPr anchorCtr="0" anchor="t" bIns="45700" lIns="45700" rIns="45700" tIns="45700">
            <a:noAutofit/>
          </a:bodyPr>
          <a:lstStyle/>
          <a:p>
            <a:pPr indent="-533400" lvl="0" marL="533400" marR="0" rtl="0" algn="l">
              <a:lnSpc>
                <a:spcPct val="100000"/>
              </a:lnSpc>
              <a:spcBef>
                <a:spcPts val="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Extraction</a:t>
            </a:r>
          </a:p>
          <a:p>
            <a:pPr indent="-533400" lvl="1" marL="990600" marR="0" rtl="0" algn="l">
              <a:lnSpc>
                <a:spcPct val="100000"/>
              </a:lnSpc>
              <a:spcBef>
                <a:spcPts val="60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Select a subset of existing words, phrases, or sentences in the original text to form summary</a:t>
            </a:r>
          </a:p>
          <a:p>
            <a:pPr indent="-533400" lvl="1" marL="990600" marR="0" rtl="0" algn="l">
              <a:lnSpc>
                <a:spcPct val="100000"/>
              </a:lnSpc>
              <a:spcBef>
                <a:spcPts val="60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Easy to create</a:t>
            </a:r>
          </a:p>
        </p:txBody>
      </p:sp>
      <p:sp>
        <p:nvSpPr>
          <p:cNvPr id="80" name="Shape 80"/>
          <p:cNvSpPr txBox="1"/>
          <p:nvPr>
            <p:ph idx="12" type="sldNum"/>
          </p:nvPr>
        </p:nvSpPr>
        <p:spPr>
          <a:xfrm>
            <a:off x="8959850"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Goals</a:t>
            </a:r>
          </a:p>
        </p:txBody>
      </p:sp>
      <p:sp>
        <p:nvSpPr>
          <p:cNvPr id="86" name="Shape 86"/>
          <p:cNvSpPr txBox="1"/>
          <p:nvPr>
            <p:ph idx="1" type="body"/>
          </p:nvPr>
        </p:nvSpPr>
        <p:spPr>
          <a:xfrm>
            <a:off x="457200" y="2207246"/>
            <a:ext cx="8229600" cy="4514230"/>
          </a:xfrm>
          <a:prstGeom prst="rect">
            <a:avLst/>
          </a:prstGeom>
          <a:noFill/>
          <a:ln>
            <a:noFill/>
          </a:ln>
        </p:spPr>
        <p:txBody>
          <a:bodyPr anchorCtr="0" anchor="t" bIns="45700" lIns="45700" rIns="45700" tIns="45700">
            <a:noAutofit/>
          </a:bodyPr>
          <a:lstStyle/>
          <a:p>
            <a:pPr indent="-431800" lvl="0" marL="457200" marR="0" rtl="0" algn="l">
              <a:lnSpc>
                <a:spcPct val="80000"/>
              </a:lnSpc>
              <a:spcBef>
                <a:spcPts val="500"/>
              </a:spcBef>
              <a:spcAft>
                <a:spcPts val="0"/>
              </a:spcAft>
              <a:buClr>
                <a:srgbClr val="1F497D"/>
              </a:buClr>
              <a:buSzPct val="100000"/>
              <a:buFont typeface="Calibri"/>
            </a:pPr>
            <a:r>
              <a:rPr b="0" i="0" lang="en-US" sz="3200" u="none" cap="none" strike="noStrike">
                <a:solidFill>
                  <a:srgbClr val="1F497D"/>
                </a:solidFill>
                <a:latin typeface="Calibri"/>
                <a:ea typeface="Calibri"/>
                <a:cs typeface="Calibri"/>
                <a:sym typeface="Calibri"/>
              </a:rPr>
              <a:t>Provide comprehensive theme, but not expand on details</a:t>
            </a:r>
            <a:br>
              <a:rPr b="0" i="0" lang="en-US" sz="3200" u="none" cap="none" strike="noStrike">
                <a:solidFill>
                  <a:srgbClr val="1F497D"/>
                </a:solidFill>
                <a:latin typeface="Calibri"/>
                <a:ea typeface="Calibri"/>
                <a:cs typeface="Calibri"/>
                <a:sym typeface="Calibri"/>
              </a:rPr>
            </a:br>
          </a:p>
          <a:p>
            <a:pPr indent="-431800" lvl="0" marL="457200" marR="0" rtl="0" algn="l">
              <a:lnSpc>
                <a:spcPct val="80000"/>
              </a:lnSpc>
              <a:spcBef>
                <a:spcPts val="500"/>
              </a:spcBef>
              <a:spcAft>
                <a:spcPts val="0"/>
              </a:spcAft>
              <a:buSzPct val="100000"/>
            </a:pPr>
            <a:r>
              <a:rPr b="0" i="0" lang="en-US" sz="3200" u="none" cap="none" strike="noStrike">
                <a:solidFill>
                  <a:srgbClr val="1F497D"/>
                </a:solidFill>
                <a:latin typeface="Calibri"/>
                <a:ea typeface="Calibri"/>
                <a:cs typeface="Calibri"/>
                <a:sym typeface="Calibri"/>
              </a:rPr>
              <a:t>Avoid </a:t>
            </a:r>
            <a:r>
              <a:rPr lang="en-US" sz="3200"/>
              <a:t>repeated content</a:t>
            </a:r>
            <a:br>
              <a:rPr lang="en-US" sz="3200"/>
            </a:br>
          </a:p>
          <a:p>
            <a:pPr indent="-431800" lvl="0" marL="457200" marR="0" rtl="0" algn="l">
              <a:lnSpc>
                <a:spcPct val="80000"/>
              </a:lnSpc>
              <a:spcBef>
                <a:spcPts val="500"/>
              </a:spcBef>
              <a:spcAft>
                <a:spcPts val="0"/>
              </a:spcAft>
              <a:buClr>
                <a:srgbClr val="1F497D"/>
              </a:buClr>
              <a:buSzPct val="100000"/>
              <a:buFont typeface="Calibri"/>
            </a:pPr>
            <a:r>
              <a:rPr lang="en-US" sz="3200"/>
              <a:t>Show </a:t>
            </a:r>
            <a:r>
              <a:rPr b="0" i="0" lang="en-US" sz="3200" u="none" cap="none" strike="noStrike">
                <a:solidFill>
                  <a:srgbClr val="1F497D"/>
                </a:solidFill>
                <a:latin typeface="Calibri"/>
                <a:ea typeface="Calibri"/>
                <a:cs typeface="Calibri"/>
                <a:sym typeface="Calibri"/>
              </a:rPr>
              <a:t>the impact or the result of the news</a:t>
            </a:r>
          </a:p>
        </p:txBody>
      </p:sp>
      <p:sp>
        <p:nvSpPr>
          <p:cNvPr id="87" name="Shape 87"/>
          <p:cNvSpPr txBox="1"/>
          <p:nvPr>
            <p:ph idx="12" type="sldNum"/>
          </p:nvPr>
        </p:nvSpPr>
        <p:spPr>
          <a:xfrm>
            <a:off x="8959849"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68300" y="10478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Workflow</a:t>
            </a:r>
          </a:p>
        </p:txBody>
      </p:sp>
      <p:sp>
        <p:nvSpPr>
          <p:cNvPr id="93" name="Shape 93"/>
          <p:cNvSpPr txBox="1"/>
          <p:nvPr>
            <p:ph idx="12" type="sldNum"/>
          </p:nvPr>
        </p:nvSpPr>
        <p:spPr>
          <a:xfrm>
            <a:off x="8959849"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94" name="Shape 94"/>
          <p:cNvSpPr/>
          <p:nvPr/>
        </p:nvSpPr>
        <p:spPr>
          <a:xfrm>
            <a:off x="787400" y="4164232"/>
            <a:ext cx="1852662" cy="910332"/>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Query</a:t>
            </a:r>
          </a:p>
        </p:txBody>
      </p:sp>
      <p:sp>
        <p:nvSpPr>
          <p:cNvPr id="95" name="Shape 95"/>
          <p:cNvSpPr/>
          <p:nvPr/>
        </p:nvSpPr>
        <p:spPr>
          <a:xfrm>
            <a:off x="5348337" y="5933158"/>
            <a:ext cx="1864166"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Sentence Selection</a:t>
            </a:r>
          </a:p>
        </p:txBody>
      </p:sp>
      <p:sp>
        <p:nvSpPr>
          <p:cNvPr id="96" name="Shape 96"/>
          <p:cNvSpPr/>
          <p:nvPr/>
        </p:nvSpPr>
        <p:spPr>
          <a:xfrm>
            <a:off x="5348337" y="4925369"/>
            <a:ext cx="1864166"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Sentence Similarity</a:t>
            </a:r>
          </a:p>
        </p:txBody>
      </p:sp>
      <p:sp>
        <p:nvSpPr>
          <p:cNvPr id="97" name="Shape 97"/>
          <p:cNvSpPr/>
          <p:nvPr/>
        </p:nvSpPr>
        <p:spPr>
          <a:xfrm>
            <a:off x="5348337" y="3917580"/>
            <a:ext cx="1864166"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Sentence Importance Score</a:t>
            </a:r>
          </a:p>
        </p:txBody>
      </p:sp>
      <p:sp>
        <p:nvSpPr>
          <p:cNvPr id="98" name="Shape 98"/>
          <p:cNvSpPr/>
          <p:nvPr/>
        </p:nvSpPr>
        <p:spPr>
          <a:xfrm>
            <a:off x="5348337" y="954975"/>
            <a:ext cx="1864166"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l">
              <a:lnSpc>
                <a:spcPct val="100000"/>
              </a:lnSpc>
              <a:spcBef>
                <a:spcPts val="0"/>
              </a:spcBef>
              <a:spcAft>
                <a:spcPts val="0"/>
              </a:spcAft>
              <a:buClr>
                <a:srgbClr val="000000"/>
              </a:buClr>
              <a:buSzPct val="25000"/>
              <a:buFont typeface="Helvetica Neue"/>
              <a:buNone/>
            </a:pPr>
            <a:r>
              <a:rPr b="1" lang="en-US" sz="1800">
                <a:latin typeface="Helvetica Neue"/>
                <a:ea typeface="Helvetica Neue"/>
                <a:cs typeface="Helvetica Neue"/>
                <a:sym typeface="Helvetica Neue"/>
              </a:rPr>
              <a:t>  </a:t>
            </a:r>
            <a:r>
              <a:rPr b="1" i="0" lang="en-US" sz="1800" u="none" cap="none" strike="noStrike">
                <a:solidFill>
                  <a:srgbClr val="000000"/>
                </a:solidFill>
                <a:latin typeface="Helvetica Neue"/>
                <a:ea typeface="Helvetica Neue"/>
                <a:cs typeface="Helvetica Neue"/>
                <a:sym typeface="Helvetica Neue"/>
              </a:rPr>
              <a:t>Web Crawling</a:t>
            </a:r>
          </a:p>
        </p:txBody>
      </p:sp>
      <p:sp>
        <p:nvSpPr>
          <p:cNvPr id="99" name="Shape 99"/>
          <p:cNvSpPr/>
          <p:nvPr/>
        </p:nvSpPr>
        <p:spPr>
          <a:xfrm>
            <a:off x="787400" y="5719067"/>
            <a:ext cx="1852662" cy="910332"/>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2"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Internet</a:t>
            </a:r>
          </a:p>
        </p:txBody>
      </p:sp>
      <p:cxnSp>
        <p:nvCxnSpPr>
          <p:cNvPr id="100" name="Shape 100"/>
          <p:cNvCxnSpPr/>
          <p:nvPr/>
        </p:nvCxnSpPr>
        <p:spPr>
          <a:xfrm>
            <a:off x="1713731" y="3266605"/>
            <a:ext cx="0" cy="90559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pic>
        <p:nvPicPr>
          <p:cNvPr descr="user-management_3.jpg" id="101" name="Shape 101"/>
          <p:cNvPicPr preferRelativeResize="0"/>
          <p:nvPr/>
        </p:nvPicPr>
        <p:blipFill rotWithShape="1">
          <a:blip r:embed="rId3">
            <a:alphaModFix/>
          </a:blip>
          <a:srcRect b="0" l="0" r="0" t="0"/>
          <a:stretch/>
        </p:blipFill>
        <p:spPr>
          <a:xfrm>
            <a:off x="984204" y="2128605"/>
            <a:ext cx="1459051" cy="1150723"/>
          </a:xfrm>
          <a:prstGeom prst="rect">
            <a:avLst/>
          </a:prstGeom>
          <a:noFill/>
          <a:ln>
            <a:noFill/>
          </a:ln>
        </p:spPr>
      </p:pic>
      <p:cxnSp>
        <p:nvCxnSpPr>
          <p:cNvPr id="102" name="Shape 102"/>
          <p:cNvCxnSpPr/>
          <p:nvPr/>
        </p:nvCxnSpPr>
        <p:spPr>
          <a:xfrm>
            <a:off x="2145531" y="5097439"/>
            <a:ext cx="0" cy="598756"/>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03" name="Shape 103"/>
          <p:cNvCxnSpPr/>
          <p:nvPr/>
        </p:nvCxnSpPr>
        <p:spPr>
          <a:xfrm flipH="1" rot="10800000">
            <a:off x="1358130" y="5088384"/>
            <a:ext cx="0" cy="616866"/>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04" name="Shape 104"/>
          <p:cNvCxnSpPr/>
          <p:nvPr/>
        </p:nvCxnSpPr>
        <p:spPr>
          <a:xfrm flipH="1" rot="10800000">
            <a:off x="2767811" y="1462732"/>
            <a:ext cx="2462874" cy="3195612"/>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05" name="Shape 105"/>
          <p:cNvCxnSpPr/>
          <p:nvPr/>
        </p:nvCxnSpPr>
        <p:spPr>
          <a:xfrm>
            <a:off x="6171430" y="3444978"/>
            <a:ext cx="0" cy="145841"/>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06" name="Shape 106"/>
          <p:cNvCxnSpPr/>
          <p:nvPr/>
        </p:nvCxnSpPr>
        <p:spPr>
          <a:xfrm>
            <a:off x="6280419" y="4739432"/>
            <a:ext cx="0" cy="16014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07" name="Shape 107"/>
          <p:cNvCxnSpPr/>
          <p:nvPr/>
        </p:nvCxnSpPr>
        <p:spPr>
          <a:xfrm>
            <a:off x="6280419" y="5726464"/>
            <a:ext cx="0" cy="17780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sp>
        <p:nvSpPr>
          <p:cNvPr id="108" name="Shape 108"/>
          <p:cNvSpPr/>
          <p:nvPr/>
        </p:nvSpPr>
        <p:spPr>
          <a:xfrm>
            <a:off x="5348337" y="1951633"/>
            <a:ext cx="1864166"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Top K word</a:t>
            </a:r>
          </a:p>
        </p:txBody>
      </p:sp>
      <p:sp>
        <p:nvSpPr>
          <p:cNvPr id="109" name="Shape 109"/>
          <p:cNvSpPr/>
          <p:nvPr/>
        </p:nvSpPr>
        <p:spPr>
          <a:xfrm>
            <a:off x="5354087" y="2940173"/>
            <a:ext cx="1852662" cy="765671"/>
          </a:xfrm>
          <a:prstGeom prst="rect">
            <a:avLst/>
          </a:prstGeom>
          <a:gradFill>
            <a:gsLst>
              <a:gs pos="0">
                <a:srgbClr val="FFFFFF"/>
              </a:gs>
              <a:gs pos="100000">
                <a:srgbClr val="AAD6FF"/>
              </a:gs>
            </a:gsLst>
            <a:lin ang="16200000" scaled="0"/>
          </a:gradFill>
          <a:ln cap="flat" cmpd="sng" w="9525">
            <a:solidFill>
              <a:srgbClr val="009CDA"/>
            </a:solidFill>
            <a:prstDash val="solid"/>
            <a:round/>
            <a:headEnd len="med" w="med" type="none"/>
            <a:tailEnd len="med" w="med" type="none"/>
          </a:ln>
          <a:effectLst>
            <a:outerShdw blurRad="38100" rotWithShape="0" dir="5400000" dist="23000">
              <a:srgbClr val="000000">
                <a:alpha val="34901"/>
              </a:srgbClr>
            </a:outerShdw>
          </a:effectLst>
        </p:spPr>
        <p:txBody>
          <a:bodyPr anchorCtr="0" anchor="ctr" bIns="45700" lIns="45700" rIns="45700" tIns="45700">
            <a:noAutofit/>
          </a:bodyPr>
          <a:lstStyle/>
          <a:p>
            <a:pPr indent="0" lvl="0" marL="0" marR="0" rtl="0" algn="ctr">
              <a:lnSpc>
                <a:spcPct val="100000"/>
              </a:lnSpc>
              <a:spcBef>
                <a:spcPts val="0"/>
              </a:spcBef>
              <a:spcAft>
                <a:spcPts val="0"/>
              </a:spcAft>
              <a:buClr>
                <a:srgbClr val="000000"/>
              </a:buClr>
              <a:buSzPct val="25000"/>
              <a:buFont typeface="Helvetica Neue"/>
              <a:buNone/>
            </a:pPr>
            <a:r>
              <a:rPr b="1" i="0" lang="en-US" sz="1800" u="none" cap="none" strike="noStrike">
                <a:solidFill>
                  <a:srgbClr val="000000"/>
                </a:solidFill>
                <a:latin typeface="Helvetica Neue"/>
                <a:ea typeface="Helvetica Neue"/>
                <a:cs typeface="Helvetica Neue"/>
                <a:sym typeface="Helvetica Neue"/>
              </a:rPr>
              <a:t>Representative Sentences</a:t>
            </a:r>
          </a:p>
        </p:txBody>
      </p:sp>
      <p:cxnSp>
        <p:nvCxnSpPr>
          <p:cNvPr id="110" name="Shape 110"/>
          <p:cNvCxnSpPr/>
          <p:nvPr/>
        </p:nvCxnSpPr>
        <p:spPr>
          <a:xfrm>
            <a:off x="6280419" y="3746833"/>
            <a:ext cx="0" cy="16014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11" name="Shape 111"/>
          <p:cNvCxnSpPr/>
          <p:nvPr/>
        </p:nvCxnSpPr>
        <p:spPr>
          <a:xfrm>
            <a:off x="6280419" y="2754375"/>
            <a:ext cx="0" cy="16014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cxnSp>
        <p:nvCxnSpPr>
          <p:cNvPr id="112" name="Shape 112"/>
          <p:cNvCxnSpPr/>
          <p:nvPr/>
        </p:nvCxnSpPr>
        <p:spPr>
          <a:xfrm>
            <a:off x="6280419" y="1754422"/>
            <a:ext cx="0" cy="160140"/>
          </a:xfrm>
          <a:prstGeom prst="straightConnector1">
            <a:avLst/>
          </a:prstGeom>
          <a:noFill/>
          <a:ln cap="flat" cmpd="sng" w="25400">
            <a:solidFill>
              <a:schemeClr val="accent5"/>
            </a:solidFill>
            <a:prstDash val="solid"/>
            <a:round/>
            <a:headEnd len="med" w="med" type="none"/>
            <a:tailEnd len="lg" w="lg" type="triangle"/>
          </a:ln>
          <a:effectLst>
            <a:outerShdw blurRad="38100" rotWithShape="0" dir="5400000" dist="23000">
              <a:srgbClr val="000000">
                <a:alpha val="34901"/>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Query</a:t>
            </a:r>
          </a:p>
        </p:txBody>
      </p:sp>
      <p:sp>
        <p:nvSpPr>
          <p:cNvPr id="118" name="Shape 118"/>
          <p:cNvSpPr txBox="1"/>
          <p:nvPr>
            <p:ph idx="1" type="body"/>
          </p:nvPr>
        </p:nvSpPr>
        <p:spPr>
          <a:xfrm>
            <a:off x="457200" y="2404947"/>
            <a:ext cx="7922153" cy="3622596"/>
          </a:xfrm>
          <a:prstGeom prst="rect">
            <a:avLst/>
          </a:prstGeom>
          <a:noFill/>
          <a:ln>
            <a:noFill/>
          </a:ln>
        </p:spPr>
        <p:txBody>
          <a:bodyPr anchorCtr="0" anchor="t" bIns="45700" lIns="45700" rIns="45700" tIns="45700">
            <a:noAutofit/>
          </a:bodyPr>
          <a:lstStyle/>
          <a:p>
            <a:pPr indent="-164781" lvl="0" marL="145731" marR="0" rtl="0" algn="l">
              <a:lnSpc>
                <a:spcPct val="100000"/>
              </a:lnSpc>
              <a:spcBef>
                <a:spcPts val="0"/>
              </a:spcBef>
              <a:spcAft>
                <a:spcPts val="0"/>
              </a:spcAft>
              <a:buClr>
                <a:srgbClr val="1F497D"/>
              </a:buClr>
              <a:buSzPct val="100000"/>
              <a:buFont typeface="Arial"/>
              <a:buChar char="•"/>
            </a:pPr>
            <a:r>
              <a:rPr b="0" i="0" lang="en-US" sz="1800" u="none" cap="none" strike="noStrike">
                <a:solidFill>
                  <a:srgbClr val="1F497D"/>
                </a:solidFill>
                <a:latin typeface="Calibri"/>
                <a:ea typeface="Calibri"/>
                <a:cs typeface="Calibri"/>
                <a:sym typeface="Calibri"/>
              </a:rPr>
              <a:t>Google Search API</a:t>
            </a:r>
          </a:p>
          <a:p>
            <a:pPr indent="-164781" lvl="0" marL="145731" marR="0" rtl="0" algn="l">
              <a:lnSpc>
                <a:spcPct val="100000"/>
              </a:lnSpc>
              <a:spcBef>
                <a:spcPts val="300"/>
              </a:spcBef>
              <a:spcAft>
                <a:spcPts val="0"/>
              </a:spcAft>
              <a:buClr>
                <a:srgbClr val="1F497D"/>
              </a:buClr>
              <a:buSzPct val="100000"/>
              <a:buFont typeface="Arial"/>
              <a:buChar char="•"/>
            </a:pPr>
            <a:r>
              <a:rPr b="0" i="0" lang="en-US" sz="1800" u="none" cap="none" strike="noStrike">
                <a:solidFill>
                  <a:srgbClr val="1F497D"/>
                </a:solidFill>
                <a:latin typeface="Calibri"/>
                <a:ea typeface="Calibri"/>
                <a:cs typeface="Calibri"/>
                <a:sym typeface="Calibri"/>
              </a:rPr>
              <a:t>Limitation</a:t>
            </a:r>
          </a:p>
          <a:p>
            <a:pPr indent="-169354" lvl="1" marL="378904" marR="0" rtl="0" algn="l">
              <a:lnSpc>
                <a:spcPct val="100000"/>
              </a:lnSpc>
              <a:spcBef>
                <a:spcPts val="300"/>
              </a:spcBef>
              <a:spcAft>
                <a:spcPts val="0"/>
              </a:spcAft>
              <a:buClr>
                <a:srgbClr val="1F497D"/>
              </a:buClr>
              <a:buSzPct val="100000"/>
              <a:buFont typeface="Arial"/>
              <a:buChar char="•"/>
            </a:pPr>
            <a:r>
              <a:rPr b="0" i="0" lang="en-US" sz="1800" u="none" cap="none" strike="noStrike">
                <a:solidFill>
                  <a:srgbClr val="1F497D"/>
                </a:solidFill>
                <a:latin typeface="Calibri"/>
                <a:ea typeface="Calibri"/>
                <a:cs typeface="Calibri"/>
                <a:sym typeface="Calibri"/>
              </a:rPr>
              <a:t>Query needs to be specific</a:t>
            </a:r>
            <a:br>
              <a:rPr b="0" i="0" lang="en-US" sz="1800" u="none" cap="none" strike="noStrike">
                <a:solidFill>
                  <a:srgbClr val="1F497D"/>
                </a:solidFill>
                <a:latin typeface="Calibri"/>
                <a:ea typeface="Calibri"/>
                <a:cs typeface="Calibri"/>
                <a:sym typeface="Calibri"/>
              </a:rPr>
            </a:br>
          </a:p>
          <a:p>
            <a:pPr indent="-164781" lvl="0" marL="145731" marR="0" rtl="0" algn="l">
              <a:lnSpc>
                <a:spcPct val="100000"/>
              </a:lnSpc>
              <a:spcBef>
                <a:spcPts val="300"/>
              </a:spcBef>
              <a:spcAft>
                <a:spcPts val="0"/>
              </a:spcAft>
              <a:buClr>
                <a:srgbClr val="1F497D"/>
              </a:buClr>
              <a:buSzPct val="100000"/>
              <a:buFont typeface="Arial"/>
              <a:buChar char="•"/>
            </a:pPr>
            <a:r>
              <a:rPr b="0" i="0" lang="en-US" sz="1800" u="none" cap="none" strike="noStrike">
                <a:solidFill>
                  <a:srgbClr val="1F497D"/>
                </a:solidFill>
                <a:latin typeface="Calibri"/>
                <a:ea typeface="Calibri"/>
                <a:cs typeface="Calibri"/>
                <a:sym typeface="Calibri"/>
              </a:rPr>
              <a:t>Bad query example</a:t>
            </a:r>
          </a:p>
          <a:p>
            <a:pPr indent="-169354" lvl="1" marL="378904" marR="0" rtl="0" algn="l">
              <a:lnSpc>
                <a:spcPct val="100000"/>
              </a:lnSpc>
              <a:spcBef>
                <a:spcPts val="300"/>
              </a:spcBef>
              <a:spcAft>
                <a:spcPts val="0"/>
              </a:spcAft>
              <a:buClr>
                <a:srgbClr val="1F497D"/>
              </a:buClr>
              <a:buSzPct val="100000"/>
              <a:buFont typeface="Arial"/>
              <a:buChar char="•"/>
            </a:pPr>
            <a:r>
              <a:rPr lang="en-US" sz="1800"/>
              <a:t>Wanna cry</a:t>
            </a:r>
          </a:p>
          <a:p>
            <a:pPr indent="-164781" lvl="0" marL="145731" marR="0" rtl="0" algn="l">
              <a:lnSpc>
                <a:spcPct val="100000"/>
              </a:lnSpc>
              <a:spcBef>
                <a:spcPts val="300"/>
              </a:spcBef>
              <a:spcAft>
                <a:spcPts val="0"/>
              </a:spcAft>
              <a:buClr>
                <a:srgbClr val="1F497D"/>
              </a:buClr>
              <a:buSzPct val="100000"/>
              <a:buFont typeface="Arial"/>
              <a:buChar char="•"/>
            </a:pPr>
            <a:r>
              <a:rPr b="0" i="0" lang="en-US" sz="1800" u="none" cap="none" strike="noStrike">
                <a:solidFill>
                  <a:srgbClr val="1F497D"/>
                </a:solidFill>
                <a:latin typeface="Calibri"/>
                <a:ea typeface="Calibri"/>
                <a:cs typeface="Calibri"/>
                <a:sym typeface="Calibri"/>
              </a:rPr>
              <a:t>Good query example</a:t>
            </a:r>
          </a:p>
          <a:p>
            <a:pPr indent="-169354" lvl="1" marL="378904" marR="0" rtl="0" algn="l">
              <a:lnSpc>
                <a:spcPct val="100000"/>
              </a:lnSpc>
              <a:spcBef>
                <a:spcPts val="300"/>
              </a:spcBef>
              <a:spcAft>
                <a:spcPts val="0"/>
              </a:spcAft>
              <a:buClr>
                <a:srgbClr val="1F497D"/>
              </a:buClr>
              <a:buSzPct val="100000"/>
              <a:buFont typeface="Arial"/>
              <a:buChar char="•"/>
            </a:pPr>
            <a:r>
              <a:rPr lang="en-US" sz="1800"/>
              <a:t>Wanna cry computer virus</a:t>
            </a:r>
          </a:p>
          <a:p>
            <a:pPr indent="-169354" lvl="1" marL="378904" marR="0" rtl="0" algn="l">
              <a:lnSpc>
                <a:spcPct val="100000"/>
              </a:lnSpc>
              <a:spcBef>
                <a:spcPts val="300"/>
              </a:spcBef>
              <a:spcAft>
                <a:spcPts val="0"/>
              </a:spcAft>
              <a:buClr>
                <a:srgbClr val="1F497D"/>
              </a:buClr>
              <a:buSzPct val="100000"/>
              <a:buFont typeface="Arial"/>
              <a:buChar char="•"/>
            </a:pPr>
            <a:r>
              <a:rPr lang="en-US" sz="1800"/>
              <a:t>Tonight I don’t wanna cry music</a:t>
            </a:r>
          </a:p>
          <a:p>
            <a:pPr indent="-169354" lvl="1" marL="378904" marR="0" rtl="0" algn="l">
              <a:lnSpc>
                <a:spcPct val="100000"/>
              </a:lnSpc>
              <a:spcBef>
                <a:spcPts val="300"/>
              </a:spcBef>
              <a:spcAft>
                <a:spcPts val="0"/>
              </a:spcAft>
              <a:buClr>
                <a:srgbClr val="1F497D"/>
              </a:buClr>
              <a:buSzPct val="100000"/>
              <a:buFont typeface="Arial"/>
              <a:buChar char="•"/>
            </a:pPr>
            <a:r>
              <a:rPr lang="en-US" sz="1800"/>
              <a:t>I don’t wanna cry video game</a:t>
            </a:r>
          </a:p>
        </p:txBody>
      </p:sp>
      <p:sp>
        <p:nvSpPr>
          <p:cNvPr id="119" name="Shape 119"/>
          <p:cNvSpPr txBox="1"/>
          <p:nvPr>
            <p:ph idx="12" type="sldNum"/>
          </p:nvPr>
        </p:nvSpPr>
        <p:spPr>
          <a:xfrm>
            <a:off x="8959850"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id="120" name="Shape 120"/>
          <p:cNvPicPr preferRelativeResize="0"/>
          <p:nvPr/>
        </p:nvPicPr>
        <p:blipFill>
          <a:blip r:embed="rId3">
            <a:alphaModFix/>
          </a:blip>
          <a:stretch>
            <a:fillRect/>
          </a:stretch>
        </p:blipFill>
        <p:spPr>
          <a:xfrm>
            <a:off x="5057275" y="4143949"/>
            <a:ext cx="3008375" cy="2002524"/>
          </a:xfrm>
          <a:prstGeom prst="rect">
            <a:avLst/>
          </a:prstGeom>
          <a:noFill/>
          <a:ln>
            <a:noFill/>
          </a:ln>
        </p:spPr>
      </p:pic>
      <p:pic>
        <p:nvPicPr>
          <p:cNvPr id="121" name="Shape 121"/>
          <p:cNvPicPr preferRelativeResize="0"/>
          <p:nvPr/>
        </p:nvPicPr>
        <p:blipFill>
          <a:blip r:embed="rId4">
            <a:alphaModFix/>
          </a:blip>
          <a:stretch>
            <a:fillRect/>
          </a:stretch>
        </p:blipFill>
        <p:spPr>
          <a:xfrm>
            <a:off x="3428474" y="1941975"/>
            <a:ext cx="3243849" cy="1824674"/>
          </a:xfrm>
          <a:prstGeom prst="rect">
            <a:avLst/>
          </a:prstGeom>
          <a:noFill/>
          <a:ln>
            <a:noFill/>
          </a:ln>
        </p:spPr>
      </p:pic>
      <p:pic>
        <p:nvPicPr>
          <p:cNvPr id="122" name="Shape 122"/>
          <p:cNvPicPr preferRelativeResize="0"/>
          <p:nvPr/>
        </p:nvPicPr>
        <p:blipFill>
          <a:blip r:embed="rId5">
            <a:alphaModFix/>
          </a:blip>
          <a:stretch>
            <a:fillRect/>
          </a:stretch>
        </p:blipFill>
        <p:spPr>
          <a:xfrm>
            <a:off x="6672325" y="1352125"/>
            <a:ext cx="2414524" cy="2414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lang="en-US"/>
              <a:t>W</a:t>
            </a:r>
            <a:r>
              <a:rPr b="0" i="0" lang="en-US" sz="4400" u="none" cap="none" strike="noStrike">
                <a:solidFill>
                  <a:srgbClr val="1F497D"/>
                </a:solidFill>
                <a:latin typeface="Calibri"/>
                <a:ea typeface="Calibri"/>
                <a:cs typeface="Calibri"/>
                <a:sym typeface="Calibri"/>
              </a:rPr>
              <a:t>eb </a:t>
            </a:r>
            <a:r>
              <a:rPr lang="en-US"/>
              <a:t>C</a:t>
            </a:r>
            <a:r>
              <a:rPr b="0" i="0" lang="en-US" sz="4400" u="none" cap="none" strike="noStrike">
                <a:solidFill>
                  <a:srgbClr val="1F497D"/>
                </a:solidFill>
                <a:latin typeface="Calibri"/>
                <a:ea typeface="Calibri"/>
                <a:cs typeface="Calibri"/>
                <a:sym typeface="Calibri"/>
              </a:rPr>
              <a:t>rawling</a:t>
            </a:r>
          </a:p>
        </p:txBody>
      </p:sp>
      <p:sp>
        <p:nvSpPr>
          <p:cNvPr id="128" name="Shape 128"/>
          <p:cNvSpPr txBox="1"/>
          <p:nvPr>
            <p:ph idx="1" type="body"/>
          </p:nvPr>
        </p:nvSpPr>
        <p:spPr>
          <a:xfrm>
            <a:off x="457200" y="2207246"/>
            <a:ext cx="8229600" cy="4514230"/>
          </a:xfrm>
          <a:prstGeom prst="rect">
            <a:avLst/>
          </a:prstGeom>
          <a:noFill/>
          <a:ln>
            <a:noFill/>
          </a:ln>
        </p:spPr>
        <p:txBody>
          <a:bodyPr anchorCtr="0" anchor="t" bIns="45700" lIns="45700" rIns="45700" tIns="45700">
            <a:noAutofit/>
          </a:bodyPr>
          <a:lstStyle/>
          <a:p>
            <a:pPr indent="-342900" lvl="0" marL="342900" marR="0" rtl="0" algn="l">
              <a:lnSpc>
                <a:spcPct val="80000"/>
              </a:lnSpc>
              <a:spcBef>
                <a:spcPts val="0"/>
              </a:spcBef>
              <a:spcAft>
                <a:spcPts val="0"/>
              </a:spcAft>
              <a:buClr>
                <a:srgbClr val="1F497D"/>
              </a:buClr>
              <a:buSzPct val="100000"/>
              <a:buFont typeface="Arial"/>
              <a:buChar char="•"/>
            </a:pPr>
            <a:r>
              <a:rPr b="0" i="0" lang="en-US" sz="2100" u="none" cap="none" strike="noStrike">
                <a:solidFill>
                  <a:srgbClr val="1F497D"/>
                </a:solidFill>
                <a:latin typeface="Calibri"/>
                <a:ea typeface="Calibri"/>
                <a:cs typeface="Calibri"/>
                <a:sym typeface="Calibri"/>
              </a:rPr>
              <a:t>Package</a:t>
            </a:r>
          </a:p>
          <a:p>
            <a:pPr indent="-342900" lvl="1" marL="800100" marR="0" rtl="0" algn="l">
              <a:lnSpc>
                <a:spcPct val="80000"/>
              </a:lnSpc>
              <a:spcBef>
                <a:spcPts val="500"/>
              </a:spcBef>
              <a:spcAft>
                <a:spcPts val="0"/>
              </a:spcAft>
              <a:buClr>
                <a:srgbClr val="1F497D"/>
              </a:buClr>
              <a:buSzPct val="100000"/>
              <a:buFont typeface="Arial"/>
              <a:buChar char="•"/>
            </a:pPr>
            <a:r>
              <a:rPr b="0" i="0" lang="en-US" sz="2100" u="none" cap="none" strike="noStrike">
                <a:solidFill>
                  <a:srgbClr val="1F497D"/>
                </a:solidFill>
                <a:latin typeface="Calibri"/>
                <a:ea typeface="Calibri"/>
                <a:cs typeface="Calibri"/>
                <a:sym typeface="Calibri"/>
              </a:rPr>
              <a:t>beautifulSoup</a:t>
            </a:r>
          </a:p>
          <a:p>
            <a:pPr indent="-342900" lvl="0" marL="342900" marR="0" rtl="0" algn="l">
              <a:lnSpc>
                <a:spcPct val="80000"/>
              </a:lnSpc>
              <a:spcBef>
                <a:spcPts val="500"/>
              </a:spcBef>
              <a:spcAft>
                <a:spcPts val="0"/>
              </a:spcAft>
              <a:buClr>
                <a:srgbClr val="1F497D"/>
              </a:buClr>
              <a:buSzPct val="100000"/>
              <a:buFont typeface="Arial"/>
              <a:buChar char="•"/>
            </a:pPr>
            <a:r>
              <a:rPr b="0" i="0" lang="en-US" sz="2100" u="none" cap="none" strike="noStrike">
                <a:solidFill>
                  <a:srgbClr val="1F497D"/>
                </a:solidFill>
                <a:latin typeface="Calibri"/>
                <a:ea typeface="Calibri"/>
                <a:cs typeface="Calibri"/>
                <a:sym typeface="Calibri"/>
              </a:rPr>
              <a:t>Data noise</a:t>
            </a:r>
          </a:p>
          <a:p>
            <a:pPr indent="-342900" lvl="1" marL="800100" marR="0" rtl="0" algn="l">
              <a:lnSpc>
                <a:spcPct val="80000"/>
              </a:lnSpc>
              <a:spcBef>
                <a:spcPts val="500"/>
              </a:spcBef>
              <a:spcAft>
                <a:spcPts val="0"/>
              </a:spcAft>
              <a:buClr>
                <a:srgbClr val="1F497D"/>
              </a:buClr>
              <a:buSzPct val="100000"/>
              <a:buFont typeface="Arial"/>
              <a:buChar char="•"/>
            </a:pPr>
            <a:r>
              <a:rPr b="0" i="0" lang="en-US" sz="2100" u="none" cap="none" strike="noStrike">
                <a:solidFill>
                  <a:srgbClr val="1F497D"/>
                </a:solidFill>
                <a:latin typeface="Calibri"/>
                <a:ea typeface="Calibri"/>
                <a:cs typeface="Calibri"/>
                <a:sym typeface="Calibri"/>
              </a:rPr>
              <a:t>Ads, templates, etc</a:t>
            </a:r>
          </a:p>
          <a:p>
            <a:pPr indent="-342900" lvl="1" marL="800100" marR="0" rtl="0" algn="l">
              <a:lnSpc>
                <a:spcPct val="80000"/>
              </a:lnSpc>
              <a:spcBef>
                <a:spcPts val="500"/>
              </a:spcBef>
              <a:spcAft>
                <a:spcPts val="0"/>
              </a:spcAft>
              <a:buClr>
                <a:srgbClr val="1F497D"/>
              </a:buClr>
              <a:buSzPct val="100000"/>
              <a:buFont typeface="Arial"/>
              <a:buChar char="•"/>
            </a:pPr>
            <a:r>
              <a:rPr b="0" i="0" lang="en-US" sz="2100" u="none" cap="none" strike="noStrike">
                <a:solidFill>
                  <a:srgbClr val="1F497D"/>
                </a:solidFill>
                <a:latin typeface="Calibri"/>
                <a:ea typeface="Calibri"/>
                <a:cs typeface="Calibri"/>
                <a:sym typeface="Calibri"/>
              </a:rPr>
              <a:t>Noise negatively impacts</a:t>
            </a:r>
          </a:p>
          <a:p>
            <a:pPr indent="914400" lvl="4" marL="0" marR="0" rtl="0" algn="l">
              <a:lnSpc>
                <a:spcPct val="80000"/>
              </a:lnSpc>
              <a:spcBef>
                <a:spcPts val="500"/>
              </a:spcBef>
              <a:spcAft>
                <a:spcPts val="0"/>
              </a:spcAft>
              <a:buClr>
                <a:srgbClr val="1F497D"/>
              </a:buClr>
              <a:buSzPct val="25000"/>
              <a:buFont typeface="Arial"/>
              <a:buNone/>
            </a:pPr>
            <a:r>
              <a:rPr b="0" i="0" lang="en-US" sz="2100" u="none" cap="none" strike="noStrike">
                <a:solidFill>
                  <a:srgbClr val="1F497D"/>
                </a:solidFill>
                <a:latin typeface="Calibri"/>
                <a:ea typeface="Calibri"/>
                <a:cs typeface="Calibri"/>
                <a:sym typeface="Calibri"/>
              </a:rPr>
              <a:t> information retrieval </a:t>
            </a:r>
          </a:p>
        </p:txBody>
      </p:sp>
      <p:sp>
        <p:nvSpPr>
          <p:cNvPr id="129" name="Shape 129"/>
          <p:cNvSpPr txBox="1"/>
          <p:nvPr>
            <p:ph idx="12" type="sldNum"/>
          </p:nvPr>
        </p:nvSpPr>
        <p:spPr>
          <a:xfrm>
            <a:off x="8959849" y="6556146"/>
            <a:ext cx="127000"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pic>
        <p:nvPicPr>
          <p:cNvPr descr="Screen Shot 2017-03-15 at 7.15.09 PM.png" id="130" name="Shape 130"/>
          <p:cNvPicPr preferRelativeResize="0"/>
          <p:nvPr/>
        </p:nvPicPr>
        <p:blipFill rotWithShape="1">
          <a:blip r:embed="rId3">
            <a:alphaModFix/>
          </a:blip>
          <a:srcRect b="0" l="0" r="0" t="0"/>
          <a:stretch/>
        </p:blipFill>
        <p:spPr>
          <a:xfrm>
            <a:off x="4317414" y="2286475"/>
            <a:ext cx="4707217" cy="31530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946208"/>
            <a:ext cx="8229600" cy="1261036"/>
          </a:xfrm>
          <a:prstGeom prst="rect">
            <a:avLst/>
          </a:prstGeom>
          <a:noFill/>
          <a:ln>
            <a:noFill/>
          </a:ln>
        </p:spPr>
        <p:txBody>
          <a:bodyPr anchorCtr="0" anchor="ctr" bIns="45700" lIns="45700" rIns="45700" tIns="45700">
            <a:noAutofit/>
          </a:bodyPr>
          <a:lstStyle/>
          <a:p>
            <a:pPr indent="0" lvl="0" marL="0" marR="0" rtl="0" algn="l">
              <a:lnSpc>
                <a:spcPct val="100000"/>
              </a:lnSpc>
              <a:spcBef>
                <a:spcPts val="0"/>
              </a:spcBef>
              <a:spcAft>
                <a:spcPts val="0"/>
              </a:spcAft>
              <a:buClr>
                <a:srgbClr val="1F497D"/>
              </a:buClr>
              <a:buSzPct val="25000"/>
              <a:buFont typeface="Calibri"/>
              <a:buNone/>
            </a:pPr>
            <a:r>
              <a:rPr b="0" i="0" lang="en-US" sz="4400" u="none" cap="none" strike="noStrike">
                <a:solidFill>
                  <a:srgbClr val="1F497D"/>
                </a:solidFill>
                <a:latin typeface="Calibri"/>
                <a:ea typeface="Calibri"/>
                <a:cs typeface="Calibri"/>
                <a:sym typeface="Calibri"/>
              </a:rPr>
              <a:t>Top K word</a:t>
            </a:r>
          </a:p>
        </p:txBody>
      </p:sp>
      <p:sp>
        <p:nvSpPr>
          <p:cNvPr id="136" name="Shape 136"/>
          <p:cNvSpPr txBox="1"/>
          <p:nvPr>
            <p:ph idx="1" type="body"/>
          </p:nvPr>
        </p:nvSpPr>
        <p:spPr>
          <a:xfrm>
            <a:off x="228600" y="2336799"/>
            <a:ext cx="3997225" cy="3789366"/>
          </a:xfrm>
          <a:prstGeom prst="rect">
            <a:avLst/>
          </a:prstGeom>
          <a:noFill/>
          <a:ln>
            <a:noFill/>
          </a:ln>
        </p:spPr>
        <p:txBody>
          <a:bodyPr anchorCtr="0" anchor="t" bIns="45700" lIns="45700" rIns="45700" tIns="45700">
            <a:noAutofit/>
          </a:bodyPr>
          <a:lstStyle/>
          <a:p>
            <a:pPr indent="-533400" lvl="0" marL="533400" marR="0" rtl="0" algn="l">
              <a:lnSpc>
                <a:spcPct val="100000"/>
              </a:lnSpc>
              <a:spcBef>
                <a:spcPts val="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Top K word</a:t>
            </a:r>
          </a:p>
          <a:p>
            <a:pPr indent="-590550" lvl="1" marL="990600" marR="0" rtl="0" algn="l">
              <a:lnSpc>
                <a:spcPct val="100000"/>
              </a:lnSpc>
              <a:spcBef>
                <a:spcPts val="0"/>
              </a:spcBef>
              <a:spcAft>
                <a:spcPts val="0"/>
              </a:spcAft>
              <a:buClr>
                <a:srgbClr val="1F497D"/>
              </a:buClr>
              <a:buSzPct val="136000"/>
              <a:buFont typeface="Arial"/>
              <a:buChar char="•"/>
            </a:pPr>
            <a:r>
              <a:rPr b="0" i="0" lang="en-US" sz="2500" u="none" cap="none" strike="noStrike">
                <a:solidFill>
                  <a:srgbClr val="1F497D"/>
                </a:solidFill>
                <a:latin typeface="Calibri"/>
                <a:ea typeface="Calibri"/>
                <a:cs typeface="Calibri"/>
                <a:sym typeface="Calibri"/>
              </a:rPr>
              <a:t>Generate top k word from each news title</a:t>
            </a:r>
          </a:p>
          <a:p>
            <a:pPr indent="-590550" lvl="1" marL="990600" marR="0" rtl="0" algn="l">
              <a:lnSpc>
                <a:spcPct val="100000"/>
              </a:lnSpc>
              <a:spcBef>
                <a:spcPts val="0"/>
              </a:spcBef>
              <a:spcAft>
                <a:spcPts val="0"/>
              </a:spcAft>
              <a:buClr>
                <a:srgbClr val="1F497D"/>
              </a:buClr>
              <a:buSzPct val="136000"/>
              <a:buFont typeface="Arial"/>
              <a:buChar char="•"/>
            </a:pPr>
            <a:r>
              <a:rPr b="0" i="0" lang="en-US" sz="2500" u="none" cap="none" strike="noStrike">
                <a:solidFill>
                  <a:srgbClr val="1F497D"/>
                </a:solidFill>
                <a:latin typeface="Calibri"/>
                <a:ea typeface="Calibri"/>
                <a:cs typeface="Calibri"/>
                <a:sym typeface="Calibri"/>
              </a:rPr>
              <a:t>Filter out data noise</a:t>
            </a:r>
          </a:p>
        </p:txBody>
      </p:sp>
      <p:sp>
        <p:nvSpPr>
          <p:cNvPr id="137" name="Shape 137"/>
          <p:cNvSpPr txBox="1"/>
          <p:nvPr>
            <p:ph idx="12" type="sldNum"/>
          </p:nvPr>
        </p:nvSpPr>
        <p:spPr>
          <a:xfrm>
            <a:off x="8914310" y="6556146"/>
            <a:ext cx="172542" cy="177800"/>
          </a:xfrm>
          <a:prstGeom prst="rect">
            <a:avLst/>
          </a:prstGeom>
          <a:noFill/>
          <a:ln>
            <a:noFill/>
          </a:ln>
        </p:spPr>
        <p:txBody>
          <a:bodyPr anchorCtr="0" anchor="ctr" bIns="0" lIns="0" rIns="0" tIns="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
        <p:nvSpPr>
          <p:cNvPr id="138" name="Shape 138"/>
          <p:cNvSpPr/>
          <p:nvPr/>
        </p:nvSpPr>
        <p:spPr>
          <a:xfrm>
            <a:off x="4067050" y="2336800"/>
            <a:ext cx="4847100" cy="3789300"/>
          </a:xfrm>
          <a:prstGeom prst="rect">
            <a:avLst/>
          </a:prstGeom>
          <a:noFill/>
          <a:ln>
            <a:noFill/>
          </a:ln>
        </p:spPr>
        <p:txBody>
          <a:bodyPr anchorCtr="0" anchor="t" bIns="45700" lIns="45700" rIns="45700" tIns="45700">
            <a:noAutofit/>
          </a:bodyPr>
          <a:lstStyle/>
          <a:p>
            <a:pPr indent="-533400" lvl="0" marL="533400" marR="0" rtl="0" algn="l">
              <a:lnSpc>
                <a:spcPct val="100000"/>
              </a:lnSpc>
              <a:spcBef>
                <a:spcPts val="0"/>
              </a:spcBef>
              <a:spcAft>
                <a:spcPts val="0"/>
              </a:spcAft>
              <a:buClr>
                <a:srgbClr val="1F497D"/>
              </a:buClr>
              <a:buSzPct val="100000"/>
              <a:buFont typeface="Arial"/>
              <a:buChar char="•"/>
            </a:pPr>
            <a:r>
              <a:rPr b="0" i="0" lang="en-US" sz="3400" u="none" cap="none" strike="noStrike">
                <a:solidFill>
                  <a:srgbClr val="1F497D"/>
                </a:solidFill>
                <a:latin typeface="Calibri"/>
                <a:ea typeface="Calibri"/>
                <a:cs typeface="Calibri"/>
                <a:sym typeface="Calibri"/>
              </a:rPr>
              <a:t>Ex</a:t>
            </a:r>
            <a:r>
              <a:rPr lang="en-US" sz="3400">
                <a:solidFill>
                  <a:srgbClr val="1F497D"/>
                </a:solidFill>
                <a:latin typeface="Calibri"/>
                <a:ea typeface="Calibri"/>
                <a:cs typeface="Calibri"/>
                <a:sym typeface="Calibri"/>
              </a:rPr>
              <a:t>tended</a:t>
            </a:r>
            <a:r>
              <a:rPr b="0" i="0" lang="en-US" sz="3400" u="none" cap="none" strike="noStrike">
                <a:solidFill>
                  <a:srgbClr val="1F497D"/>
                </a:solidFill>
                <a:latin typeface="Calibri"/>
                <a:ea typeface="Calibri"/>
                <a:cs typeface="Calibri"/>
                <a:sym typeface="Calibri"/>
              </a:rPr>
              <a:t> Top K word</a:t>
            </a:r>
          </a:p>
          <a:p>
            <a:pPr indent="-590550" lvl="1" marL="990600" marR="0" rtl="0" algn="l">
              <a:lnSpc>
                <a:spcPct val="100000"/>
              </a:lnSpc>
              <a:spcBef>
                <a:spcPts val="0"/>
              </a:spcBef>
              <a:spcAft>
                <a:spcPts val="0"/>
              </a:spcAft>
              <a:buClr>
                <a:srgbClr val="1F497D"/>
              </a:buClr>
              <a:buSzPct val="136000"/>
              <a:buFont typeface="Arial"/>
              <a:buChar char="•"/>
            </a:pPr>
            <a:r>
              <a:rPr lang="en-US" sz="2500">
                <a:solidFill>
                  <a:srgbClr val="1F497D"/>
                </a:solidFill>
                <a:latin typeface="Calibri"/>
                <a:ea typeface="Calibri"/>
                <a:cs typeface="Calibri"/>
                <a:sym typeface="Calibri"/>
              </a:rPr>
              <a:t>Add related words</a:t>
            </a:r>
          </a:p>
          <a:p>
            <a:pPr indent="-387350" lvl="2" marL="1371600" marR="0" rtl="0" algn="l">
              <a:lnSpc>
                <a:spcPct val="100000"/>
              </a:lnSpc>
              <a:spcBef>
                <a:spcPts val="600"/>
              </a:spcBef>
              <a:spcAft>
                <a:spcPts val="0"/>
              </a:spcAft>
              <a:buClr>
                <a:srgbClr val="1F497D"/>
              </a:buClr>
              <a:buSzPct val="100000"/>
              <a:buFont typeface="Calibri"/>
            </a:pPr>
            <a:r>
              <a:rPr lang="en-US" sz="2500">
                <a:solidFill>
                  <a:srgbClr val="1F497D"/>
                </a:solidFill>
                <a:latin typeface="Calibri"/>
                <a:ea typeface="Calibri"/>
                <a:cs typeface="Calibri"/>
                <a:sym typeface="Calibri"/>
              </a:rPr>
              <a:t>Single word: synonym</a:t>
            </a:r>
          </a:p>
          <a:p>
            <a:pPr indent="-387350" lvl="3" marL="1828800" marR="0" rtl="0" algn="l">
              <a:lnSpc>
                <a:spcPct val="100000"/>
              </a:lnSpc>
              <a:spcBef>
                <a:spcPts val="600"/>
              </a:spcBef>
              <a:spcAft>
                <a:spcPts val="0"/>
              </a:spcAft>
              <a:buClr>
                <a:srgbClr val="1F497D"/>
              </a:buClr>
              <a:buSzPct val="100000"/>
              <a:buFont typeface="Calibri"/>
            </a:pPr>
            <a:r>
              <a:rPr lang="en-US" sz="2500">
                <a:solidFill>
                  <a:srgbClr val="1F497D"/>
                </a:solidFill>
                <a:latin typeface="Calibri"/>
                <a:ea typeface="Calibri"/>
                <a:cs typeface="Calibri"/>
                <a:sym typeface="Calibri"/>
              </a:rPr>
              <a:t>NLTK Wordnet</a:t>
            </a:r>
          </a:p>
          <a:p>
            <a:pPr indent="-387350" lvl="3" marL="1828800" marR="0" rtl="0" algn="l">
              <a:lnSpc>
                <a:spcPct val="100000"/>
              </a:lnSpc>
              <a:spcBef>
                <a:spcPts val="600"/>
              </a:spcBef>
              <a:spcAft>
                <a:spcPts val="0"/>
              </a:spcAft>
              <a:buClr>
                <a:srgbClr val="1F497D"/>
              </a:buClr>
              <a:buSzPct val="100000"/>
              <a:buFont typeface="Calibri"/>
            </a:pPr>
            <a:r>
              <a:rPr lang="en-US" sz="2500">
                <a:solidFill>
                  <a:srgbClr val="1F497D"/>
                </a:solidFill>
                <a:latin typeface="Calibri"/>
                <a:ea typeface="Calibri"/>
                <a:cs typeface="Calibri"/>
                <a:sym typeface="Calibri"/>
              </a:rPr>
              <a:t>E.g. computer -&gt; PC, laptop, desktop</a:t>
            </a:r>
          </a:p>
          <a:p>
            <a:pPr indent="-533400" lvl="1" marL="990600" marR="0" rtl="0" algn="l">
              <a:lnSpc>
                <a:spcPct val="100000"/>
              </a:lnSpc>
              <a:spcBef>
                <a:spcPts val="600"/>
              </a:spcBef>
              <a:spcAft>
                <a:spcPts val="0"/>
              </a:spcAft>
              <a:buClr>
                <a:srgbClr val="1F497D"/>
              </a:buClr>
              <a:buSzPct val="100000"/>
              <a:buFont typeface="Calibri"/>
              <a:buChar char="•"/>
            </a:pPr>
            <a:r>
              <a:rPr lang="en-US" sz="2500">
                <a:solidFill>
                  <a:srgbClr val="1F497D"/>
                </a:solidFill>
                <a:latin typeface="Calibri"/>
                <a:ea typeface="Calibri"/>
                <a:cs typeface="Calibri"/>
                <a:sym typeface="Calibri"/>
              </a:rPr>
              <a:t>Challenge</a:t>
            </a:r>
          </a:p>
          <a:p>
            <a:pPr indent="-387350" lvl="2" marL="1371600" marR="0" rtl="0" algn="l">
              <a:lnSpc>
                <a:spcPct val="100000"/>
              </a:lnSpc>
              <a:spcBef>
                <a:spcPts val="600"/>
              </a:spcBef>
              <a:spcAft>
                <a:spcPts val="0"/>
              </a:spcAft>
              <a:buClr>
                <a:srgbClr val="1F497D"/>
              </a:buClr>
              <a:buSzPct val="100000"/>
              <a:buFont typeface="Calibri"/>
            </a:pPr>
            <a:r>
              <a:rPr lang="en-US" sz="2500">
                <a:solidFill>
                  <a:srgbClr val="1F497D"/>
                </a:solidFill>
                <a:latin typeface="Calibri"/>
                <a:ea typeface="Calibri"/>
                <a:cs typeface="Calibri"/>
                <a:sym typeface="Calibri"/>
              </a:rPr>
              <a:t>Ambiguous Noun Phrase:</a:t>
            </a:r>
          </a:p>
          <a:p>
            <a:pPr indent="-387350" lvl="3" marL="1828800" marR="0" rtl="0" algn="l">
              <a:lnSpc>
                <a:spcPct val="100000"/>
              </a:lnSpc>
              <a:spcBef>
                <a:spcPts val="600"/>
              </a:spcBef>
              <a:spcAft>
                <a:spcPts val="0"/>
              </a:spcAft>
              <a:buClr>
                <a:srgbClr val="1F497D"/>
              </a:buClr>
              <a:buSzPct val="100000"/>
              <a:buFont typeface="Calibri"/>
            </a:pPr>
            <a:r>
              <a:rPr lang="en-US" sz="2500">
                <a:solidFill>
                  <a:srgbClr val="1F497D"/>
                </a:solidFill>
                <a:latin typeface="Calibri"/>
                <a:ea typeface="Calibri"/>
                <a:cs typeface="Calibri"/>
                <a:sym typeface="Calibri"/>
              </a:rPr>
              <a:t>E.g. wanna cry</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A66D"/>
      </a:accent1>
      <a:accent2>
        <a:srgbClr val="AF1E2D"/>
      </a:accent2>
      <a:accent3>
        <a:srgbClr val="BED600"/>
      </a:accent3>
      <a:accent4>
        <a:srgbClr val="5A8E22"/>
      </a:accent4>
      <a:accent5>
        <a:srgbClr val="00A0DF"/>
      </a:accent5>
      <a:accent6>
        <a:srgbClr val="DD8E3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