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39"/>
  </p:notesMasterIdLst>
  <p:sldIdLst>
    <p:sldId id="256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8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8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1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5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8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2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4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1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3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6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1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ss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Python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0"/>
            <a:ext cx="7632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 readable, dynamic, pleasant, flexible, fast and powerful language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610600" cy="4449763"/>
          </a:xfrm>
        </p:spPr>
        <p:txBody>
          <a:bodyPr>
            <a:normAutofit/>
          </a:bodyPr>
          <a:lstStyle/>
          <a:p>
            <a:r>
              <a:rPr lang="en-US"/>
              <a:t>In the local repository folder, we can add a new file</a:t>
            </a:r>
          </a:p>
          <a:p>
            <a:r>
              <a:rPr lang="en-US"/>
              <a:t>If you are a Linux or a Mac user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/>
              <a:t>If you are a Windows user</a:t>
            </a:r>
          </a:p>
          <a:p>
            <a:pPr marL="800100" lvl="3" indent="-342900"/>
            <a:r>
              <a:rPr lang="en-US" sz="2800">
                <a:solidFill>
                  <a:srgbClr val="FF0000"/>
                </a:solidFill>
              </a:rPr>
              <a:t>echo This is a test file &gt; Newfile.txt</a:t>
            </a:r>
          </a:p>
          <a:p>
            <a:pPr marL="457200" lvl="3" indent="0">
              <a:buNone/>
            </a:pPr>
            <a:r>
              <a:rPr lang="en-US" sz="2800"/>
              <a:t>If you add a file from local</a:t>
            </a:r>
            <a:endParaRPr lang="en-US" sz="2800">
              <a:solidFill>
                <a:srgbClr val="FF0000"/>
              </a:solidFill>
            </a:endParaRPr>
          </a:p>
          <a:p>
            <a:pPr marL="800100" lvl="3" indent="-342900"/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git</a:t>
            </a:r>
            <a:r>
              <a:rPr lang="en-US" sz="2800">
                <a:solidFill>
                  <a:srgbClr val="FF0000"/>
                </a:solidFill>
              </a:rPr>
              <a:t> add Newfile.txt</a:t>
            </a:r>
          </a:p>
          <a:p>
            <a:pPr marL="800100" lvl="3" indent="-342900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54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1"/>
            <a:ext cx="8763000" cy="44497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commit –m ‘Someone committed on Sometime’</a:t>
            </a:r>
          </a:p>
          <a:p>
            <a:r>
              <a:rPr lang="en-US"/>
              <a:t>After commit, you can check </a:t>
            </a:r>
            <a:r>
              <a:rPr lang="en-US" err="1"/>
              <a:t>git</a:t>
            </a:r>
            <a:r>
              <a:rPr lang="en-US"/>
              <a:t> status to see if work directory clean</a:t>
            </a:r>
          </a:p>
          <a:p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5182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989" y="257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64008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hlinkClick r:id="rId3"/>
              </a:rPr>
              <a:t>https://help.github.com/articles/generating-ssh-keys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1878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Setup remote connection by SSH </a:t>
            </a:r>
            <a:r>
              <a:rPr lang="en-US" err="1"/>
              <a:t>git</a:t>
            </a:r>
            <a:r>
              <a:rPr lang="en-US"/>
              <a:t> address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remote set-</a:t>
            </a:r>
            <a:r>
              <a:rPr lang="en-US" err="1">
                <a:solidFill>
                  <a:srgbClr val="FF0000"/>
                </a:solidFill>
              </a:rPr>
              <a:t>url</a:t>
            </a:r>
            <a:r>
              <a:rPr lang="en-US">
                <a:solidFill>
                  <a:srgbClr val="FF0000"/>
                </a:solidFill>
              </a:rPr>
              <a:t> origin </a:t>
            </a:r>
            <a:r>
              <a:rPr lang="en-US" err="1">
                <a:solidFill>
                  <a:srgbClr val="FF0000"/>
                </a:solidFill>
              </a:rPr>
              <a:t>git@gxxxxxx.git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0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Now you can push all to GitHub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push --all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412086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now, Windows users have done all basic steps.</a:t>
            </a:r>
          </a:p>
          <a:p>
            <a:r>
              <a:rPr lang="en-US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203837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Linux or Mac user, we have more work to do before pushing change to remote</a:t>
            </a:r>
          </a:p>
          <a:p>
            <a:r>
              <a:rPr lang="en-US"/>
              <a:t>We have to setup SSH</a:t>
            </a:r>
          </a:p>
          <a:p>
            <a:r>
              <a:rPr lang="en-US"/>
              <a:t>Here are several steps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/>
              <a:t>Generate a SSH key with your </a:t>
            </a:r>
            <a:r>
              <a:rPr lang="en-US" err="1"/>
              <a:t>github</a:t>
            </a:r>
            <a:r>
              <a:rPr lang="en-US"/>
              <a:t> email address</a:t>
            </a:r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ssh-keygen -t rsa –C ‘</a:t>
            </a:r>
            <a:r>
              <a:rPr lang="de-DE" i="1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/>
              <a:t>For example, we give key name as id_rsa, key pair would be:</a:t>
            </a:r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(2) Add your new private key to the </a:t>
            </a:r>
            <a:r>
              <a:rPr lang="en-US" err="1"/>
              <a:t>ssh</a:t>
            </a:r>
            <a:r>
              <a:rPr lang="en-US"/>
              <a:t>-agent</a:t>
            </a:r>
          </a:p>
          <a:p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-agent -s</a:t>
            </a:r>
          </a:p>
          <a:p>
            <a:r>
              <a:rPr lang="en-US" err="1">
                <a:solidFill>
                  <a:srgbClr val="FF0000"/>
                </a:solidFill>
              </a:rPr>
              <a:t>eval</a:t>
            </a:r>
            <a:r>
              <a:rPr lang="en-US">
                <a:solidFill>
                  <a:srgbClr val="FF0000"/>
                </a:solidFill>
              </a:rPr>
              <a:t> $(</a:t>
            </a: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-agent)</a:t>
            </a:r>
          </a:p>
          <a:p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-add </a:t>
            </a:r>
            <a:r>
              <a:rPr lang="en-US" err="1">
                <a:solidFill>
                  <a:srgbClr val="FF0000"/>
                </a:solidFill>
              </a:rPr>
              <a:t>Your_Key_Name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2625725"/>
            <a:ext cx="5486400" cy="961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</a:rPr>
              <a:t>GitHub </a:t>
            </a:r>
          </a:p>
        </p:txBody>
      </p:sp>
    </p:spTree>
    <p:extLst>
      <p:ext uri="{BB962C8B-B14F-4D97-AF65-F5344CB8AC3E}">
        <p14:creationId xmlns:p14="http://schemas.microsoft.com/office/powerpoint/2010/main" val="323985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(3) Copy public key to your </a:t>
            </a:r>
            <a:r>
              <a:rPr lang="en-US" err="1"/>
              <a:t>github</a:t>
            </a:r>
            <a:r>
              <a:rPr lang="en-US"/>
              <a:t> account</a:t>
            </a:r>
          </a:p>
          <a:p>
            <a:r>
              <a:rPr lang="en-US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176480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(4) Copy key to your GitHub account</a:t>
            </a:r>
          </a:p>
          <a:p>
            <a:r>
              <a:rPr lang="en-US"/>
              <a:t>In the user bar in the top-right corner of any page, click setting button</a:t>
            </a:r>
          </a:p>
          <a:p>
            <a:r>
              <a:rPr lang="en-US"/>
              <a:t>Click </a:t>
            </a:r>
            <a:r>
              <a:rPr lang="en-US" b="1">
                <a:hlinkClick r:id="rId3"/>
              </a:rPr>
              <a:t>SSH Keys</a:t>
            </a:r>
            <a:r>
              <a:rPr lang="en-US"/>
              <a:t> in the left sidebar.</a:t>
            </a:r>
          </a:p>
          <a:p>
            <a:r>
              <a:rPr lang="en-US"/>
              <a:t>Click </a:t>
            </a:r>
            <a:r>
              <a:rPr lang="en-US" b="1"/>
              <a:t>Add SSH key</a:t>
            </a:r>
            <a:r>
              <a:rPr lang="en-US"/>
              <a:t>.</a:t>
            </a:r>
          </a:p>
          <a:p>
            <a:r>
              <a:rPr lang="en-US"/>
              <a:t>In the Title field, add a descriptive label for key</a:t>
            </a:r>
          </a:p>
          <a:p>
            <a:r>
              <a:rPr lang="en-US"/>
              <a:t>Paste your key into the "Key" field.</a:t>
            </a:r>
          </a:p>
          <a:p>
            <a:r>
              <a:rPr lang="en-US"/>
              <a:t>Click </a:t>
            </a:r>
            <a:r>
              <a:rPr lang="en-US" b="1"/>
              <a:t>Add key</a:t>
            </a:r>
            <a:r>
              <a:rPr lang="en-US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733676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04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(5) SSH to </a:t>
            </a:r>
            <a:r>
              <a:rPr lang="en-US" err="1"/>
              <a:t>github</a:t>
            </a:r>
            <a:r>
              <a:rPr lang="en-US"/>
              <a:t> for testing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25545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(6) Switching remote URLs from HTTPs to SSH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remote set-</a:t>
            </a:r>
            <a:r>
              <a:rPr lang="en-US" err="1">
                <a:solidFill>
                  <a:srgbClr val="FF0000"/>
                </a:solidFill>
              </a:rPr>
              <a:t>url</a:t>
            </a:r>
            <a:r>
              <a:rPr lang="en-US">
                <a:solidFill>
                  <a:srgbClr val="FF0000"/>
                </a:solidFill>
              </a:rPr>
              <a:t> origin </a:t>
            </a:r>
            <a:r>
              <a:rPr lang="en-US" err="1">
                <a:solidFill>
                  <a:srgbClr val="FF0000"/>
                </a:solidFill>
              </a:rPr>
              <a:t>git@gxxxxxx.git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7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(7) Now you can push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81484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6. Sync local with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11274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112839"/>
            <a:ext cx="9160741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6" y="1066138"/>
            <a:ext cx="9114559" cy="48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0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6" y="1381125"/>
            <a:ext cx="626053" cy="588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9" y="1481861"/>
            <a:ext cx="8129587" cy="41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3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10" r="-457"/>
          <a:stretch>
            <a:fillRect/>
          </a:stretch>
        </p:blipFill>
        <p:spPr>
          <a:xfrm>
            <a:off x="1516496" y="1461656"/>
            <a:ext cx="9148583" cy="4843895"/>
          </a:xfrm>
        </p:spPr>
      </p:pic>
    </p:spTree>
    <p:extLst>
      <p:ext uri="{BB962C8B-B14F-4D97-AF65-F5344CB8AC3E}">
        <p14:creationId xmlns:p14="http://schemas.microsoft.com/office/powerpoint/2010/main" val="35261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 Create Git remote repository using Git account</a:t>
            </a:r>
          </a:p>
          <a:p>
            <a:r>
              <a:rPr lang="en-US"/>
              <a:t>2. Clone Git repository to your local</a:t>
            </a:r>
          </a:p>
          <a:p>
            <a:r>
              <a:rPr lang="en-US"/>
              <a:t>3. Use Git to add file into local</a:t>
            </a:r>
          </a:p>
          <a:p>
            <a:r>
              <a:rPr lang="en-US"/>
              <a:t>4. Modify files and use Git to commit change</a:t>
            </a:r>
          </a:p>
          <a:p>
            <a:r>
              <a:rPr lang="en-US"/>
              <a:t>5. Use Git to push the commit to remote</a:t>
            </a:r>
          </a:p>
          <a:p>
            <a:r>
              <a:rPr lang="en-US"/>
              <a:t>6. Use Git to pull (sync) content with remote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1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3" y="1455594"/>
            <a:ext cx="8856662" cy="44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900" y="1422400"/>
            <a:ext cx="8256588" cy="4179888"/>
          </a:xfrm>
        </p:spPr>
      </p:pic>
    </p:spTree>
    <p:extLst>
      <p:ext uri="{BB962C8B-B14F-4D97-AF65-F5344CB8AC3E}">
        <p14:creationId xmlns:p14="http://schemas.microsoft.com/office/powerpoint/2010/main" val="28848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247775"/>
            <a:ext cx="9167262" cy="48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7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1832" y="1417638"/>
            <a:ext cx="8523287" cy="4549932"/>
          </a:xfrm>
        </p:spPr>
      </p:pic>
    </p:spTree>
    <p:extLst>
      <p:ext uri="{BB962C8B-B14F-4D97-AF65-F5344CB8AC3E}">
        <p14:creationId xmlns:p14="http://schemas.microsoft.com/office/powerpoint/2010/main" val="44991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713" y="1417638"/>
            <a:ext cx="8399462" cy="4646900"/>
          </a:xfrm>
        </p:spPr>
      </p:pic>
    </p:spTree>
    <p:extLst>
      <p:ext uri="{BB962C8B-B14F-4D97-AF65-F5344CB8AC3E}">
        <p14:creationId xmlns:p14="http://schemas.microsoft.com/office/powerpoint/2010/main" val="24810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GitHub</a:t>
            </a:r>
            <a:br>
              <a:rPr lang="en-US"/>
            </a:br>
            <a:r>
              <a:rPr lang="en-US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1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Windows user, please open GitHub desktop by double clicking icon</a:t>
            </a:r>
          </a:p>
          <a:p>
            <a:r>
              <a:rPr lang="en-US"/>
              <a:t>login to your GitHub desktop with your GitHub account (</a:t>
            </a:r>
            <a:r>
              <a:rPr lang="en-US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524375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Then open </a:t>
            </a:r>
            <a:r>
              <a:rPr lang="en-US" err="1"/>
              <a:t>Git</a:t>
            </a:r>
            <a:r>
              <a:rPr lang="en-US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2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605" y="1447800"/>
            <a:ext cx="8229600" cy="22098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We will add each group to our created organization “</a:t>
            </a:r>
            <a:r>
              <a:rPr lang="en-US" b="1"/>
              <a:t>SCE-UMKC</a:t>
            </a:r>
            <a:r>
              <a:rPr lang="en-US"/>
              <a:t>”. </a:t>
            </a:r>
          </a:p>
          <a:p>
            <a:r>
              <a:rPr lang="en-US"/>
              <a:t>Create your project under Owner SCE-UMKC, give a project name. That is the repository</a:t>
            </a:r>
          </a:p>
          <a:p>
            <a:r>
              <a:rPr lang="en-US"/>
              <a:t>If you are not the member of SCE-UMKC yet, you can just create a repository under your username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867401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3352801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clone, you will find a folder has the same name as repository</a:t>
            </a:r>
          </a:p>
          <a:p>
            <a:r>
              <a:rPr lang="en-US"/>
              <a:t>Use the following command to go inside the folder</a:t>
            </a:r>
          </a:p>
          <a:p>
            <a:pPr lvl="1"/>
            <a:r>
              <a:rPr lang="en-US"/>
              <a:t>cd &lt;</a:t>
            </a:r>
            <a:r>
              <a:rPr lang="en-US" err="1"/>
              <a:t>folder_name</a:t>
            </a:r>
            <a:r>
              <a:rPr lang="en-US"/>
              <a:t>&gt; (e.g., cd </a:t>
            </a:r>
            <a:r>
              <a:rPr lang="en-US" err="1"/>
              <a:t>BigDataProject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1318987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2387</TotalTime>
  <Words>609</Words>
  <Application>Microsoft Office PowerPoint</Application>
  <PresentationFormat>Widescreen</PresentationFormat>
  <Paragraphs>132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Franklin Gothic Book</vt:lpstr>
      <vt:lpstr>Helvetica</vt:lpstr>
      <vt:lpstr>Times New Roman</vt:lpstr>
      <vt:lpstr>UMKC_PPT4</vt:lpstr>
      <vt:lpstr>Custom Design</vt:lpstr>
      <vt:lpstr>UMKC_PPT1</vt:lpstr>
      <vt:lpstr>1_Custom Design</vt:lpstr>
      <vt:lpstr>COMP-SCI 5590 - 0001   Special Topics</vt:lpstr>
      <vt:lpstr>PowerPoint Presentation</vt:lpstr>
      <vt:lpstr>Git Basic Tasks</vt:lpstr>
      <vt:lpstr>GitHub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GitHub using GUI 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Puchu</cp:lastModifiedBy>
  <cp:revision>84</cp:revision>
  <dcterms:created xsi:type="dcterms:W3CDTF">2017-05-18T14:44:07Z</dcterms:created>
  <dcterms:modified xsi:type="dcterms:W3CDTF">2017-06-09T05:05:57Z</dcterms:modified>
</cp:coreProperties>
</file>