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2"/>
  </p:notesMasterIdLst>
  <p:sldIdLst>
    <p:sldId id="257" r:id="rId3"/>
    <p:sldId id="326" r:id="rId4"/>
    <p:sldId id="296" r:id="rId5"/>
    <p:sldId id="323" r:id="rId6"/>
    <p:sldId id="297" r:id="rId7"/>
    <p:sldId id="298" r:id="rId8"/>
    <p:sldId id="321" r:id="rId9"/>
    <p:sldId id="295" r:id="rId10"/>
    <p:sldId id="299" r:id="rId11"/>
    <p:sldId id="291" r:id="rId12"/>
    <p:sldId id="301" r:id="rId13"/>
    <p:sldId id="292" r:id="rId14"/>
    <p:sldId id="293" r:id="rId15"/>
    <p:sldId id="294" r:id="rId16"/>
    <p:sldId id="286" r:id="rId17"/>
    <p:sldId id="290" r:id="rId18"/>
    <p:sldId id="287" r:id="rId19"/>
    <p:sldId id="288" r:id="rId20"/>
    <p:sldId id="259" r:id="rId21"/>
    <p:sldId id="261" r:id="rId22"/>
    <p:sldId id="324" r:id="rId23"/>
    <p:sldId id="304" r:id="rId24"/>
    <p:sldId id="325" r:id="rId25"/>
    <p:sldId id="262" r:id="rId26"/>
    <p:sldId id="260" r:id="rId27"/>
    <p:sldId id="305" r:id="rId28"/>
    <p:sldId id="306" r:id="rId29"/>
    <p:sldId id="289" r:id="rId30"/>
    <p:sldId id="269" r:id="rId31"/>
    <p:sldId id="307" r:id="rId32"/>
    <p:sldId id="308" r:id="rId33"/>
    <p:sldId id="309" r:id="rId34"/>
    <p:sldId id="315" r:id="rId35"/>
    <p:sldId id="316" r:id="rId36"/>
    <p:sldId id="317" r:id="rId37"/>
    <p:sldId id="319" r:id="rId38"/>
    <p:sldId id="320" r:id="rId39"/>
    <p:sldId id="284" r:id="rId40"/>
    <p:sldId id="28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CBE74-19AD-48DC-B881-7FC559AB42A8}" type="doc">
      <dgm:prSet loTypeId="urn:microsoft.com/office/officeart/2005/8/layout/venn1" loCatId="relationship" qsTypeId="urn:microsoft.com/office/officeart/2005/8/quickstyle/3d3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90B7F569-8407-4490-8D3F-DD0A230762E5}">
      <dgm:prSet custT="1"/>
      <dgm:spPr/>
      <dgm:t>
        <a:bodyPr/>
        <a:lstStyle/>
        <a:p>
          <a:pPr rtl="0"/>
          <a:r>
            <a:rPr lang="en-US" sz="2000" b="0" dirty="0"/>
            <a:t>Search engines</a:t>
          </a:r>
        </a:p>
      </dgm:t>
    </dgm:pt>
    <dgm:pt modelId="{AA316CC5-64A2-4D72-BA3D-FDA40EDE58FD}" type="parTrans" cxnId="{E3D511C4-3833-4574-8707-74442321C4DC}">
      <dgm:prSet/>
      <dgm:spPr/>
      <dgm:t>
        <a:bodyPr/>
        <a:lstStyle/>
        <a:p>
          <a:endParaRPr lang="en-US"/>
        </a:p>
      </dgm:t>
    </dgm:pt>
    <dgm:pt modelId="{FB688000-9005-4ACD-AF40-7882ADAA9682}" type="sibTrans" cxnId="{E3D511C4-3833-4574-8707-74442321C4DC}">
      <dgm:prSet/>
      <dgm:spPr/>
      <dgm:t>
        <a:bodyPr/>
        <a:lstStyle/>
        <a:p>
          <a:endParaRPr lang="en-US"/>
        </a:p>
      </dgm:t>
    </dgm:pt>
    <dgm:pt modelId="{BD46FB78-8177-46E6-8AC8-4E47F71CBD64}">
      <dgm:prSet custT="1"/>
      <dgm:spPr/>
      <dgm:t>
        <a:bodyPr/>
        <a:lstStyle/>
        <a:p>
          <a:pPr rtl="0"/>
          <a:r>
            <a:rPr lang="en-US" sz="2000" b="0" dirty="0"/>
            <a:t>Site recommendations</a:t>
          </a:r>
        </a:p>
      </dgm:t>
    </dgm:pt>
    <dgm:pt modelId="{BD48690B-387C-4707-B1D3-106BD3FBC61E}" type="parTrans" cxnId="{5FC8FE79-2FA8-4D89-80B3-21874C34EF9F}">
      <dgm:prSet/>
      <dgm:spPr/>
      <dgm:t>
        <a:bodyPr/>
        <a:lstStyle/>
        <a:p>
          <a:endParaRPr lang="en-US"/>
        </a:p>
      </dgm:t>
    </dgm:pt>
    <dgm:pt modelId="{82BC97C0-196A-4AD3-96E7-AB1266988117}" type="sibTrans" cxnId="{5FC8FE79-2FA8-4D89-80B3-21874C34EF9F}">
      <dgm:prSet/>
      <dgm:spPr/>
      <dgm:t>
        <a:bodyPr/>
        <a:lstStyle/>
        <a:p>
          <a:endParaRPr lang="en-US"/>
        </a:p>
      </dgm:t>
    </dgm:pt>
    <dgm:pt modelId="{7B818998-83CF-448A-9AD1-2BF75AB09845}">
      <dgm:prSet custT="1"/>
      <dgm:spPr/>
      <dgm:t>
        <a:bodyPr/>
        <a:lstStyle/>
        <a:p>
          <a:pPr rtl="0"/>
          <a:r>
            <a:rPr lang="en-US" sz="2000" b="0" dirty="0"/>
            <a:t>Spam filtering</a:t>
          </a:r>
        </a:p>
      </dgm:t>
    </dgm:pt>
    <dgm:pt modelId="{CD3BE399-FD94-49A7-9223-EFDA24624796}" type="parTrans" cxnId="{2F08350E-DEB3-4833-A318-DE56312AF801}">
      <dgm:prSet/>
      <dgm:spPr/>
      <dgm:t>
        <a:bodyPr/>
        <a:lstStyle/>
        <a:p>
          <a:endParaRPr lang="en-US"/>
        </a:p>
      </dgm:t>
    </dgm:pt>
    <dgm:pt modelId="{79B0C00C-3B8C-46B4-B083-9AD651165EC8}" type="sibTrans" cxnId="{2F08350E-DEB3-4833-A318-DE56312AF801}">
      <dgm:prSet/>
      <dgm:spPr/>
      <dgm:t>
        <a:bodyPr/>
        <a:lstStyle/>
        <a:p>
          <a:endParaRPr lang="en-US"/>
        </a:p>
      </dgm:t>
    </dgm:pt>
    <dgm:pt modelId="{78C6D988-C2B6-49C6-823D-6AED7C112676}">
      <dgm:prSet custT="1"/>
      <dgm:spPr/>
      <dgm:t>
        <a:bodyPr/>
        <a:lstStyle/>
        <a:p>
          <a:pPr rtl="0"/>
          <a:r>
            <a:rPr lang="en-US" sz="2000" b="0" dirty="0"/>
            <a:t>Knowledge bases and expert systems</a:t>
          </a:r>
        </a:p>
      </dgm:t>
    </dgm:pt>
    <dgm:pt modelId="{538F2FC0-4612-4889-8C7A-C27C7EC573BA}" type="parTrans" cxnId="{20350E74-3CE2-4126-B25C-B5FC3A24731D}">
      <dgm:prSet/>
      <dgm:spPr/>
      <dgm:t>
        <a:bodyPr/>
        <a:lstStyle/>
        <a:p>
          <a:endParaRPr lang="en-US"/>
        </a:p>
      </dgm:t>
    </dgm:pt>
    <dgm:pt modelId="{5BE5D43A-CB87-4957-94C0-5595F2E3AF81}" type="sibTrans" cxnId="{20350E74-3CE2-4126-B25C-B5FC3A24731D}">
      <dgm:prSet/>
      <dgm:spPr/>
      <dgm:t>
        <a:bodyPr/>
        <a:lstStyle/>
        <a:p>
          <a:endParaRPr lang="en-US"/>
        </a:p>
      </dgm:t>
    </dgm:pt>
    <dgm:pt modelId="{C35FE0E4-2036-41DA-B30A-FD0C0E393FD0}">
      <dgm:prSet custT="1"/>
      <dgm:spPr/>
      <dgm:t>
        <a:bodyPr/>
        <a:lstStyle/>
        <a:p>
          <a:pPr rtl="0"/>
          <a:r>
            <a:rPr lang="en-US" sz="2000" b="0" dirty="0"/>
            <a:t>Automated customer support systems</a:t>
          </a:r>
        </a:p>
      </dgm:t>
    </dgm:pt>
    <dgm:pt modelId="{C32AADCD-1B76-4331-BF1F-15E298AE81EE}" type="parTrans" cxnId="{998B79C6-3F04-4E0F-99DB-6414C7F0D7B4}">
      <dgm:prSet/>
      <dgm:spPr/>
      <dgm:t>
        <a:bodyPr/>
        <a:lstStyle/>
        <a:p>
          <a:endParaRPr lang="en-US"/>
        </a:p>
      </dgm:t>
    </dgm:pt>
    <dgm:pt modelId="{4610B340-49FA-4470-B127-5A5A4F910229}" type="sibTrans" cxnId="{998B79C6-3F04-4E0F-99DB-6414C7F0D7B4}">
      <dgm:prSet/>
      <dgm:spPr/>
      <dgm:t>
        <a:bodyPr/>
        <a:lstStyle/>
        <a:p>
          <a:endParaRPr lang="en-US"/>
        </a:p>
      </dgm:t>
    </dgm:pt>
    <dgm:pt modelId="{A4201CE0-B7D4-4ABD-9BF6-52EA847689EF}">
      <dgm:prSet custT="1"/>
      <dgm:spPr/>
      <dgm:t>
        <a:bodyPr/>
        <a:lstStyle/>
        <a:p>
          <a:pPr rtl="0"/>
          <a:r>
            <a:rPr lang="en-US" sz="2000" b="0" dirty="0"/>
            <a:t>Banking fraud detection</a:t>
          </a:r>
        </a:p>
      </dgm:t>
    </dgm:pt>
    <dgm:pt modelId="{12061D18-984C-46B9-81E6-790B2DC6A386}" type="parTrans" cxnId="{68072A1E-9F38-499F-8809-1B194DE1BFB5}">
      <dgm:prSet/>
      <dgm:spPr/>
      <dgm:t>
        <a:bodyPr/>
        <a:lstStyle/>
        <a:p>
          <a:endParaRPr lang="en-US"/>
        </a:p>
      </dgm:t>
    </dgm:pt>
    <dgm:pt modelId="{4A93DA07-020E-484F-A213-B586994D7E4F}" type="sibTrans" cxnId="{68072A1E-9F38-499F-8809-1B194DE1BFB5}">
      <dgm:prSet/>
      <dgm:spPr/>
      <dgm:t>
        <a:bodyPr/>
        <a:lstStyle/>
        <a:p>
          <a:endParaRPr lang="en-US"/>
        </a:p>
      </dgm:t>
    </dgm:pt>
    <dgm:pt modelId="{09CCD1B0-515A-4E5A-A106-BCD81E6F2946}">
      <dgm:prSet custT="1"/>
      <dgm:spPr/>
      <dgm:t>
        <a:bodyPr/>
        <a:lstStyle/>
        <a:p>
          <a:pPr rtl="0"/>
          <a:r>
            <a:rPr lang="en-US" sz="2000" b="0" dirty="0"/>
            <a:t>Consumer behavior analysis</a:t>
          </a:r>
        </a:p>
      </dgm:t>
    </dgm:pt>
    <dgm:pt modelId="{421D16F3-CC34-443F-843C-24BC605DE6CC}" type="parTrans" cxnId="{200B0862-C468-4A7A-87B7-FCA71261FE99}">
      <dgm:prSet/>
      <dgm:spPr/>
      <dgm:t>
        <a:bodyPr/>
        <a:lstStyle/>
        <a:p>
          <a:endParaRPr lang="en-US"/>
        </a:p>
      </dgm:t>
    </dgm:pt>
    <dgm:pt modelId="{46050BE7-39B2-4AF5-9C70-B478B484029E}" type="sibTrans" cxnId="{200B0862-C468-4A7A-87B7-FCA71261FE99}">
      <dgm:prSet/>
      <dgm:spPr/>
      <dgm:t>
        <a:bodyPr/>
        <a:lstStyle/>
        <a:p>
          <a:endParaRPr lang="en-US"/>
        </a:p>
      </dgm:t>
    </dgm:pt>
    <dgm:pt modelId="{87F8E112-0B28-4CDB-B269-F65211C6EC87}">
      <dgm:prSet/>
      <dgm:spPr/>
      <dgm:t>
        <a:bodyPr/>
        <a:lstStyle/>
        <a:p>
          <a:endParaRPr lang="en-US" sz="2000" b="0" dirty="0"/>
        </a:p>
      </dgm:t>
    </dgm:pt>
    <dgm:pt modelId="{FABA34D9-BBE2-4037-916F-A5097B53E7A4}" type="parTrans" cxnId="{459B0504-5EA8-4B27-91C4-E868752561B1}">
      <dgm:prSet/>
      <dgm:spPr/>
      <dgm:t>
        <a:bodyPr/>
        <a:lstStyle/>
        <a:p>
          <a:endParaRPr lang="en-US"/>
        </a:p>
      </dgm:t>
    </dgm:pt>
    <dgm:pt modelId="{A2D25F19-3929-451E-AF77-46C06CFA437D}" type="sibTrans" cxnId="{459B0504-5EA8-4B27-91C4-E868752561B1}">
      <dgm:prSet/>
      <dgm:spPr/>
      <dgm:t>
        <a:bodyPr/>
        <a:lstStyle/>
        <a:p>
          <a:endParaRPr lang="en-US"/>
        </a:p>
      </dgm:t>
    </dgm:pt>
    <dgm:pt modelId="{09FFB97B-E6DF-4A11-A502-6B409E432034}">
      <dgm:prSet/>
      <dgm:spPr/>
      <dgm:t>
        <a:bodyPr/>
        <a:lstStyle/>
        <a:p>
          <a:pPr rtl="0"/>
          <a:endParaRPr lang="en-US" sz="2000" b="0" dirty="0"/>
        </a:p>
      </dgm:t>
    </dgm:pt>
    <dgm:pt modelId="{DA4CC95E-41B7-4340-88AD-5EFE8F7FB4AC}" type="parTrans" cxnId="{61AA8D02-B345-4AC2-8507-CCDDAD282A7C}">
      <dgm:prSet/>
      <dgm:spPr/>
      <dgm:t>
        <a:bodyPr/>
        <a:lstStyle/>
        <a:p>
          <a:endParaRPr lang="en-US"/>
        </a:p>
      </dgm:t>
    </dgm:pt>
    <dgm:pt modelId="{B3932AF2-878C-4478-A536-9EB5CBB5AEFA}" type="sibTrans" cxnId="{61AA8D02-B345-4AC2-8507-CCDDAD282A7C}">
      <dgm:prSet/>
      <dgm:spPr/>
      <dgm:t>
        <a:bodyPr/>
        <a:lstStyle/>
        <a:p>
          <a:endParaRPr lang="en-US"/>
        </a:p>
      </dgm:t>
    </dgm:pt>
    <dgm:pt modelId="{6C574EA2-5726-4A6A-B883-E3E752EAFBDD}" type="pres">
      <dgm:prSet presAssocID="{A62CBE74-19AD-48DC-B881-7FC559AB42A8}" presName="compositeShape" presStyleCnt="0">
        <dgm:presLayoutVars>
          <dgm:chMax val="7"/>
          <dgm:dir/>
          <dgm:resizeHandles val="exact"/>
        </dgm:presLayoutVars>
      </dgm:prSet>
      <dgm:spPr/>
    </dgm:pt>
    <dgm:pt modelId="{303E9F53-66DE-48E9-A7E3-395880C1700A}" type="pres">
      <dgm:prSet presAssocID="{90B7F569-8407-4490-8D3F-DD0A230762E5}" presName="circ1" presStyleLbl="vennNode1" presStyleIdx="0" presStyleCnt="7"/>
      <dgm:spPr/>
    </dgm:pt>
    <dgm:pt modelId="{7EBF033C-AC40-4334-965D-7ACC89466CE7}" type="pres">
      <dgm:prSet presAssocID="{90B7F569-8407-4490-8D3F-DD0A230762E5}" presName="circ1Tx" presStyleLbl="revTx" presStyleIdx="0" presStyleCnt="0" custScaleX="168340">
        <dgm:presLayoutVars>
          <dgm:chMax val="0"/>
          <dgm:chPref val="0"/>
          <dgm:bulletEnabled val="1"/>
        </dgm:presLayoutVars>
      </dgm:prSet>
      <dgm:spPr/>
    </dgm:pt>
    <dgm:pt modelId="{0A7F9539-F5C7-46B0-9A76-633C35683EB0}" type="pres">
      <dgm:prSet presAssocID="{BD46FB78-8177-46E6-8AC8-4E47F71CBD64}" presName="circ2" presStyleLbl="vennNode1" presStyleIdx="1" presStyleCnt="7"/>
      <dgm:spPr/>
    </dgm:pt>
    <dgm:pt modelId="{C1B858F2-04B9-48E4-9DAA-FCBBAC458895}" type="pres">
      <dgm:prSet presAssocID="{BD46FB78-8177-46E6-8AC8-4E47F71CBD64}" presName="circ2Tx" presStyleLbl="revTx" presStyleIdx="0" presStyleCnt="0" custScaleX="268684" custScaleY="125220">
        <dgm:presLayoutVars>
          <dgm:chMax val="0"/>
          <dgm:chPref val="0"/>
          <dgm:bulletEnabled val="1"/>
        </dgm:presLayoutVars>
      </dgm:prSet>
      <dgm:spPr/>
    </dgm:pt>
    <dgm:pt modelId="{C3E550E1-F962-4B5F-A7D1-044FB4319E4A}" type="pres">
      <dgm:prSet presAssocID="{7B818998-83CF-448A-9AD1-2BF75AB09845}" presName="circ3" presStyleLbl="vennNode1" presStyleIdx="2" presStyleCnt="7"/>
      <dgm:spPr/>
    </dgm:pt>
    <dgm:pt modelId="{C9BFBFCB-CBD8-4273-8B9E-F17A31A9756E}" type="pres">
      <dgm:prSet presAssocID="{7B818998-83CF-448A-9AD1-2BF75AB09845}" presName="circ3Tx" presStyleLbl="revTx" presStyleIdx="0" presStyleCnt="0" custScaleX="168340">
        <dgm:presLayoutVars>
          <dgm:chMax val="0"/>
          <dgm:chPref val="0"/>
          <dgm:bulletEnabled val="1"/>
        </dgm:presLayoutVars>
      </dgm:prSet>
      <dgm:spPr/>
    </dgm:pt>
    <dgm:pt modelId="{414BF724-9601-425E-BEFC-0EE53C6F24D8}" type="pres">
      <dgm:prSet presAssocID="{78C6D988-C2B6-49C6-823D-6AED7C112676}" presName="circ4" presStyleLbl="vennNode1" presStyleIdx="3" presStyleCnt="7"/>
      <dgm:spPr/>
    </dgm:pt>
    <dgm:pt modelId="{F5B73EB8-4A72-4CB6-806C-D3315F37EDB5}" type="pres">
      <dgm:prSet presAssocID="{78C6D988-C2B6-49C6-823D-6AED7C112676}" presName="circ4Tx" presStyleLbl="revTx" presStyleIdx="0" presStyleCnt="0" custScaleX="168340">
        <dgm:presLayoutVars>
          <dgm:chMax val="0"/>
          <dgm:chPref val="0"/>
          <dgm:bulletEnabled val="1"/>
        </dgm:presLayoutVars>
      </dgm:prSet>
      <dgm:spPr/>
    </dgm:pt>
    <dgm:pt modelId="{090C2180-75BA-4A74-A8A3-9E172799FE97}" type="pres">
      <dgm:prSet presAssocID="{C35FE0E4-2036-41DA-B30A-FD0C0E393FD0}" presName="circ5" presStyleLbl="vennNode1" presStyleIdx="4" presStyleCnt="7"/>
      <dgm:spPr/>
    </dgm:pt>
    <dgm:pt modelId="{4D140346-8F12-46B6-ADF7-D9EE2F224D67}" type="pres">
      <dgm:prSet presAssocID="{C35FE0E4-2036-41DA-B30A-FD0C0E393FD0}" presName="circ5Tx" presStyleLbl="revTx" presStyleIdx="0" presStyleCnt="0" custScaleX="168340">
        <dgm:presLayoutVars>
          <dgm:chMax val="0"/>
          <dgm:chPref val="0"/>
          <dgm:bulletEnabled val="1"/>
        </dgm:presLayoutVars>
      </dgm:prSet>
      <dgm:spPr/>
    </dgm:pt>
    <dgm:pt modelId="{38F2EF78-6659-4999-8935-21999D9DBB66}" type="pres">
      <dgm:prSet presAssocID="{A4201CE0-B7D4-4ABD-9BF6-52EA847689EF}" presName="circ6" presStyleLbl="vennNode1" presStyleIdx="5" presStyleCnt="7"/>
      <dgm:spPr/>
    </dgm:pt>
    <dgm:pt modelId="{D87E9021-5D6A-4917-849B-1205F930149C}" type="pres">
      <dgm:prSet presAssocID="{A4201CE0-B7D4-4ABD-9BF6-52EA847689EF}" presName="circ6Tx" presStyleLbl="revTx" presStyleIdx="0" presStyleCnt="0" custScaleX="168340">
        <dgm:presLayoutVars>
          <dgm:chMax val="0"/>
          <dgm:chPref val="0"/>
          <dgm:bulletEnabled val="1"/>
        </dgm:presLayoutVars>
      </dgm:prSet>
      <dgm:spPr/>
    </dgm:pt>
    <dgm:pt modelId="{8BE01188-6DC1-4DF7-83E1-A1798A33F0AB}" type="pres">
      <dgm:prSet presAssocID="{09CCD1B0-515A-4E5A-A106-BCD81E6F2946}" presName="circ7" presStyleLbl="vennNode1" presStyleIdx="6" presStyleCnt="7"/>
      <dgm:spPr/>
    </dgm:pt>
    <dgm:pt modelId="{C242491B-19CF-4B08-BAC5-9B508BF5BB74}" type="pres">
      <dgm:prSet presAssocID="{09CCD1B0-515A-4E5A-A106-BCD81E6F2946}" presName="circ7Tx" presStyleLbl="revTx" presStyleIdx="0" presStyleCnt="0" custScaleX="217070">
        <dgm:presLayoutVars>
          <dgm:chMax val="0"/>
          <dgm:chPref val="0"/>
          <dgm:bulletEnabled val="1"/>
        </dgm:presLayoutVars>
      </dgm:prSet>
      <dgm:spPr/>
    </dgm:pt>
  </dgm:ptLst>
  <dgm:cxnLst>
    <dgm:cxn modelId="{61AA8D02-B345-4AC2-8507-CCDDAD282A7C}" srcId="{A62CBE74-19AD-48DC-B881-7FC559AB42A8}" destId="{09FFB97B-E6DF-4A11-A502-6B409E432034}" srcOrd="8" destOrd="0" parTransId="{DA4CC95E-41B7-4340-88AD-5EFE8F7FB4AC}" sibTransId="{B3932AF2-878C-4478-A536-9EB5CBB5AEFA}"/>
    <dgm:cxn modelId="{459B0504-5EA8-4B27-91C4-E868752561B1}" srcId="{A62CBE74-19AD-48DC-B881-7FC559AB42A8}" destId="{87F8E112-0B28-4CDB-B269-F65211C6EC87}" srcOrd="7" destOrd="0" parTransId="{FABA34D9-BBE2-4037-916F-A5097B53E7A4}" sibTransId="{A2D25F19-3929-451E-AF77-46C06CFA437D}"/>
    <dgm:cxn modelId="{2F08350E-DEB3-4833-A318-DE56312AF801}" srcId="{A62CBE74-19AD-48DC-B881-7FC559AB42A8}" destId="{7B818998-83CF-448A-9AD1-2BF75AB09845}" srcOrd="2" destOrd="0" parTransId="{CD3BE399-FD94-49A7-9223-EFDA24624796}" sibTransId="{79B0C00C-3B8C-46B4-B083-9AD651165EC8}"/>
    <dgm:cxn modelId="{68072A1E-9F38-499F-8809-1B194DE1BFB5}" srcId="{A62CBE74-19AD-48DC-B881-7FC559AB42A8}" destId="{A4201CE0-B7D4-4ABD-9BF6-52EA847689EF}" srcOrd="5" destOrd="0" parTransId="{12061D18-984C-46B9-81E6-790B2DC6A386}" sibTransId="{4A93DA07-020E-484F-A213-B586994D7E4F}"/>
    <dgm:cxn modelId="{200B0862-C468-4A7A-87B7-FCA71261FE99}" srcId="{A62CBE74-19AD-48DC-B881-7FC559AB42A8}" destId="{09CCD1B0-515A-4E5A-A106-BCD81E6F2946}" srcOrd="6" destOrd="0" parTransId="{421D16F3-CC34-443F-843C-24BC605DE6CC}" sibTransId="{46050BE7-39B2-4AF5-9C70-B478B484029E}"/>
    <dgm:cxn modelId="{20AC426D-DE91-40D2-B991-EF4C65FAC341}" type="presOf" srcId="{A62CBE74-19AD-48DC-B881-7FC559AB42A8}" destId="{6C574EA2-5726-4A6A-B883-E3E752EAFBDD}" srcOrd="0" destOrd="0" presId="urn:microsoft.com/office/officeart/2005/8/layout/venn1"/>
    <dgm:cxn modelId="{20350E74-3CE2-4126-B25C-B5FC3A24731D}" srcId="{A62CBE74-19AD-48DC-B881-7FC559AB42A8}" destId="{78C6D988-C2B6-49C6-823D-6AED7C112676}" srcOrd="3" destOrd="0" parTransId="{538F2FC0-4612-4889-8C7A-C27C7EC573BA}" sibTransId="{5BE5D43A-CB87-4957-94C0-5595F2E3AF81}"/>
    <dgm:cxn modelId="{ACFE3557-104F-4688-AC08-B7E4CB9EE9F0}" type="presOf" srcId="{09CCD1B0-515A-4E5A-A106-BCD81E6F2946}" destId="{C242491B-19CF-4B08-BAC5-9B508BF5BB74}" srcOrd="0" destOrd="0" presId="urn:microsoft.com/office/officeart/2005/8/layout/venn1"/>
    <dgm:cxn modelId="{5FC8FE79-2FA8-4D89-80B3-21874C34EF9F}" srcId="{A62CBE74-19AD-48DC-B881-7FC559AB42A8}" destId="{BD46FB78-8177-46E6-8AC8-4E47F71CBD64}" srcOrd="1" destOrd="0" parTransId="{BD48690B-387C-4707-B1D3-106BD3FBC61E}" sibTransId="{82BC97C0-196A-4AD3-96E7-AB1266988117}"/>
    <dgm:cxn modelId="{21BB3281-05C0-424F-95A4-0C16A55BA1E6}" type="presOf" srcId="{BD46FB78-8177-46E6-8AC8-4E47F71CBD64}" destId="{C1B858F2-04B9-48E4-9DAA-FCBBAC458895}" srcOrd="0" destOrd="0" presId="urn:microsoft.com/office/officeart/2005/8/layout/venn1"/>
    <dgm:cxn modelId="{23B6CF81-5CEA-4D7D-8044-2C06A9BC0F73}" type="presOf" srcId="{A4201CE0-B7D4-4ABD-9BF6-52EA847689EF}" destId="{D87E9021-5D6A-4917-849B-1205F930149C}" srcOrd="0" destOrd="0" presId="urn:microsoft.com/office/officeart/2005/8/layout/venn1"/>
    <dgm:cxn modelId="{C374DD83-D15D-48F1-BE96-0CA00F6F7878}" type="presOf" srcId="{C35FE0E4-2036-41DA-B30A-FD0C0E393FD0}" destId="{4D140346-8F12-46B6-ADF7-D9EE2F224D67}" srcOrd="0" destOrd="0" presId="urn:microsoft.com/office/officeart/2005/8/layout/venn1"/>
    <dgm:cxn modelId="{20841189-2B1D-4A17-BB89-CE7D6E1D4268}" type="presOf" srcId="{78C6D988-C2B6-49C6-823D-6AED7C112676}" destId="{F5B73EB8-4A72-4CB6-806C-D3315F37EDB5}" srcOrd="0" destOrd="0" presId="urn:microsoft.com/office/officeart/2005/8/layout/venn1"/>
    <dgm:cxn modelId="{46AE9BAE-50A0-4321-9C20-887373502E74}" type="presOf" srcId="{7B818998-83CF-448A-9AD1-2BF75AB09845}" destId="{C9BFBFCB-CBD8-4273-8B9E-F17A31A9756E}" srcOrd="0" destOrd="0" presId="urn:microsoft.com/office/officeart/2005/8/layout/venn1"/>
    <dgm:cxn modelId="{E3D511C4-3833-4574-8707-74442321C4DC}" srcId="{A62CBE74-19AD-48DC-B881-7FC559AB42A8}" destId="{90B7F569-8407-4490-8D3F-DD0A230762E5}" srcOrd="0" destOrd="0" parTransId="{AA316CC5-64A2-4D72-BA3D-FDA40EDE58FD}" sibTransId="{FB688000-9005-4ACD-AF40-7882ADAA9682}"/>
    <dgm:cxn modelId="{998B79C6-3F04-4E0F-99DB-6414C7F0D7B4}" srcId="{A62CBE74-19AD-48DC-B881-7FC559AB42A8}" destId="{C35FE0E4-2036-41DA-B30A-FD0C0E393FD0}" srcOrd="4" destOrd="0" parTransId="{C32AADCD-1B76-4331-BF1F-15E298AE81EE}" sibTransId="{4610B340-49FA-4470-B127-5A5A4F910229}"/>
    <dgm:cxn modelId="{8E6226D7-8E61-429C-B5D2-47EC8F6D7C89}" type="presOf" srcId="{90B7F569-8407-4490-8D3F-DD0A230762E5}" destId="{7EBF033C-AC40-4334-965D-7ACC89466CE7}" srcOrd="0" destOrd="0" presId="urn:microsoft.com/office/officeart/2005/8/layout/venn1"/>
    <dgm:cxn modelId="{F1DD4F06-7FD8-4F4B-BA47-F977BFD281C8}" type="presParOf" srcId="{6C574EA2-5726-4A6A-B883-E3E752EAFBDD}" destId="{303E9F53-66DE-48E9-A7E3-395880C1700A}" srcOrd="0" destOrd="0" presId="urn:microsoft.com/office/officeart/2005/8/layout/venn1"/>
    <dgm:cxn modelId="{AA3C7B25-DC7F-47BC-B142-373C1B083FEF}" type="presParOf" srcId="{6C574EA2-5726-4A6A-B883-E3E752EAFBDD}" destId="{7EBF033C-AC40-4334-965D-7ACC89466CE7}" srcOrd="1" destOrd="0" presId="urn:microsoft.com/office/officeart/2005/8/layout/venn1"/>
    <dgm:cxn modelId="{128D45A6-F541-4D16-A71C-96EF68BEEB7F}" type="presParOf" srcId="{6C574EA2-5726-4A6A-B883-E3E752EAFBDD}" destId="{0A7F9539-F5C7-46B0-9A76-633C35683EB0}" srcOrd="2" destOrd="0" presId="urn:microsoft.com/office/officeart/2005/8/layout/venn1"/>
    <dgm:cxn modelId="{ED12E50D-B1DB-43C6-A99A-6A804ACA902F}" type="presParOf" srcId="{6C574EA2-5726-4A6A-B883-E3E752EAFBDD}" destId="{C1B858F2-04B9-48E4-9DAA-FCBBAC458895}" srcOrd="3" destOrd="0" presId="urn:microsoft.com/office/officeart/2005/8/layout/venn1"/>
    <dgm:cxn modelId="{105330EB-1FDF-4534-B5D7-513D70D3047C}" type="presParOf" srcId="{6C574EA2-5726-4A6A-B883-E3E752EAFBDD}" destId="{C3E550E1-F962-4B5F-A7D1-044FB4319E4A}" srcOrd="4" destOrd="0" presId="urn:microsoft.com/office/officeart/2005/8/layout/venn1"/>
    <dgm:cxn modelId="{C61401CF-18E4-467E-8B0D-911C59B30CD8}" type="presParOf" srcId="{6C574EA2-5726-4A6A-B883-E3E752EAFBDD}" destId="{C9BFBFCB-CBD8-4273-8B9E-F17A31A9756E}" srcOrd="5" destOrd="0" presId="urn:microsoft.com/office/officeart/2005/8/layout/venn1"/>
    <dgm:cxn modelId="{D9D69629-8810-44F5-81C7-DE1277D57F77}" type="presParOf" srcId="{6C574EA2-5726-4A6A-B883-E3E752EAFBDD}" destId="{414BF724-9601-425E-BEFC-0EE53C6F24D8}" srcOrd="6" destOrd="0" presId="urn:microsoft.com/office/officeart/2005/8/layout/venn1"/>
    <dgm:cxn modelId="{BE7D8CDC-1589-4DDA-846D-F3410F6F1400}" type="presParOf" srcId="{6C574EA2-5726-4A6A-B883-E3E752EAFBDD}" destId="{F5B73EB8-4A72-4CB6-806C-D3315F37EDB5}" srcOrd="7" destOrd="0" presId="urn:microsoft.com/office/officeart/2005/8/layout/venn1"/>
    <dgm:cxn modelId="{1002DC52-8491-4B99-AE05-2BB430DB2DF4}" type="presParOf" srcId="{6C574EA2-5726-4A6A-B883-E3E752EAFBDD}" destId="{090C2180-75BA-4A74-A8A3-9E172799FE97}" srcOrd="8" destOrd="0" presId="urn:microsoft.com/office/officeart/2005/8/layout/venn1"/>
    <dgm:cxn modelId="{A92DDF35-ADCF-4AD8-A92D-E35E94DB845D}" type="presParOf" srcId="{6C574EA2-5726-4A6A-B883-E3E752EAFBDD}" destId="{4D140346-8F12-46B6-ADF7-D9EE2F224D67}" srcOrd="9" destOrd="0" presId="urn:microsoft.com/office/officeart/2005/8/layout/venn1"/>
    <dgm:cxn modelId="{E52C6F0D-1C03-4953-829C-33124910E073}" type="presParOf" srcId="{6C574EA2-5726-4A6A-B883-E3E752EAFBDD}" destId="{38F2EF78-6659-4999-8935-21999D9DBB66}" srcOrd="10" destOrd="0" presId="urn:microsoft.com/office/officeart/2005/8/layout/venn1"/>
    <dgm:cxn modelId="{920A8AE2-D840-4B9E-BA25-AC45BA16EF23}" type="presParOf" srcId="{6C574EA2-5726-4A6A-B883-E3E752EAFBDD}" destId="{D87E9021-5D6A-4917-849B-1205F930149C}" srcOrd="11" destOrd="0" presId="urn:microsoft.com/office/officeart/2005/8/layout/venn1"/>
    <dgm:cxn modelId="{8EF4F501-630F-4727-8C90-D5651FB4EF87}" type="presParOf" srcId="{6C574EA2-5726-4A6A-B883-E3E752EAFBDD}" destId="{8BE01188-6DC1-4DF7-83E1-A1798A33F0AB}" srcOrd="12" destOrd="0" presId="urn:microsoft.com/office/officeart/2005/8/layout/venn1"/>
    <dgm:cxn modelId="{B0CAC0D5-EAC2-427A-AB1D-14051ECEAC70}" type="presParOf" srcId="{6C574EA2-5726-4A6A-B883-E3E752EAFBDD}" destId="{C242491B-19CF-4B08-BAC5-9B508BF5BB74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88A7D3-1194-428D-9B98-9066C53F7A6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1FA8930-7E03-4478-B157-52A5E3E06B4F}">
      <dgm:prSet phldrT="[Text]"/>
      <dgm:spPr/>
      <dgm:t>
        <a:bodyPr/>
        <a:lstStyle/>
        <a:p>
          <a:r>
            <a:rPr lang="en-US" dirty="0"/>
            <a:t>Python</a:t>
          </a:r>
          <a:endParaRPr lang="en-IN" dirty="0"/>
        </a:p>
      </dgm:t>
    </dgm:pt>
    <dgm:pt modelId="{1222D589-292D-4F01-A362-498469D75F96}" type="parTrans" cxnId="{3E5A4D53-6317-4A5C-A1D3-DB0BD9D5A6BA}">
      <dgm:prSet/>
      <dgm:spPr/>
      <dgm:t>
        <a:bodyPr/>
        <a:lstStyle/>
        <a:p>
          <a:endParaRPr lang="en-IN"/>
        </a:p>
      </dgm:t>
    </dgm:pt>
    <dgm:pt modelId="{094460EA-CA12-4A3D-9D75-E52EEB5D5B4B}" type="sibTrans" cxnId="{3E5A4D53-6317-4A5C-A1D3-DB0BD9D5A6BA}">
      <dgm:prSet/>
      <dgm:spPr/>
      <dgm:t>
        <a:bodyPr/>
        <a:lstStyle/>
        <a:p>
          <a:endParaRPr lang="en-IN"/>
        </a:p>
      </dgm:t>
    </dgm:pt>
    <dgm:pt modelId="{8A17B141-DA13-411F-B9EA-CFCA0B7EB7E1}">
      <dgm:prSet phldrT="[Text]"/>
      <dgm:spPr/>
      <dgm:t>
        <a:bodyPr/>
        <a:lstStyle/>
        <a:p>
          <a:r>
            <a:rPr lang="en-US" dirty="0"/>
            <a:t>NLP</a:t>
          </a:r>
          <a:endParaRPr lang="en-IN" dirty="0"/>
        </a:p>
      </dgm:t>
    </dgm:pt>
    <dgm:pt modelId="{020E0743-D79B-48AA-A6C7-D7E70988F722}" type="parTrans" cxnId="{FD2EA2D0-F451-4488-828B-0126602F860F}">
      <dgm:prSet/>
      <dgm:spPr/>
      <dgm:t>
        <a:bodyPr/>
        <a:lstStyle/>
        <a:p>
          <a:endParaRPr lang="en-IN"/>
        </a:p>
      </dgm:t>
    </dgm:pt>
    <dgm:pt modelId="{1178A32B-6888-4192-A6CF-310ACB4C7736}" type="sibTrans" cxnId="{FD2EA2D0-F451-4488-828B-0126602F860F}">
      <dgm:prSet/>
      <dgm:spPr/>
      <dgm:t>
        <a:bodyPr/>
        <a:lstStyle/>
        <a:p>
          <a:endParaRPr lang="en-IN"/>
        </a:p>
      </dgm:t>
    </dgm:pt>
    <dgm:pt modelId="{578A18F5-572A-492E-8D4C-FB5F76642282}">
      <dgm:prSet phldrT="[Text]"/>
      <dgm:spPr/>
      <dgm:t>
        <a:bodyPr/>
        <a:lstStyle/>
        <a:p>
          <a:r>
            <a:rPr lang="en-US" dirty="0"/>
            <a:t>NLTK</a:t>
          </a:r>
          <a:endParaRPr lang="en-IN" dirty="0"/>
        </a:p>
      </dgm:t>
    </dgm:pt>
    <dgm:pt modelId="{1F8DD431-BC58-406A-8171-8F6A52AF814E}" type="parTrans" cxnId="{21E4EC6B-30D4-4DEC-B5EF-9FE73977A30F}">
      <dgm:prSet/>
      <dgm:spPr/>
      <dgm:t>
        <a:bodyPr/>
        <a:lstStyle/>
        <a:p>
          <a:endParaRPr lang="en-IN"/>
        </a:p>
      </dgm:t>
    </dgm:pt>
    <dgm:pt modelId="{A50D6ADC-B036-4E48-95B3-AC862646AAC0}" type="sibTrans" cxnId="{21E4EC6B-30D4-4DEC-B5EF-9FE73977A30F}">
      <dgm:prSet/>
      <dgm:spPr/>
      <dgm:t>
        <a:bodyPr/>
        <a:lstStyle/>
        <a:p>
          <a:endParaRPr lang="en-IN"/>
        </a:p>
      </dgm:t>
    </dgm:pt>
    <dgm:pt modelId="{42BEAEEF-58B0-4151-B770-46E5ACD23CEE}" type="pres">
      <dgm:prSet presAssocID="{FB88A7D3-1194-428D-9B98-9066C53F7A61}" presName="Name0" presStyleCnt="0">
        <dgm:presLayoutVars>
          <dgm:dir/>
          <dgm:resizeHandles val="exact"/>
        </dgm:presLayoutVars>
      </dgm:prSet>
      <dgm:spPr/>
    </dgm:pt>
    <dgm:pt modelId="{518A48E7-A6C4-4EA5-AEA9-AAD2483DB641}" type="pres">
      <dgm:prSet presAssocID="{71FA8930-7E03-4478-B157-52A5E3E06B4F}" presName="node" presStyleLbl="node1" presStyleIdx="0" presStyleCnt="3">
        <dgm:presLayoutVars>
          <dgm:bulletEnabled val="1"/>
        </dgm:presLayoutVars>
      </dgm:prSet>
      <dgm:spPr/>
    </dgm:pt>
    <dgm:pt modelId="{877DC497-5D74-4879-A78F-083A1BFB1FF6}" type="pres">
      <dgm:prSet presAssocID="{094460EA-CA12-4A3D-9D75-E52EEB5D5B4B}" presName="sibTrans" presStyleLbl="sibTrans2D1" presStyleIdx="0" presStyleCnt="2"/>
      <dgm:spPr/>
    </dgm:pt>
    <dgm:pt modelId="{A9BA1309-E671-45BE-AEAD-1FB32FAC1D21}" type="pres">
      <dgm:prSet presAssocID="{094460EA-CA12-4A3D-9D75-E52EEB5D5B4B}" presName="connectorText" presStyleLbl="sibTrans2D1" presStyleIdx="0" presStyleCnt="2"/>
      <dgm:spPr/>
    </dgm:pt>
    <dgm:pt modelId="{A366DDCB-010B-445F-81E1-C9D127992526}" type="pres">
      <dgm:prSet presAssocID="{8A17B141-DA13-411F-B9EA-CFCA0B7EB7E1}" presName="node" presStyleLbl="node1" presStyleIdx="1" presStyleCnt="3">
        <dgm:presLayoutVars>
          <dgm:bulletEnabled val="1"/>
        </dgm:presLayoutVars>
      </dgm:prSet>
      <dgm:spPr/>
    </dgm:pt>
    <dgm:pt modelId="{0D730746-A832-485B-931C-4C062B370D7C}" type="pres">
      <dgm:prSet presAssocID="{1178A32B-6888-4192-A6CF-310ACB4C7736}" presName="sibTrans" presStyleLbl="sibTrans2D1" presStyleIdx="1" presStyleCnt="2"/>
      <dgm:spPr/>
    </dgm:pt>
    <dgm:pt modelId="{B2E0F2FA-6E1D-4D58-B3E3-BE59BD5D18D7}" type="pres">
      <dgm:prSet presAssocID="{1178A32B-6888-4192-A6CF-310ACB4C7736}" presName="connectorText" presStyleLbl="sibTrans2D1" presStyleIdx="1" presStyleCnt="2"/>
      <dgm:spPr/>
    </dgm:pt>
    <dgm:pt modelId="{0448EFD8-8CDB-4B2A-86FD-D52B5352858F}" type="pres">
      <dgm:prSet presAssocID="{578A18F5-572A-492E-8D4C-FB5F76642282}" presName="node" presStyleLbl="node1" presStyleIdx="2" presStyleCnt="3">
        <dgm:presLayoutVars>
          <dgm:bulletEnabled val="1"/>
        </dgm:presLayoutVars>
      </dgm:prSet>
      <dgm:spPr/>
    </dgm:pt>
  </dgm:ptLst>
  <dgm:cxnLst>
    <dgm:cxn modelId="{CE742D29-8958-494F-856E-7F15E679460F}" type="presOf" srcId="{1178A32B-6888-4192-A6CF-310ACB4C7736}" destId="{B2E0F2FA-6E1D-4D58-B3E3-BE59BD5D18D7}" srcOrd="1" destOrd="0" presId="urn:microsoft.com/office/officeart/2005/8/layout/process1"/>
    <dgm:cxn modelId="{93658466-EB1C-4DAD-8962-32DBF0E1E540}" type="presOf" srcId="{FB88A7D3-1194-428D-9B98-9066C53F7A61}" destId="{42BEAEEF-58B0-4151-B770-46E5ACD23CEE}" srcOrd="0" destOrd="0" presId="urn:microsoft.com/office/officeart/2005/8/layout/process1"/>
    <dgm:cxn modelId="{4940D348-681B-4386-AA4D-1129CA36C366}" type="presOf" srcId="{1178A32B-6888-4192-A6CF-310ACB4C7736}" destId="{0D730746-A832-485B-931C-4C062B370D7C}" srcOrd="0" destOrd="0" presId="urn:microsoft.com/office/officeart/2005/8/layout/process1"/>
    <dgm:cxn modelId="{21E4EC6B-30D4-4DEC-B5EF-9FE73977A30F}" srcId="{FB88A7D3-1194-428D-9B98-9066C53F7A61}" destId="{578A18F5-572A-492E-8D4C-FB5F76642282}" srcOrd="2" destOrd="0" parTransId="{1F8DD431-BC58-406A-8171-8F6A52AF814E}" sibTransId="{A50D6ADC-B036-4E48-95B3-AC862646AAC0}"/>
    <dgm:cxn modelId="{3E5A4D53-6317-4A5C-A1D3-DB0BD9D5A6BA}" srcId="{FB88A7D3-1194-428D-9B98-9066C53F7A61}" destId="{71FA8930-7E03-4478-B157-52A5E3E06B4F}" srcOrd="0" destOrd="0" parTransId="{1222D589-292D-4F01-A362-498469D75F96}" sibTransId="{094460EA-CA12-4A3D-9D75-E52EEB5D5B4B}"/>
    <dgm:cxn modelId="{EFBDFFAC-A8D5-4252-A2CE-A9740297B8B4}" type="presOf" srcId="{578A18F5-572A-492E-8D4C-FB5F76642282}" destId="{0448EFD8-8CDB-4B2A-86FD-D52B5352858F}" srcOrd="0" destOrd="0" presId="urn:microsoft.com/office/officeart/2005/8/layout/process1"/>
    <dgm:cxn modelId="{FD2EA2D0-F451-4488-828B-0126602F860F}" srcId="{FB88A7D3-1194-428D-9B98-9066C53F7A61}" destId="{8A17B141-DA13-411F-B9EA-CFCA0B7EB7E1}" srcOrd="1" destOrd="0" parTransId="{020E0743-D79B-48AA-A6C7-D7E70988F722}" sibTransId="{1178A32B-6888-4192-A6CF-310ACB4C7736}"/>
    <dgm:cxn modelId="{595153D7-FB7D-4DC9-B0CA-1323B265A81A}" type="presOf" srcId="{8A17B141-DA13-411F-B9EA-CFCA0B7EB7E1}" destId="{A366DDCB-010B-445F-81E1-C9D127992526}" srcOrd="0" destOrd="0" presId="urn:microsoft.com/office/officeart/2005/8/layout/process1"/>
    <dgm:cxn modelId="{D1C080DA-1694-4F81-8765-533B5446CE04}" type="presOf" srcId="{094460EA-CA12-4A3D-9D75-E52EEB5D5B4B}" destId="{877DC497-5D74-4879-A78F-083A1BFB1FF6}" srcOrd="0" destOrd="0" presId="urn:microsoft.com/office/officeart/2005/8/layout/process1"/>
    <dgm:cxn modelId="{AB2102E5-E8D2-4926-A194-687A2B24C545}" type="presOf" srcId="{71FA8930-7E03-4478-B157-52A5E3E06B4F}" destId="{518A48E7-A6C4-4EA5-AEA9-AAD2483DB641}" srcOrd="0" destOrd="0" presId="urn:microsoft.com/office/officeart/2005/8/layout/process1"/>
    <dgm:cxn modelId="{98D626FC-06EC-4650-9860-B5F8F55576A5}" type="presOf" srcId="{094460EA-CA12-4A3D-9D75-E52EEB5D5B4B}" destId="{A9BA1309-E671-45BE-AEAD-1FB32FAC1D21}" srcOrd="1" destOrd="0" presId="urn:microsoft.com/office/officeart/2005/8/layout/process1"/>
    <dgm:cxn modelId="{ACA8DED6-2E50-421C-8353-0E2AE0680D59}" type="presParOf" srcId="{42BEAEEF-58B0-4151-B770-46E5ACD23CEE}" destId="{518A48E7-A6C4-4EA5-AEA9-AAD2483DB641}" srcOrd="0" destOrd="0" presId="urn:microsoft.com/office/officeart/2005/8/layout/process1"/>
    <dgm:cxn modelId="{6776A5B4-01E4-4860-9F4E-451C7B6FF3BD}" type="presParOf" srcId="{42BEAEEF-58B0-4151-B770-46E5ACD23CEE}" destId="{877DC497-5D74-4879-A78F-083A1BFB1FF6}" srcOrd="1" destOrd="0" presId="urn:microsoft.com/office/officeart/2005/8/layout/process1"/>
    <dgm:cxn modelId="{0477D690-A96F-4D7F-8B1B-E514A4CBACC2}" type="presParOf" srcId="{877DC497-5D74-4879-A78F-083A1BFB1FF6}" destId="{A9BA1309-E671-45BE-AEAD-1FB32FAC1D21}" srcOrd="0" destOrd="0" presId="urn:microsoft.com/office/officeart/2005/8/layout/process1"/>
    <dgm:cxn modelId="{A8894437-0772-4DF5-B2F0-0351F172F30D}" type="presParOf" srcId="{42BEAEEF-58B0-4151-B770-46E5ACD23CEE}" destId="{A366DDCB-010B-445F-81E1-C9D127992526}" srcOrd="2" destOrd="0" presId="urn:microsoft.com/office/officeart/2005/8/layout/process1"/>
    <dgm:cxn modelId="{6E8BE478-565F-4F35-842C-8336B60E31A7}" type="presParOf" srcId="{42BEAEEF-58B0-4151-B770-46E5ACD23CEE}" destId="{0D730746-A832-485B-931C-4C062B370D7C}" srcOrd="3" destOrd="0" presId="urn:microsoft.com/office/officeart/2005/8/layout/process1"/>
    <dgm:cxn modelId="{5B10CFF0-A9ED-428D-B4E9-6112583CB1A6}" type="presParOf" srcId="{0D730746-A832-485B-931C-4C062B370D7C}" destId="{B2E0F2FA-6E1D-4D58-B3E3-BE59BD5D18D7}" srcOrd="0" destOrd="0" presId="urn:microsoft.com/office/officeart/2005/8/layout/process1"/>
    <dgm:cxn modelId="{A7F4DE89-D8EC-47E9-842B-06115A9CE8D6}" type="presParOf" srcId="{42BEAEEF-58B0-4151-B770-46E5ACD23CEE}" destId="{0448EFD8-8CDB-4B2A-86FD-D52B5352858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E9F53-66DE-48E9-A7E3-395880C1700A}">
      <dsp:nvSpPr>
        <dsp:cNvPr id="0" name=""/>
        <dsp:cNvSpPr/>
      </dsp:nvSpPr>
      <dsp:spPr>
        <a:xfrm>
          <a:off x="4541952" y="1152310"/>
          <a:ext cx="1476188" cy="147636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EBF033C-AC40-4334-965D-7ACC89466CE7}">
      <dsp:nvSpPr>
        <dsp:cNvPr id="0" name=""/>
        <dsp:cNvSpPr/>
      </dsp:nvSpPr>
      <dsp:spPr>
        <a:xfrm>
          <a:off x="3856340" y="0"/>
          <a:ext cx="2847413" cy="905192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Search engines</a:t>
          </a:r>
        </a:p>
      </dsp:txBody>
      <dsp:txXfrm>
        <a:off x="3856340" y="0"/>
        <a:ext cx="2847413" cy="905192"/>
      </dsp:txXfrm>
    </dsp:sp>
    <dsp:sp modelId="{0A7F9539-F5C7-46B0-9A76-633C35683EB0}">
      <dsp:nvSpPr>
        <dsp:cNvPr id="0" name=""/>
        <dsp:cNvSpPr/>
      </dsp:nvSpPr>
      <dsp:spPr>
        <a:xfrm>
          <a:off x="4974967" y="1360504"/>
          <a:ext cx="1476188" cy="147636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1B858F2-04B9-48E4-9DAA-FCBBAC458895}">
      <dsp:nvSpPr>
        <dsp:cNvPr id="0" name=""/>
        <dsp:cNvSpPr/>
      </dsp:nvSpPr>
      <dsp:spPr>
        <a:xfrm>
          <a:off x="5284418" y="734373"/>
          <a:ext cx="4296804" cy="124683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Site recommendations</a:t>
          </a:r>
        </a:p>
      </dsp:txBody>
      <dsp:txXfrm>
        <a:off x="5284418" y="734373"/>
        <a:ext cx="4296804" cy="1246830"/>
      </dsp:txXfrm>
    </dsp:sp>
    <dsp:sp modelId="{C3E550E1-F962-4B5F-A7D1-044FB4319E4A}">
      <dsp:nvSpPr>
        <dsp:cNvPr id="0" name=""/>
        <dsp:cNvSpPr/>
      </dsp:nvSpPr>
      <dsp:spPr>
        <a:xfrm>
          <a:off x="5081376" y="1828941"/>
          <a:ext cx="1476188" cy="147636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BFBFCB-CBD8-4273-8B9E-F17A31A9756E}">
      <dsp:nvSpPr>
        <dsp:cNvPr id="0" name=""/>
        <dsp:cNvSpPr/>
      </dsp:nvSpPr>
      <dsp:spPr>
        <a:xfrm>
          <a:off x="6251049" y="2127202"/>
          <a:ext cx="2640328" cy="10636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Spam filtering</a:t>
          </a:r>
        </a:p>
      </dsp:txBody>
      <dsp:txXfrm>
        <a:off x="6251049" y="2127202"/>
        <a:ext cx="2640328" cy="1063601"/>
      </dsp:txXfrm>
    </dsp:sp>
    <dsp:sp modelId="{414BF724-9601-425E-BEFC-0EE53C6F24D8}">
      <dsp:nvSpPr>
        <dsp:cNvPr id="0" name=""/>
        <dsp:cNvSpPr/>
      </dsp:nvSpPr>
      <dsp:spPr>
        <a:xfrm>
          <a:off x="4781833" y="2204596"/>
          <a:ext cx="1476188" cy="147636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5B73EB8-4A72-4CB6-806C-D3315F37EDB5}">
      <dsp:nvSpPr>
        <dsp:cNvPr id="0" name=""/>
        <dsp:cNvSpPr/>
      </dsp:nvSpPr>
      <dsp:spPr>
        <a:xfrm>
          <a:off x="5532428" y="3552880"/>
          <a:ext cx="2847413" cy="973082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Knowledge bases and expert systems</a:t>
          </a:r>
        </a:p>
      </dsp:txBody>
      <dsp:txXfrm>
        <a:off x="5532428" y="3552880"/>
        <a:ext cx="2847413" cy="973082"/>
      </dsp:txXfrm>
    </dsp:sp>
    <dsp:sp modelId="{090C2180-75BA-4A74-A8A3-9E172799FE97}">
      <dsp:nvSpPr>
        <dsp:cNvPr id="0" name=""/>
        <dsp:cNvSpPr/>
      </dsp:nvSpPr>
      <dsp:spPr>
        <a:xfrm>
          <a:off x="4302072" y="2204596"/>
          <a:ext cx="1476188" cy="147636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D140346-8F12-46B6-ADF7-D9EE2F224D67}">
      <dsp:nvSpPr>
        <dsp:cNvPr id="0" name=""/>
        <dsp:cNvSpPr/>
      </dsp:nvSpPr>
      <dsp:spPr>
        <a:xfrm>
          <a:off x="2180251" y="3552880"/>
          <a:ext cx="2847413" cy="973082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Automated customer support systems</a:t>
          </a:r>
        </a:p>
      </dsp:txBody>
      <dsp:txXfrm>
        <a:off x="2180251" y="3552880"/>
        <a:ext cx="2847413" cy="973082"/>
      </dsp:txXfrm>
    </dsp:sp>
    <dsp:sp modelId="{38F2EF78-6659-4999-8935-21999D9DBB66}">
      <dsp:nvSpPr>
        <dsp:cNvPr id="0" name=""/>
        <dsp:cNvSpPr/>
      </dsp:nvSpPr>
      <dsp:spPr>
        <a:xfrm>
          <a:off x="4002528" y="1828941"/>
          <a:ext cx="1476188" cy="147636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87E9021-5D6A-4917-849B-1205F930149C}">
      <dsp:nvSpPr>
        <dsp:cNvPr id="0" name=""/>
        <dsp:cNvSpPr/>
      </dsp:nvSpPr>
      <dsp:spPr>
        <a:xfrm>
          <a:off x="1668715" y="2127202"/>
          <a:ext cx="2640328" cy="106360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Banking fraud detection</a:t>
          </a:r>
        </a:p>
      </dsp:txBody>
      <dsp:txXfrm>
        <a:off x="1668715" y="2127202"/>
        <a:ext cx="2640328" cy="1063601"/>
      </dsp:txXfrm>
    </dsp:sp>
    <dsp:sp modelId="{8BE01188-6DC1-4DF7-83E1-A1798A33F0AB}">
      <dsp:nvSpPr>
        <dsp:cNvPr id="0" name=""/>
        <dsp:cNvSpPr/>
      </dsp:nvSpPr>
      <dsp:spPr>
        <a:xfrm>
          <a:off x="4108937" y="1360504"/>
          <a:ext cx="1476188" cy="147636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242491B-19CF-4B08-BAC5-9B508BF5BB74}">
      <dsp:nvSpPr>
        <dsp:cNvPr id="0" name=""/>
        <dsp:cNvSpPr/>
      </dsp:nvSpPr>
      <dsp:spPr>
        <a:xfrm>
          <a:off x="1391576" y="859932"/>
          <a:ext cx="3471391" cy="99571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Consumer behavior analysis</a:t>
          </a:r>
        </a:p>
      </dsp:txBody>
      <dsp:txXfrm>
        <a:off x="1391576" y="859932"/>
        <a:ext cx="3471391" cy="995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A48E7-A6C4-4EA5-AEA9-AAD2483DB641}">
      <dsp:nvSpPr>
        <dsp:cNvPr id="0" name=""/>
        <dsp:cNvSpPr/>
      </dsp:nvSpPr>
      <dsp:spPr>
        <a:xfrm>
          <a:off x="5357" y="194260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Python</a:t>
          </a:r>
          <a:endParaRPr lang="en-IN" sz="3400" kern="1200" dirty="0"/>
        </a:p>
      </dsp:txBody>
      <dsp:txXfrm>
        <a:off x="33499" y="222402"/>
        <a:ext cx="1545106" cy="904550"/>
      </dsp:txXfrm>
    </dsp:sp>
    <dsp:sp modelId="{877DC497-5D74-4879-A78F-083A1BFB1FF6}">
      <dsp:nvSpPr>
        <dsp:cNvPr id="0" name=""/>
        <dsp:cNvSpPr/>
      </dsp:nvSpPr>
      <dsp:spPr>
        <a:xfrm>
          <a:off x="1766887" y="476105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1766887" y="555534"/>
        <a:ext cx="237646" cy="238286"/>
      </dsp:txXfrm>
    </dsp:sp>
    <dsp:sp modelId="{A366DDCB-010B-445F-81E1-C9D127992526}">
      <dsp:nvSpPr>
        <dsp:cNvPr id="0" name=""/>
        <dsp:cNvSpPr/>
      </dsp:nvSpPr>
      <dsp:spPr>
        <a:xfrm>
          <a:off x="2247304" y="194260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NLP</a:t>
          </a:r>
          <a:endParaRPr lang="en-IN" sz="3400" kern="1200" dirty="0"/>
        </a:p>
      </dsp:txBody>
      <dsp:txXfrm>
        <a:off x="2275446" y="222402"/>
        <a:ext cx="1545106" cy="904550"/>
      </dsp:txXfrm>
    </dsp:sp>
    <dsp:sp modelId="{0D730746-A832-485B-931C-4C062B370D7C}">
      <dsp:nvSpPr>
        <dsp:cNvPr id="0" name=""/>
        <dsp:cNvSpPr/>
      </dsp:nvSpPr>
      <dsp:spPr>
        <a:xfrm>
          <a:off x="4008834" y="476105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4008834" y="555534"/>
        <a:ext cx="237646" cy="238286"/>
      </dsp:txXfrm>
    </dsp:sp>
    <dsp:sp modelId="{0448EFD8-8CDB-4B2A-86FD-D52B5352858F}">
      <dsp:nvSpPr>
        <dsp:cNvPr id="0" name=""/>
        <dsp:cNvSpPr/>
      </dsp:nvSpPr>
      <dsp:spPr>
        <a:xfrm>
          <a:off x="4489251" y="194260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NLTK</a:t>
          </a:r>
          <a:endParaRPr lang="en-IN" sz="3400" kern="1200" dirty="0"/>
        </a:p>
      </dsp:txBody>
      <dsp:txXfrm>
        <a:off x="4517393" y="222402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python-exercises/" TargetMode="External"/><Relationship Id="rId2" Type="http://schemas.openxmlformats.org/officeDocument/2006/relationships/hyperlink" Target="https://github.com/wade12/WikiScraper/blob/mas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earnpython.org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/nlt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818111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/>
              <a:t>Lesson 7 </a:t>
            </a:r>
            <a:r>
              <a:rPr lang="en-US" sz="4000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802916"/>
            <a:ext cx="70866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Natural language processing in Python using NLTK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WordNet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Structured, semantically oriented English dictionary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Synonyms, antonyms,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hyponims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hypernims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depth of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trees, etc.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7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WordNet: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3795-6B73-4D0F-B8A1-552A509B4B74}"/>
              </a:ext>
            </a:extLst>
          </p:cNvPr>
          <p:cNvSpPr/>
          <p:nvPr/>
        </p:nvSpPr>
        <p:spPr>
          <a:xfrm>
            <a:off x="1123122" y="1321905"/>
            <a:ext cx="9144000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7F"/>
                </a:solidFill>
                <a:latin typeface="Verdana"/>
              </a:rPr>
              <a:t>import</a:t>
            </a:r>
            <a:r>
              <a:rPr lang="en-US" sz="1400" b="1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Verdana"/>
              </a:rPr>
              <a:t>nltk</a:t>
            </a:r>
            <a:endParaRPr lang="en-US" sz="1400" b="1" dirty="0">
              <a:solidFill>
                <a:srgbClr val="808080"/>
              </a:solidFill>
              <a:latin typeface="Verdana"/>
            </a:endParaRPr>
          </a:p>
          <a:p>
            <a:r>
              <a:rPr lang="en-US" sz="1400" b="1" dirty="0">
                <a:solidFill>
                  <a:srgbClr val="00007F"/>
                </a:solidFill>
                <a:latin typeface="Verdana"/>
              </a:rPr>
              <a:t>from</a:t>
            </a:r>
            <a:r>
              <a:rPr lang="en-US" sz="1400" b="1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Verdana"/>
              </a:rPr>
              <a:t>nltk.corpus</a:t>
            </a:r>
            <a:r>
              <a:rPr lang="en-US" sz="1400" b="1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>
                <a:solidFill>
                  <a:srgbClr val="00007F"/>
                </a:solidFill>
                <a:latin typeface="Verdana"/>
              </a:rPr>
              <a:t>import</a:t>
            </a:r>
            <a:r>
              <a:rPr lang="en-US" sz="1400" b="1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Verdana"/>
              </a:rPr>
              <a:t>wordnet</a:t>
            </a:r>
            <a:r>
              <a:rPr lang="en-US" sz="1400" b="1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>
                <a:solidFill>
                  <a:srgbClr val="00007F"/>
                </a:solidFill>
                <a:latin typeface="Verdana"/>
              </a:rPr>
              <a:t>as</a:t>
            </a:r>
            <a:r>
              <a:rPr lang="en-US" sz="1400" b="1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Verdana"/>
              </a:rPr>
              <a:t>wn</a:t>
            </a:r>
          </a:p>
          <a:p>
            <a:endParaRPr lang="en-US" sz="1400" b="1" dirty="0">
              <a:solidFill>
                <a:srgbClr val="808080"/>
              </a:solidFill>
              <a:latin typeface="Verdana"/>
            </a:endParaRPr>
          </a:p>
          <a:p>
            <a:r>
              <a:rPr lang="en-US" sz="1400" dirty="0">
                <a:solidFill>
                  <a:srgbClr val="000000"/>
                </a:solidFill>
                <a:latin typeface="Verdana"/>
              </a:rPr>
              <a:t>synsets</a:t>
            </a:r>
            <a:r>
              <a:rPr lang="en-US" sz="14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Verdana"/>
              </a:rPr>
              <a:t>=</a:t>
            </a:r>
            <a:r>
              <a:rPr lang="en-US" sz="1400" b="1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Verdana"/>
              </a:rPr>
              <a:t>wn.synsets(</a:t>
            </a:r>
            <a:r>
              <a:rPr lang="en-US" sz="1400" b="1" dirty="0">
                <a:solidFill>
                  <a:srgbClr val="7F007F"/>
                </a:solidFill>
                <a:latin typeface="Courier New"/>
              </a:rPr>
              <a:t>'phone'</a:t>
            </a:r>
            <a:r>
              <a:rPr lang="en-US" sz="1400" b="1" dirty="0">
                <a:solidFill>
                  <a:srgbClr val="000000"/>
                </a:solidFill>
                <a:latin typeface="Verdana"/>
              </a:rPr>
              <a:t>)</a:t>
            </a:r>
          </a:p>
          <a:p>
            <a:endParaRPr lang="en-US" sz="1400" b="1" dirty="0">
              <a:solidFill>
                <a:srgbClr val="808080"/>
              </a:solidFill>
              <a:latin typeface="Verdana"/>
            </a:endParaRPr>
          </a:p>
          <a:p>
            <a:r>
              <a:rPr lang="en-US" sz="1400" b="1" dirty="0">
                <a:solidFill>
                  <a:srgbClr val="00007F"/>
                </a:solidFill>
                <a:latin typeface="Verdana"/>
              </a:rPr>
              <a:t>print</a:t>
            </a:r>
            <a:r>
              <a:rPr lang="en-US" sz="1400" b="1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Verdana"/>
              </a:rPr>
              <a:t>[str(syns.definition)</a:t>
            </a:r>
            <a:r>
              <a:rPr lang="en-US" sz="1400" b="1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>
                <a:solidFill>
                  <a:srgbClr val="00007F"/>
                </a:solidFill>
                <a:latin typeface="Verdana"/>
              </a:rPr>
              <a:t>for</a:t>
            </a:r>
            <a:r>
              <a:rPr lang="en-US" sz="1400" b="1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Verdana"/>
              </a:rPr>
              <a:t>syns</a:t>
            </a:r>
            <a:r>
              <a:rPr lang="en-US" sz="1400" b="1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>
                <a:solidFill>
                  <a:srgbClr val="00007F"/>
                </a:solidFill>
                <a:latin typeface="Verdana"/>
              </a:rPr>
              <a:t>in</a:t>
            </a:r>
            <a:r>
              <a:rPr lang="en-US" sz="1400" b="1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Verdana"/>
              </a:rPr>
              <a:t>synsets]</a:t>
            </a:r>
          </a:p>
          <a:p>
            <a:endParaRPr lang="en-US" sz="1400" b="1" dirty="0">
              <a:solidFill>
                <a:srgbClr val="808080"/>
              </a:solidFill>
              <a:latin typeface="Verdan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36DB5-DB3C-40CD-899B-8DE9282DB548}"/>
              </a:ext>
            </a:extLst>
          </p:cNvPr>
          <p:cNvSpPr/>
          <p:nvPr/>
        </p:nvSpPr>
        <p:spPr>
          <a:xfrm>
            <a:off x="1123122" y="2978665"/>
            <a:ext cx="9144000" cy="2634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Verdana"/>
              </a:rPr>
              <a:t> 'electronic equipment that converts sound into electrical signals that can be transmitted over distances and then converts received signals back into sounds‘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Verdana"/>
              </a:rPr>
              <a:t>'(phonetics) an individual sound unit of speech without concern as to whether or not it is a phoneme of some language‘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Verdana"/>
              </a:rPr>
              <a:t>'electro-acoustic transducer for converting electric signals into sounds; it is held over or inserted into the ear‘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Verdana"/>
              </a:rPr>
              <a:t>'get or try to get into communication (with someone) by telephone'</a:t>
            </a:r>
            <a:endParaRPr lang="en-US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sz="1400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25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Tokenization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is the process of breaking a stream of text up into words, phrases, symbols, or other meaningful elements called tokens.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16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Tokenization: Example</a:t>
            </a:r>
            <a:endParaRPr lang="en-US" sz="4000" dirty="0"/>
          </a:p>
        </p:txBody>
      </p:sp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FBFD53-CFA8-4E5D-8C41-E1935F7B2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121" y="3410350"/>
            <a:ext cx="9104243" cy="1879697"/>
          </a:xfrm>
        </p:spPr>
      </p:pic>
      <p:pic>
        <p:nvPicPr>
          <p:cNvPr id="12" name="Picture 11" descr="A picture containing thing, object&#10;&#10;Description generated with high confidence">
            <a:extLst>
              <a:ext uri="{FF2B5EF4-FFF2-40B4-BE49-F238E27FC236}">
                <a16:creationId xmlns:a16="http://schemas.microsoft.com/office/drawing/2014/main" id="{A8704007-925F-4C7C-B984-D25D2E7B5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17" y="1886916"/>
            <a:ext cx="8296974" cy="8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7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Stemming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 is the process for reducing injected words to their stem, base root form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93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Stemming : Example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22" y="1638207"/>
            <a:ext cx="8272669" cy="411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1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Normalizing Text (</a:t>
            </a:r>
            <a:r>
              <a:rPr lang="en-US" sz="4000" dirty="0" err="1"/>
              <a:t>cont</a:t>
            </a:r>
            <a:r>
              <a:rPr lang="en-US" sz="40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 process involves first determining the part of speech of a word and applying different normalization rules for each part of speech.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upper case and capital letter</a:t>
            </a:r>
          </a:p>
        </p:txBody>
      </p:sp>
    </p:spTree>
    <p:extLst>
      <p:ext uri="{BB962C8B-B14F-4D97-AF65-F5344CB8AC3E}">
        <p14:creationId xmlns:p14="http://schemas.microsoft.com/office/powerpoint/2010/main" val="206479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Normalizing Text (cont.):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330" y="1769165"/>
            <a:ext cx="6659218" cy="3607905"/>
          </a:xfrm>
        </p:spPr>
      </p:pic>
    </p:spTree>
    <p:extLst>
      <p:ext uri="{BB962C8B-B14F-4D97-AF65-F5344CB8AC3E}">
        <p14:creationId xmlns:p14="http://schemas.microsoft.com/office/powerpoint/2010/main" val="198254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Comparison: stemming, lemmatization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stemmer.stem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(‘better’)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‘null’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Lemmatizer.lemmatize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(‘better’)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‘good’</a:t>
            </a:r>
          </a:p>
          <a:p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stemmer.stem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(‘walking’)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‘walk’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Lemmatizer.lemmatize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(‘walking’)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‘walk’</a:t>
            </a:r>
          </a:p>
          <a:p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stemmer.stem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(‘meeting’)  in our last meeting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‘meet’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Lemmatizer.lemmatize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(‘meeting’)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‘meeting’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679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Part of speech tagging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1014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speech tagging is the process of marking up a word in a text(corpus) as corresponding to a particular part of speech.</a:t>
            </a:r>
          </a:p>
        </p:txBody>
      </p:sp>
    </p:spTree>
    <p:extLst>
      <p:ext uri="{BB962C8B-B14F-4D97-AF65-F5344CB8AC3E}">
        <p14:creationId xmlns:p14="http://schemas.microsoft.com/office/powerpoint/2010/main" val="345887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1835620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Part of speech tagging: Example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99592"/>
            <a:ext cx="8229600" cy="3707296"/>
          </a:xfrm>
        </p:spPr>
      </p:pic>
    </p:spTree>
    <p:extLst>
      <p:ext uri="{BB962C8B-B14F-4D97-AF65-F5344CB8AC3E}">
        <p14:creationId xmlns:p14="http://schemas.microsoft.com/office/powerpoint/2010/main" val="2022699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9299-C747-4724-BA2A-97380A44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Penn Bank Part-of-Speech Tags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72A426-5EEE-40C4-BDF8-08A381991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713622"/>
              </p:ext>
            </p:extLst>
          </p:nvPr>
        </p:nvGraphicFramePr>
        <p:xfrm>
          <a:off x="2236304" y="1093304"/>
          <a:ext cx="7692887" cy="471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831">
                  <a:extLst>
                    <a:ext uri="{9D8B030D-6E8A-4147-A177-3AD203B41FA5}">
                      <a16:colId xmlns:a16="http://schemas.microsoft.com/office/drawing/2014/main" val="4157018977"/>
                    </a:ext>
                  </a:extLst>
                </a:gridCol>
                <a:gridCol w="6191056">
                  <a:extLst>
                    <a:ext uri="{9D8B030D-6E8A-4147-A177-3AD203B41FA5}">
                      <a16:colId xmlns:a16="http://schemas.microsoft.com/office/drawing/2014/main" val="1821214107"/>
                    </a:ext>
                  </a:extLst>
                </a:gridCol>
              </a:tblGrid>
              <a:tr h="304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CC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u="none" strike="noStrike" dirty="0"/>
                        <a:t>Coordinating conjunction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221702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CD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u="none" strike="noStrike" dirty="0"/>
                        <a:t>Cardinal number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0228475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DT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u="none" strike="noStrike" dirty="0"/>
                        <a:t>Determiner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011336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EX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u="none" strike="noStrike" dirty="0"/>
                        <a:t>Existential "there"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77032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FW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u="none" strike="noStrike" dirty="0"/>
                        <a:t>Foreign word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8794968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IN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u="none" strike="noStrike" dirty="0"/>
                        <a:t>Prepostion or subordination conjunction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3925811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JJ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u="none" strike="noStrike" dirty="0"/>
                        <a:t>Adjective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3588875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JJR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u="none" strike="noStrike" dirty="0"/>
                        <a:t>Adjective-  comparative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943533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JJS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u="none" strike="noStrike" dirty="0"/>
                        <a:t>Adjective- superlative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7599999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LS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u="none" strike="noStrike" dirty="0"/>
                        <a:t>List item marker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6505789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MD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u="none" strike="noStrike" dirty="0"/>
                        <a:t>Modal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8202155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NN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u="none" strike="noStrike" dirty="0"/>
                        <a:t>Noun- singular or mass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2775467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NNS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u="none" strike="noStrike" dirty="0"/>
                        <a:t>Noun- plural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7991927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NP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u="none" strike="noStrike" dirty="0"/>
                        <a:t>Proper noun- singular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891617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NPS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000" u="none" strike="noStrike" dirty="0"/>
                        <a:t>Proper noun-  plural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6846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061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Unigram and N-gram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Unigram tagging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nltk.UnigramTagger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tag that is most likely for that particular token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it specifying tagged sentence data as a parameter when we initialize the tagger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training and testing data 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N-gram tagging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is the current word together with the part-of-speech tags of the n-1 preceding tokens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contexts that were not present in the training data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accuracy vs. coverage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taggers </a:t>
            </a:r>
          </a:p>
        </p:txBody>
      </p:sp>
    </p:spTree>
    <p:extLst>
      <p:ext uri="{BB962C8B-B14F-4D97-AF65-F5344CB8AC3E}">
        <p14:creationId xmlns:p14="http://schemas.microsoft.com/office/powerpoint/2010/main" val="1118629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8061-7949-4ED0-92D7-FE31B301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Trigram: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78B0-5A39-4325-876D-364071D12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sentence "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quick red fox jumps over the lazy brown dog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has the following word level trigrams:</a:t>
            </a:r>
          </a:p>
          <a:p>
            <a:pPr marL="1828800" lvl="4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quick red</a:t>
            </a:r>
          </a:p>
          <a:p>
            <a:pPr lvl="4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red fox</a:t>
            </a:r>
          </a:p>
          <a:p>
            <a:pPr lvl="4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fox jumps</a:t>
            </a:r>
          </a:p>
          <a:p>
            <a:pPr lvl="4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fox jumps over</a:t>
            </a:r>
          </a:p>
          <a:p>
            <a:pPr lvl="4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jumps over the</a:t>
            </a:r>
          </a:p>
          <a:p>
            <a:pPr lvl="4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the lazy</a:t>
            </a:r>
          </a:p>
          <a:p>
            <a:pPr lvl="4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lazy brown</a:t>
            </a:r>
          </a:p>
          <a:p>
            <a:pPr lvl="4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lazy brown dog</a:t>
            </a:r>
          </a:p>
        </p:txBody>
      </p:sp>
    </p:spTree>
    <p:extLst>
      <p:ext uri="{BB962C8B-B14F-4D97-AF65-F5344CB8AC3E}">
        <p14:creationId xmlns:p14="http://schemas.microsoft.com/office/powerpoint/2010/main" val="3824507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Named entity recognition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 is the subtask of information extraction that seeks to locate and classify elements in text into pre-defined categories such as the names of the person, organizations, locations, expressions of times, quantities, etc.</a:t>
            </a:r>
          </a:p>
        </p:txBody>
      </p:sp>
    </p:spTree>
    <p:extLst>
      <p:ext uri="{BB962C8B-B14F-4D97-AF65-F5344CB8AC3E}">
        <p14:creationId xmlns:p14="http://schemas.microsoft.com/office/powerpoint/2010/main" val="4037087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Named entity recognition: example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536909"/>
            <a:ext cx="8229600" cy="3869978"/>
          </a:xfrm>
        </p:spPr>
      </p:pic>
    </p:spTree>
    <p:extLst>
      <p:ext uri="{BB962C8B-B14F-4D97-AF65-F5344CB8AC3E}">
        <p14:creationId xmlns:p14="http://schemas.microsoft.com/office/powerpoint/2010/main" val="2116890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Constructing </a:t>
            </a:r>
            <a:r>
              <a:rPr lang="en-US" sz="4000" dirty="0" err="1"/>
              <a:t>chunkers</a:t>
            </a:r>
            <a:r>
              <a:rPr lang="en-US" sz="40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rule-based systems, such as the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RegexParser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provided by NLTK 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techniques, such as the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ConsecutiveNPChunker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 tags are very important in this context. </a:t>
            </a:r>
          </a:p>
        </p:txBody>
      </p:sp>
    </p:spTree>
    <p:extLst>
      <p:ext uri="{BB962C8B-B14F-4D97-AF65-F5344CB8AC3E}">
        <p14:creationId xmlns:p14="http://schemas.microsoft.com/office/powerpoint/2010/main" val="763043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Relation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rule-based systems which look for specific patterns in the text that connect entities and the intervening words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machine-learning systems which attempt to learn patterns automatically from a training corpus</a:t>
            </a:r>
          </a:p>
        </p:txBody>
      </p:sp>
    </p:spTree>
    <p:extLst>
      <p:ext uri="{BB962C8B-B14F-4D97-AF65-F5344CB8AC3E}">
        <p14:creationId xmlns:p14="http://schemas.microsoft.com/office/powerpoint/2010/main" val="774681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Stop!! You are here to think about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topic of an article or a book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Deciding if an email is spam or not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who wrote a text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meaning of a word in a particular context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poem out of a text</a:t>
            </a:r>
          </a:p>
        </p:txBody>
      </p:sp>
    </p:spTree>
    <p:extLst>
      <p:ext uri="{BB962C8B-B14F-4D97-AF65-F5344CB8AC3E}">
        <p14:creationId xmlns:p14="http://schemas.microsoft.com/office/powerpoint/2010/main" val="1206433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err="1"/>
              <a:t>Usecase</a:t>
            </a:r>
            <a:r>
              <a:rPr lang="en-US" altLang="en-US" sz="4000" dirty="0"/>
              <a:t>: spelling corrector</a:t>
            </a:r>
            <a:endParaRPr lang="en-US" sz="40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step, It gets all the words from the corpus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choose top ten words</a:t>
            </a:r>
          </a:p>
        </p:txBody>
      </p:sp>
    </p:spTree>
    <p:extLst>
      <p:ext uri="{BB962C8B-B14F-4D97-AF65-F5344CB8AC3E}">
        <p14:creationId xmlns:p14="http://schemas.microsoft.com/office/powerpoint/2010/main" val="195725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Natural Language 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4FC59E-1AEE-45C3-AC4B-0D1FA497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SzPct val="75000"/>
              <a:buFont typeface="Arial" pitchFamily="34" charset="0"/>
              <a:buChar char="•"/>
            </a:pPr>
            <a:r>
              <a:rPr lang="en-US" dirty="0">
                <a:cs typeface="Calibri" pitchFamily="34" charset="0"/>
              </a:rPr>
              <a:t>Computer aided text analysis of human language.</a:t>
            </a:r>
          </a:p>
          <a:p>
            <a:pPr lvl="1">
              <a:buSzPct val="75000"/>
              <a:buFont typeface="Arial" pitchFamily="34" charset="0"/>
              <a:buChar char="•"/>
            </a:pPr>
            <a:endParaRPr lang="en-US" dirty="0">
              <a:cs typeface="Calibri" pitchFamily="34" charset="0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US" dirty="0">
                <a:cs typeface="Calibri" pitchFamily="34" charset="0"/>
              </a:rPr>
              <a:t> The goal is to enable machines to understand human language and extract meaning from text.</a:t>
            </a:r>
          </a:p>
          <a:p>
            <a:pPr lvl="1">
              <a:buSzPct val="75000"/>
              <a:buFont typeface="Arial" pitchFamily="34" charset="0"/>
              <a:buChar char="•"/>
            </a:pPr>
            <a:endParaRPr lang="en-US" dirty="0">
              <a:cs typeface="Calibri" pitchFamily="34" charset="0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US" dirty="0">
                <a:cs typeface="Calibri" pitchFamily="34" charset="0"/>
              </a:rPr>
              <a:t> It is a field of study which falls under the category of machine learning and more specifically computational linguistics.</a:t>
            </a:r>
          </a:p>
          <a:p>
            <a:pPr lvl="1">
              <a:buSzPct val="75000"/>
              <a:buFont typeface="Arial" pitchFamily="34" charset="0"/>
              <a:buChar char="•"/>
            </a:pPr>
            <a:endParaRPr lang="en-US" dirty="0">
              <a:cs typeface="Calibri" pitchFamily="34" charset="0"/>
            </a:endParaRPr>
          </a:p>
          <a:p>
            <a:pPr lvl="1">
              <a:buSzPct val="75000"/>
              <a:buFont typeface="Arial" pitchFamily="34" charset="0"/>
              <a:buChar char="•"/>
            </a:pPr>
            <a:r>
              <a:rPr lang="en-US" dirty="0">
                <a:cs typeface="Calibri" pitchFamily="34" charset="0"/>
              </a:rPr>
              <a:t>The “Natural Language Toolkit” is a python module that provides a variety of functionality that will aide us in processing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43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Get top ten words</a:t>
            </a:r>
          </a:p>
        </p:txBody>
      </p:sp>
      <p:pic>
        <p:nvPicPr>
          <p:cNvPr id="4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322" y="1679714"/>
            <a:ext cx="8965095" cy="4353338"/>
          </a:xfrm>
        </p:spPr>
      </p:pic>
    </p:spTree>
    <p:extLst>
      <p:ext uri="{BB962C8B-B14F-4D97-AF65-F5344CB8AC3E}">
        <p14:creationId xmlns:p14="http://schemas.microsoft.com/office/powerpoint/2010/main" val="2336881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case: explanations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return all the words that are zero or one edits away from our input 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43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9F5680-E402-497A-9E78-565FDB02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Spelling corrector:step3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139" y="1868557"/>
            <a:ext cx="9342783" cy="3474250"/>
          </a:xfrm>
        </p:spPr>
      </p:pic>
    </p:spTree>
    <p:extLst>
      <p:ext uri="{BB962C8B-B14F-4D97-AF65-F5344CB8AC3E}">
        <p14:creationId xmlns:p14="http://schemas.microsoft.com/office/powerpoint/2010/main" val="3653841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 list of possible pairs that input word is made of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98984"/>
            <a:ext cx="10631557" cy="3708933"/>
          </a:xfrm>
        </p:spPr>
      </p:pic>
    </p:spTree>
    <p:extLst>
      <p:ext uri="{BB962C8B-B14F-4D97-AF65-F5344CB8AC3E}">
        <p14:creationId xmlns:p14="http://schemas.microsoft.com/office/powerpoint/2010/main" val="1141715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Spelling corrector: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best correct spelling for the input word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priority is for edit distance 0 then 1 then 2</a:t>
            </a:r>
          </a:p>
        </p:txBody>
      </p:sp>
    </p:spTree>
    <p:extLst>
      <p:ext uri="{BB962C8B-B14F-4D97-AF65-F5344CB8AC3E}">
        <p14:creationId xmlns:p14="http://schemas.microsoft.com/office/powerpoint/2010/main" val="1424975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Spelling corrector: step 5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974" y="1699592"/>
            <a:ext cx="10396330" cy="3935895"/>
          </a:xfrm>
        </p:spPr>
      </p:pic>
    </p:spTree>
    <p:extLst>
      <p:ext uri="{BB962C8B-B14F-4D97-AF65-F5344CB8AC3E}">
        <p14:creationId xmlns:p14="http://schemas.microsoft.com/office/powerpoint/2010/main" val="3405089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Return the corrected text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513" y="1705873"/>
            <a:ext cx="9919252" cy="3661631"/>
          </a:xfrm>
        </p:spPr>
      </p:pic>
    </p:spTree>
    <p:extLst>
      <p:ext uri="{BB962C8B-B14F-4D97-AF65-F5344CB8AC3E}">
        <p14:creationId xmlns:p14="http://schemas.microsoft.com/office/powerpoint/2010/main" val="1648110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: flat </a:t>
            </a:r>
            <a:r>
              <a:rPr lang="en-US" dirty="0">
                <a:sym typeface="Wingdings" panose="05000000000000000000" pitchFamily="2" charset="2"/>
              </a:rPr>
              <a:t> float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947" y="2077279"/>
            <a:ext cx="8378687" cy="3349486"/>
          </a:xfrm>
        </p:spPr>
      </p:pic>
    </p:spTree>
    <p:extLst>
      <p:ext uri="{BB962C8B-B14F-4D97-AF65-F5344CB8AC3E}">
        <p14:creationId xmlns:p14="http://schemas.microsoft.com/office/powerpoint/2010/main" val="1948546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https://github.com/wade12/WikiScraper/blob/master/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http://www.w3resource.com/python-exercises/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https://www.learnpython.org/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08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Thank you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22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24E7-D076-459D-BB42-EC1A901D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applications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01E2F5-945B-41AD-A7AC-EDEF1EB8A3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49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NLTK? most widely used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Natural Language Toolkit(NLTK), 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open source library which simplifies the implementation of Natural Language Processing(NLP) in Python.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4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Downloads and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instructions at: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https://pypi.python.org/pypi/nltk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download corpora, packages and the data used for examples in the book.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Python: </a:t>
            </a: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nltk.download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 the NLTK downloader, you can choose what to download. </a:t>
            </a:r>
          </a:p>
        </p:txBody>
      </p:sp>
    </p:spTree>
    <p:extLst>
      <p:ext uri="{BB962C8B-B14F-4D97-AF65-F5344CB8AC3E}">
        <p14:creationId xmlns:p14="http://schemas.microsoft.com/office/powerpoint/2010/main" val="175972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618D-EFEA-44FB-AB91-E6EBB2BA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HOW: Session Layout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C46A-7761-44B7-B784-48087ED4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session is divided into 2 parts:</a:t>
            </a:r>
          </a:p>
          <a:p>
            <a:pPr lvl="2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– The concept</a:t>
            </a:r>
          </a:p>
          <a:p>
            <a:pPr lvl="2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Toolkit (NLTK) – The tool for NLP implementation in Python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6AFE2B-66A5-40DE-AA0F-99C4C2A7E90C}"/>
              </a:ext>
            </a:extLst>
          </p:cNvPr>
          <p:cNvGraphicFramePr/>
          <p:nvPr/>
        </p:nvGraphicFramePr>
        <p:xfrm>
          <a:off x="1500166" y="4429132"/>
          <a:ext cx="6096000" cy="1349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61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NLTK modules and functionality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61563"/>
              </p:ext>
            </p:extLst>
          </p:nvPr>
        </p:nvGraphicFramePr>
        <p:xfrm>
          <a:off x="2120348" y="1397000"/>
          <a:ext cx="784197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0987">
                  <a:extLst>
                    <a:ext uri="{9D8B030D-6E8A-4147-A177-3AD203B41FA5}">
                      <a16:colId xmlns:a16="http://schemas.microsoft.com/office/drawing/2014/main" val="1087845834"/>
                    </a:ext>
                  </a:extLst>
                </a:gridCol>
                <a:gridCol w="3920987">
                  <a:extLst>
                    <a:ext uri="{9D8B030D-6E8A-4147-A177-3AD203B41FA5}">
                      <a16:colId xmlns:a16="http://schemas.microsoft.com/office/drawing/2014/main" val="3645328073"/>
                    </a:ext>
                  </a:extLst>
                </a:gridCol>
              </a:tblGrid>
              <a:tr h="347409">
                <a:tc>
                  <a:txBody>
                    <a:bodyPr/>
                    <a:lstStyle/>
                    <a:p>
                      <a:r>
                        <a:rPr lang="en-US" dirty="0"/>
                        <a:t>NLTK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12562"/>
                  </a:ext>
                </a:extLst>
              </a:tr>
              <a:tr h="347409">
                <a:tc>
                  <a:txBody>
                    <a:bodyPr/>
                    <a:lstStyle/>
                    <a:p>
                      <a:r>
                        <a:rPr lang="en-US" dirty="0" err="1"/>
                        <a:t>nltk.corpus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648808"/>
                  </a:ext>
                </a:extLst>
              </a:tr>
              <a:tr h="347409">
                <a:tc>
                  <a:txBody>
                    <a:bodyPr/>
                    <a:lstStyle/>
                    <a:p>
                      <a:r>
                        <a:rPr lang="en-US" dirty="0" err="1"/>
                        <a:t>Nltk.tokenize,nltk.stem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Tokenizers, </a:t>
                      </a:r>
                      <a:r>
                        <a:rPr lang="en-US" dirty="0" err="1"/>
                        <a:t>Stemers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61833"/>
                  </a:ext>
                </a:extLst>
              </a:tr>
              <a:tr h="347409">
                <a:tc>
                  <a:txBody>
                    <a:bodyPr/>
                    <a:lstStyle/>
                    <a:p>
                      <a:r>
                        <a:rPr lang="en-US" dirty="0" err="1"/>
                        <a:t>Nltk.collacations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</a:t>
                      </a:r>
                      <a:r>
                        <a:rPr lang="en-US" dirty="0" err="1"/>
                        <a:t>test,chi</a:t>
                      </a:r>
                      <a:r>
                        <a:rPr lang="en-US" dirty="0"/>
                        <a:t>-squared, mutual-info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217764"/>
                  </a:ext>
                </a:extLst>
              </a:tr>
              <a:tr h="347409">
                <a:tc>
                  <a:txBody>
                    <a:bodyPr/>
                    <a:lstStyle/>
                    <a:p>
                      <a:r>
                        <a:rPr lang="en-US" dirty="0" err="1"/>
                        <a:t>Nltk.tag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441349"/>
                  </a:ext>
                </a:extLst>
              </a:tr>
              <a:tr h="347409">
                <a:tc>
                  <a:txBody>
                    <a:bodyPr/>
                    <a:lstStyle/>
                    <a:p>
                      <a:r>
                        <a:rPr lang="en-US" dirty="0" err="1"/>
                        <a:t>Nltk.cluster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nltk.classify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tree, naïve </a:t>
                      </a:r>
                      <a:r>
                        <a:rPr lang="en-US" dirty="0" err="1"/>
                        <a:t>bayes</a:t>
                      </a:r>
                      <a:r>
                        <a:rPr lang="en-US" dirty="0"/>
                        <a:t>, K means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05066"/>
                  </a:ext>
                </a:extLst>
              </a:tr>
              <a:tr h="347409">
                <a:tc>
                  <a:txBody>
                    <a:bodyPr/>
                    <a:lstStyle/>
                    <a:p>
                      <a:r>
                        <a:rPr lang="en-US" dirty="0" err="1"/>
                        <a:t>Nltk.chunk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Regex, n-gram, named-entity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41773"/>
                  </a:ext>
                </a:extLst>
              </a:tr>
              <a:tr h="347409">
                <a:tc>
                  <a:txBody>
                    <a:bodyPr/>
                    <a:lstStyle/>
                    <a:p>
                      <a:r>
                        <a:rPr lang="en-US" dirty="0" err="1"/>
                        <a:t>Nltk.parsing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84530"/>
                  </a:ext>
                </a:extLst>
              </a:tr>
              <a:tr h="347409">
                <a:tc>
                  <a:txBody>
                    <a:bodyPr/>
                    <a:lstStyle/>
                    <a:p>
                      <a:r>
                        <a:rPr lang="en-US" dirty="0" err="1"/>
                        <a:t>Nltk.metrics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5125"/>
                  </a:ext>
                </a:extLst>
              </a:tr>
              <a:tr h="347409">
                <a:tc>
                  <a:txBody>
                    <a:bodyPr/>
                    <a:lstStyle/>
                    <a:p>
                      <a:r>
                        <a:rPr lang="en-US" dirty="0" err="1"/>
                        <a:t>Nltk.probability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and estimation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17110"/>
                  </a:ext>
                </a:extLst>
              </a:tr>
              <a:tr h="347409">
                <a:tc>
                  <a:txBody>
                    <a:bodyPr/>
                    <a:lstStyle/>
                    <a:p>
                      <a:r>
                        <a:rPr lang="en-US" dirty="0" err="1"/>
                        <a:t>Nltk.app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nltk.chat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53264"/>
                  </a:ext>
                </a:extLst>
              </a:tr>
              <a:tr h="3474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65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13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Text corpora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collection of text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or categorized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Concentrate on a topic or open domain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Brown - first, largest corpus, categorized by genre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reviews, forums, etc.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Reuters - news corpus 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udhr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multilingual</a:t>
            </a:r>
          </a:p>
        </p:txBody>
      </p:sp>
    </p:spTree>
    <p:extLst>
      <p:ext uri="{BB962C8B-B14F-4D97-AF65-F5344CB8AC3E}">
        <p14:creationId xmlns:p14="http://schemas.microsoft.com/office/powerpoint/2010/main" val="423343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1000</Words>
  <Application>Microsoft Office PowerPoint</Application>
  <PresentationFormat>Widescreen</PresentationFormat>
  <Paragraphs>212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Custom Design</vt:lpstr>
      <vt:lpstr>Lesson 7 python programming</vt:lpstr>
      <vt:lpstr>Agenda</vt:lpstr>
      <vt:lpstr>Natural Language Processing</vt:lpstr>
      <vt:lpstr>Natural Language applications</vt:lpstr>
      <vt:lpstr>What is NLTK? most widely used </vt:lpstr>
      <vt:lpstr>Downloads and Installation</vt:lpstr>
      <vt:lpstr>HOW: Session Layout</vt:lpstr>
      <vt:lpstr>NLTK modules and functionality</vt:lpstr>
      <vt:lpstr>Text corpora</vt:lpstr>
      <vt:lpstr>WordNet</vt:lpstr>
      <vt:lpstr>WordNet: Example</vt:lpstr>
      <vt:lpstr>Tokenization</vt:lpstr>
      <vt:lpstr>Tokenization: Example</vt:lpstr>
      <vt:lpstr>Stemming</vt:lpstr>
      <vt:lpstr>Stemming : Example</vt:lpstr>
      <vt:lpstr>Normalizing Text (cont)</vt:lpstr>
      <vt:lpstr>Normalizing Text (cont.): Example</vt:lpstr>
      <vt:lpstr>Comparison: stemming, lemmatization</vt:lpstr>
      <vt:lpstr>Part of speech tagging</vt:lpstr>
      <vt:lpstr>Part of speech tagging: Example</vt:lpstr>
      <vt:lpstr>Penn Bank Part-of-Speech Tags </vt:lpstr>
      <vt:lpstr>Unigram and N-gram tagging</vt:lpstr>
      <vt:lpstr>Trigram: Example</vt:lpstr>
      <vt:lpstr>Named entity recognition</vt:lpstr>
      <vt:lpstr>Named entity recognition: example</vt:lpstr>
      <vt:lpstr>Constructing chunkers:</vt:lpstr>
      <vt:lpstr>Relation extraction</vt:lpstr>
      <vt:lpstr>Stop!! You are here to think about</vt:lpstr>
      <vt:lpstr>Usecase: spelling corrector</vt:lpstr>
      <vt:lpstr>Get top ten words</vt:lpstr>
      <vt:lpstr>Use case: explanations</vt:lpstr>
      <vt:lpstr>Spelling corrector:step3</vt:lpstr>
      <vt:lpstr>a list of possible pairs that input word is made of</vt:lpstr>
      <vt:lpstr>Spelling corrector: step 5</vt:lpstr>
      <vt:lpstr>Spelling corrector: step 5</vt:lpstr>
      <vt:lpstr>Return the corrected text</vt:lpstr>
      <vt:lpstr>Result : flat  float</vt:lpstr>
      <vt:lpstr>References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Puchu</cp:lastModifiedBy>
  <cp:revision>91</cp:revision>
  <dcterms:created xsi:type="dcterms:W3CDTF">2014-01-29T16:47:28Z</dcterms:created>
  <dcterms:modified xsi:type="dcterms:W3CDTF">2017-10-06T16:56:28Z</dcterms:modified>
</cp:coreProperties>
</file>