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213555" rtl="0" eaLnBrk="1" latinLnBrk="0" hangingPunct="1">
      <a:defRPr sz="8294" kern="1200">
        <a:solidFill>
          <a:schemeClr val="tx1"/>
        </a:solidFill>
        <a:latin typeface="+mn-lt"/>
        <a:ea typeface="+mn-ea"/>
        <a:cs typeface="+mn-cs"/>
      </a:defRPr>
    </a:lvl1pPr>
    <a:lvl2pPr marL="2106778" algn="l" defTabSz="4213555" rtl="0" eaLnBrk="1" latinLnBrk="0" hangingPunct="1">
      <a:defRPr sz="8294" kern="1200">
        <a:solidFill>
          <a:schemeClr val="tx1"/>
        </a:solidFill>
        <a:latin typeface="+mn-lt"/>
        <a:ea typeface="+mn-ea"/>
        <a:cs typeface="+mn-cs"/>
      </a:defRPr>
    </a:lvl2pPr>
    <a:lvl3pPr marL="4213555" algn="l" defTabSz="4213555" rtl="0" eaLnBrk="1" latinLnBrk="0" hangingPunct="1">
      <a:defRPr sz="8294" kern="1200">
        <a:solidFill>
          <a:schemeClr val="tx1"/>
        </a:solidFill>
        <a:latin typeface="+mn-lt"/>
        <a:ea typeface="+mn-ea"/>
        <a:cs typeface="+mn-cs"/>
      </a:defRPr>
    </a:lvl3pPr>
    <a:lvl4pPr marL="6320333" algn="l" defTabSz="4213555" rtl="0" eaLnBrk="1" latinLnBrk="0" hangingPunct="1">
      <a:defRPr sz="8294" kern="1200">
        <a:solidFill>
          <a:schemeClr val="tx1"/>
        </a:solidFill>
        <a:latin typeface="+mn-lt"/>
        <a:ea typeface="+mn-ea"/>
        <a:cs typeface="+mn-cs"/>
      </a:defRPr>
    </a:lvl4pPr>
    <a:lvl5pPr marL="8427110" algn="l" defTabSz="4213555" rtl="0" eaLnBrk="1" latinLnBrk="0" hangingPunct="1">
      <a:defRPr sz="8294" kern="1200">
        <a:solidFill>
          <a:schemeClr val="tx1"/>
        </a:solidFill>
        <a:latin typeface="+mn-lt"/>
        <a:ea typeface="+mn-ea"/>
        <a:cs typeface="+mn-cs"/>
      </a:defRPr>
    </a:lvl5pPr>
    <a:lvl6pPr marL="10533888" algn="l" defTabSz="4213555" rtl="0" eaLnBrk="1" latinLnBrk="0" hangingPunct="1">
      <a:defRPr sz="8294" kern="1200">
        <a:solidFill>
          <a:schemeClr val="tx1"/>
        </a:solidFill>
        <a:latin typeface="+mn-lt"/>
        <a:ea typeface="+mn-ea"/>
        <a:cs typeface="+mn-cs"/>
      </a:defRPr>
    </a:lvl6pPr>
    <a:lvl7pPr marL="12640666" algn="l" defTabSz="4213555" rtl="0" eaLnBrk="1" latinLnBrk="0" hangingPunct="1">
      <a:defRPr sz="8294" kern="1200">
        <a:solidFill>
          <a:schemeClr val="tx1"/>
        </a:solidFill>
        <a:latin typeface="+mn-lt"/>
        <a:ea typeface="+mn-ea"/>
        <a:cs typeface="+mn-cs"/>
      </a:defRPr>
    </a:lvl7pPr>
    <a:lvl8pPr marL="14747443" algn="l" defTabSz="4213555" rtl="0" eaLnBrk="1" latinLnBrk="0" hangingPunct="1">
      <a:defRPr sz="8294" kern="1200">
        <a:solidFill>
          <a:schemeClr val="tx1"/>
        </a:solidFill>
        <a:latin typeface="+mn-lt"/>
        <a:ea typeface="+mn-ea"/>
        <a:cs typeface="+mn-cs"/>
      </a:defRPr>
    </a:lvl8pPr>
    <a:lvl9pPr marL="16854221" algn="l" defTabSz="4213555" rtl="0" eaLnBrk="1" latinLnBrk="0" hangingPunct="1">
      <a:defRPr sz="829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 Wang" initials="AW" lastIdx="3" clrIdx="0">
    <p:extLst>
      <p:ext uri="{19B8F6BF-5375-455C-9EA6-DF929625EA0E}">
        <p15:presenceInfo xmlns:p15="http://schemas.microsoft.com/office/powerpoint/2012/main" xmlns="" userId="127573a1e9aaad9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1E3E"/>
    <a:srgbClr val="E5BABA"/>
    <a:srgbClr val="673C6D"/>
    <a:srgbClr val="F9F1EC"/>
    <a:srgbClr val="BF7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9018" autoAdjust="0"/>
    <p:restoredTop sz="95623" autoAdjust="0"/>
  </p:normalViewPr>
  <p:slideViewPr>
    <p:cSldViewPr snapToGrid="0">
      <p:cViewPr varScale="1">
        <p:scale>
          <a:sx n="24" d="100"/>
          <a:sy n="24" d="100"/>
        </p:scale>
        <p:origin x="-1914" y="-162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872B81-815C-4476-81E2-3E223B2BDA8C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7AAC44-9869-4B6D-BA6D-534FE1E04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144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7AAC44-9869-4B6D-BA6D-534FE1E0421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814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EF9FA-9E78-4264-AEFD-C841EEF3F58C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8AC56-F11B-4279-8D5A-2BF68D187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989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EF9FA-9E78-4264-AEFD-C841EEF3F58C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8AC56-F11B-4279-8D5A-2BF68D187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072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EF9FA-9E78-4264-AEFD-C841EEF3F58C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8AC56-F11B-4279-8D5A-2BF68D187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27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EF9FA-9E78-4264-AEFD-C841EEF3F58C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8AC56-F11B-4279-8D5A-2BF68D187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455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EF9FA-9E78-4264-AEFD-C841EEF3F58C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8AC56-F11B-4279-8D5A-2BF68D187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661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EF9FA-9E78-4264-AEFD-C841EEF3F58C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8AC56-F11B-4279-8D5A-2BF68D187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601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EF9FA-9E78-4264-AEFD-C841EEF3F58C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8AC56-F11B-4279-8D5A-2BF68D187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356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EF9FA-9E78-4264-AEFD-C841EEF3F58C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8AC56-F11B-4279-8D5A-2BF68D187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605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EF9FA-9E78-4264-AEFD-C841EEF3F58C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8AC56-F11B-4279-8D5A-2BF68D187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909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EF9FA-9E78-4264-AEFD-C841EEF3F58C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8AC56-F11B-4279-8D5A-2BF68D187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238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EF9FA-9E78-4264-AEFD-C841EEF3F58C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8AC56-F11B-4279-8D5A-2BF68D187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256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EF9FA-9E78-4264-AEFD-C841EEF3F58C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8AC56-F11B-4279-8D5A-2BF68D187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51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43891200" cy="4735285"/>
          </a:xfrm>
          <a:prstGeom prst="rect">
            <a:avLst/>
          </a:prstGeom>
          <a:solidFill>
            <a:srgbClr val="673C6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914401" y="1216715"/>
            <a:ext cx="42057666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b="1" dirty="0" smtClean="0">
                <a:solidFill>
                  <a:srgbClr val="F9F1EC"/>
                </a:solidFill>
              </a:rPr>
              <a:t>Multi-Document Extractive Summarization Techniques</a:t>
            </a:r>
            <a:endParaRPr lang="en-US" sz="10000" b="1" dirty="0" smtClean="0">
              <a:solidFill>
                <a:srgbClr val="F9F1EC"/>
              </a:solidFill>
            </a:endParaRPr>
          </a:p>
          <a:p>
            <a:pPr algn="ctr"/>
            <a:r>
              <a:rPr lang="en-US" sz="5400" b="1" dirty="0" smtClean="0">
                <a:solidFill>
                  <a:srgbClr val="F9F1EC"/>
                </a:solidFill>
              </a:rPr>
              <a:t>Kevin </a:t>
            </a:r>
            <a:r>
              <a:rPr lang="en-US" sz="5400" b="1" dirty="0" err="1" smtClean="0">
                <a:solidFill>
                  <a:srgbClr val="F9F1EC"/>
                </a:solidFill>
              </a:rPr>
              <a:t>Eskici</a:t>
            </a:r>
            <a:r>
              <a:rPr lang="en-US" sz="5400" b="1" dirty="0" smtClean="0">
                <a:solidFill>
                  <a:srgbClr val="F9F1EC"/>
                </a:solidFill>
              </a:rPr>
              <a:t>, Luis </a:t>
            </a:r>
            <a:r>
              <a:rPr lang="en-US" sz="5400" b="1" dirty="0" smtClean="0">
                <a:solidFill>
                  <a:srgbClr val="F9F1EC"/>
                </a:solidFill>
              </a:rPr>
              <a:t>A. </a:t>
            </a:r>
            <a:r>
              <a:rPr lang="en-US" sz="5400" b="1" dirty="0" smtClean="0">
                <a:solidFill>
                  <a:srgbClr val="F9F1EC"/>
                </a:solidFill>
              </a:rPr>
              <a:t>Perez</a:t>
            </a:r>
          </a:p>
          <a:p>
            <a:pPr algn="ctr"/>
            <a:r>
              <a:rPr lang="en-US" sz="5400" b="1" dirty="0" smtClean="0">
                <a:solidFill>
                  <a:srgbClr val="F9F1EC"/>
                </a:solidFill>
              </a:rPr>
              <a:t>CS182: Artificial Intelligence, </a:t>
            </a:r>
            <a:r>
              <a:rPr lang="en-US" sz="5400" b="1" dirty="0" smtClean="0">
                <a:solidFill>
                  <a:srgbClr val="F9F1EC"/>
                </a:solidFill>
              </a:rPr>
              <a:t>Harvard University</a:t>
            </a:r>
            <a:endParaRPr lang="en-US" sz="5400" b="1" dirty="0">
              <a:solidFill>
                <a:srgbClr val="F9F1EC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828800" y="5821756"/>
            <a:ext cx="10907486" cy="1368708"/>
          </a:xfrm>
          <a:prstGeom prst="rect">
            <a:avLst/>
          </a:prstGeom>
          <a:solidFill>
            <a:srgbClr val="673C6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9F1EC"/>
                </a:solidFill>
              </a:rPr>
              <a:t>Abstract</a:t>
            </a:r>
            <a:endParaRPr lang="en-US" dirty="0">
              <a:solidFill>
                <a:srgbClr val="F9F1EC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5759463" y="5823343"/>
            <a:ext cx="10907485" cy="1368708"/>
          </a:xfrm>
          <a:prstGeom prst="rect">
            <a:avLst/>
          </a:prstGeom>
          <a:solidFill>
            <a:srgbClr val="673C6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9F1EC"/>
                </a:solidFill>
              </a:rPr>
              <a:t>Methodology</a:t>
            </a:r>
            <a:endParaRPr lang="en-US" dirty="0">
              <a:solidFill>
                <a:srgbClr val="F9F1EC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5759463" y="24432272"/>
            <a:ext cx="10907486" cy="1368708"/>
          </a:xfrm>
          <a:prstGeom prst="rect">
            <a:avLst/>
          </a:prstGeom>
          <a:solidFill>
            <a:srgbClr val="673C6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9F1EC"/>
                </a:solidFill>
              </a:rPr>
              <a:t>Future Work</a:t>
            </a:r>
            <a:endParaRPr lang="en-US" dirty="0">
              <a:solidFill>
                <a:srgbClr val="F9F1EC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0360309" y="5821756"/>
            <a:ext cx="10907486" cy="1368708"/>
          </a:xfrm>
          <a:prstGeom prst="rect">
            <a:avLst/>
          </a:prstGeom>
          <a:solidFill>
            <a:srgbClr val="673C6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9F1EC"/>
                </a:solidFill>
              </a:rPr>
              <a:t>Results</a:t>
            </a:r>
            <a:endParaRPr lang="en-US" dirty="0">
              <a:solidFill>
                <a:srgbClr val="F9F1EC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828801" y="8104569"/>
            <a:ext cx="109074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TODO</a:t>
            </a:r>
            <a:endParaRPr lang="en-US" sz="2800" dirty="0" smtClean="0"/>
          </a:p>
          <a:p>
            <a:endParaRPr lang="en-US" sz="2800" dirty="0"/>
          </a:p>
        </p:txBody>
      </p:sp>
      <p:sp>
        <p:nvSpPr>
          <p:cNvPr id="32" name="TextBox 31"/>
          <p:cNvSpPr txBox="1"/>
          <p:nvPr/>
        </p:nvSpPr>
        <p:spPr>
          <a:xfrm>
            <a:off x="15759463" y="8284316"/>
            <a:ext cx="10907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TODO</a:t>
            </a:r>
            <a:endParaRPr lang="en-US" sz="2800" dirty="0" smtClean="0"/>
          </a:p>
        </p:txBody>
      </p:sp>
      <p:sp>
        <p:nvSpPr>
          <p:cNvPr id="37" name="Rectangle 36"/>
          <p:cNvSpPr/>
          <p:nvPr/>
        </p:nvSpPr>
        <p:spPr>
          <a:xfrm>
            <a:off x="15759463" y="26161744"/>
            <a:ext cx="109074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800" dirty="0" smtClean="0"/>
              <a:t>TODO</a:t>
            </a:r>
            <a:endParaRPr lang="en-US" sz="2800" dirty="0" smtClean="0"/>
          </a:p>
        </p:txBody>
      </p:sp>
      <p:sp>
        <p:nvSpPr>
          <p:cNvPr id="44" name="TextBox 43"/>
          <p:cNvSpPr txBox="1"/>
          <p:nvPr/>
        </p:nvSpPr>
        <p:spPr>
          <a:xfrm>
            <a:off x="30360309" y="25082565"/>
            <a:ext cx="10907486" cy="461665"/>
          </a:xfrm>
          <a:prstGeom prst="rect">
            <a:avLst/>
          </a:prstGeom>
          <a:solidFill>
            <a:srgbClr val="E5BABA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2D1E3E"/>
                </a:solidFill>
              </a:rPr>
              <a:t>TODO</a:t>
            </a:r>
            <a:endParaRPr lang="en-US" sz="2400" dirty="0">
              <a:solidFill>
                <a:srgbClr val="2D1E3E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0360309" y="28369030"/>
            <a:ext cx="10907486" cy="1368708"/>
          </a:xfrm>
          <a:prstGeom prst="rect">
            <a:avLst/>
          </a:prstGeom>
          <a:solidFill>
            <a:srgbClr val="673C6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9F1EC"/>
                </a:solidFill>
              </a:rPr>
              <a:t>References</a:t>
            </a:r>
            <a:endParaRPr lang="en-US" dirty="0">
              <a:solidFill>
                <a:srgbClr val="F9F1EC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360309" y="30346547"/>
            <a:ext cx="10907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TODO</a:t>
            </a:r>
            <a:endParaRPr lang="en-US" sz="2000" dirty="0"/>
          </a:p>
        </p:txBody>
      </p:sp>
      <p:sp>
        <p:nvSpPr>
          <p:cNvPr id="33" name="TextBox 32"/>
          <p:cNvSpPr txBox="1"/>
          <p:nvPr/>
        </p:nvSpPr>
        <p:spPr>
          <a:xfrm>
            <a:off x="2585826" y="24157799"/>
            <a:ext cx="4008612" cy="461665"/>
          </a:xfrm>
          <a:prstGeom prst="rect">
            <a:avLst/>
          </a:prstGeom>
          <a:solidFill>
            <a:srgbClr val="E5BABA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2D1E3E"/>
                </a:solidFill>
              </a:rPr>
              <a:t>TODO</a:t>
            </a:r>
            <a:endParaRPr lang="en-US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8036682" y="28367051"/>
            <a:ext cx="4696718" cy="461665"/>
          </a:xfrm>
          <a:prstGeom prst="rect">
            <a:avLst/>
          </a:prstGeom>
          <a:solidFill>
            <a:srgbClr val="E5BABA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2D1E3E"/>
                </a:solidFill>
              </a:rPr>
              <a:t>TODO</a:t>
            </a:r>
            <a:endParaRPr lang="en-US" sz="2400" dirty="0" smtClean="0">
              <a:solidFill>
                <a:srgbClr val="2D1E3E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828800" y="14352753"/>
            <a:ext cx="10907486" cy="1368708"/>
          </a:xfrm>
          <a:prstGeom prst="rect">
            <a:avLst/>
          </a:prstGeom>
          <a:solidFill>
            <a:srgbClr val="673C6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9F1EC"/>
                </a:solidFill>
              </a:rPr>
              <a:t>Analysis</a:t>
            </a:r>
            <a:endParaRPr lang="en-US" dirty="0">
              <a:solidFill>
                <a:srgbClr val="F9F1EC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5982790" y="22372543"/>
            <a:ext cx="4256689" cy="461665"/>
          </a:xfrm>
          <a:prstGeom prst="rect">
            <a:avLst/>
          </a:prstGeom>
          <a:solidFill>
            <a:srgbClr val="E5BABA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2D1E3E"/>
                </a:solidFill>
              </a:rPr>
              <a:t>TODO</a:t>
            </a:r>
            <a:endParaRPr lang="en-US" sz="2400" dirty="0">
              <a:solidFill>
                <a:srgbClr val="2D1E3E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703988" y="21044611"/>
            <a:ext cx="9157110" cy="461665"/>
          </a:xfrm>
          <a:prstGeom prst="rect">
            <a:avLst/>
          </a:prstGeom>
          <a:solidFill>
            <a:srgbClr val="E5BABA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2D1E3E"/>
                </a:solidFill>
              </a:rPr>
              <a:t>TODO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8492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769</TotalTime>
  <Words>35</Words>
  <Application>Microsoft Office PowerPoint</Application>
  <PresentationFormat>Custom</PresentationFormat>
  <Paragraphs>19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Wang</dc:creator>
  <cp:lastModifiedBy>luis</cp:lastModifiedBy>
  <cp:revision>40</cp:revision>
  <dcterms:created xsi:type="dcterms:W3CDTF">2015-12-01T23:43:59Z</dcterms:created>
  <dcterms:modified xsi:type="dcterms:W3CDTF">2015-12-04T09:40:37Z</dcterms:modified>
</cp:coreProperties>
</file>