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Wang" initials="AW" lastIdx="3" clrIdx="0">
    <p:extLst>
      <p:ext uri="{19B8F6BF-5375-455C-9EA6-DF929625EA0E}">
        <p15:presenceInfo xmlns="" xmlns:p15="http://schemas.microsoft.com/office/powerpoint/2012/main" userId="127573a1e9aaa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3E"/>
    <a:srgbClr val="E5BABA"/>
    <a:srgbClr val="673C6D"/>
    <a:srgbClr val="F9F1EC"/>
    <a:srgbClr val="BF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018" autoAdjust="0"/>
    <p:restoredTop sz="95623" autoAdjust="0"/>
  </p:normalViewPr>
  <p:slideViewPr>
    <p:cSldViewPr snapToGrid="0">
      <p:cViewPr>
        <p:scale>
          <a:sx n="63" d="100"/>
          <a:sy n="63" d="100"/>
        </p:scale>
        <p:origin x="4136" y="70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72B81-815C-4476-81E2-3E223B2BDA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AAC44-9869-4B6D-BA6D-534FE1E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AAC44-9869-4B6D-BA6D-534FE1E04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F9FA-9E78-4264-AEFD-C841EEF3F58C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43891200" cy="4735285"/>
          </a:xfrm>
          <a:prstGeom prst="rect">
            <a:avLst/>
          </a:prstGeom>
          <a:solidFill>
            <a:srgbClr val="673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1" y="1216715"/>
            <a:ext cx="420576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9F1EC"/>
                </a:solidFill>
              </a:rPr>
              <a:t>Multi-Document Extractive Summarization Techniques</a:t>
            </a:r>
          </a:p>
          <a:p>
            <a:pPr algn="ctr"/>
            <a:r>
              <a:rPr lang="en-US" sz="5400" b="1" dirty="0" smtClean="0">
                <a:solidFill>
                  <a:srgbClr val="F9F1EC"/>
                </a:solidFill>
              </a:rPr>
              <a:t>Kevin </a:t>
            </a:r>
            <a:r>
              <a:rPr lang="en-US" sz="5400" b="1" dirty="0" err="1" smtClean="0">
                <a:solidFill>
                  <a:srgbClr val="F9F1EC"/>
                </a:solidFill>
              </a:rPr>
              <a:t>Eskici</a:t>
            </a:r>
            <a:r>
              <a:rPr lang="en-US" sz="5400" b="1" dirty="0" smtClean="0">
                <a:solidFill>
                  <a:srgbClr val="F9F1EC"/>
                </a:solidFill>
              </a:rPr>
              <a:t>, Luis A. Perez</a:t>
            </a:r>
          </a:p>
          <a:p>
            <a:pPr algn="ctr"/>
            <a:r>
              <a:rPr lang="en-US" sz="5400" b="1" dirty="0" smtClean="0">
                <a:solidFill>
                  <a:srgbClr val="F9F1EC"/>
                </a:solidFill>
              </a:rPr>
              <a:t>CS182: Artificial Intelligence, Harvard University</a:t>
            </a:r>
            <a:endParaRPr lang="en-US" sz="5400" b="1" dirty="0">
              <a:solidFill>
                <a:srgbClr val="F9F1E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5821756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Abstract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59463" y="5823343"/>
            <a:ext cx="11048132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Methodology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50572" y="19724155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Future Work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60309" y="5821756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Results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1" y="8104569"/>
            <a:ext cx="1090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TODO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5759463" y="26161744"/>
            <a:ext cx="10907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TODO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476017" y="21661990"/>
            <a:ext cx="10907486" cy="2677656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88530" y="25177088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References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9027" y="27468916"/>
            <a:ext cx="4008612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95602" y="28956702"/>
            <a:ext cx="4696718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7361" y="18434951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Baseline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10625" y="9151494"/>
            <a:ext cx="10996969" cy="2185214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D1E3E"/>
                </a:solidFill>
              </a:rPr>
              <a:t>TextRank</a:t>
            </a:r>
            <a:endParaRPr lang="en-US" sz="4400" dirty="0" smtClean="0">
              <a:solidFill>
                <a:srgbClr val="2D1E3E"/>
              </a:solidFill>
            </a:endParaRPr>
          </a:p>
          <a:p>
            <a:endParaRPr lang="en-US" sz="4400" dirty="0">
              <a:solidFill>
                <a:srgbClr val="2D1E3E"/>
              </a:solidFill>
            </a:endParaRPr>
          </a:p>
          <a:p>
            <a:endParaRPr lang="en-US" sz="4800" dirty="0">
              <a:solidFill>
                <a:srgbClr val="2D1E3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60713" y="20591033"/>
            <a:ext cx="10858569" cy="3508653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There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58353" y="7622568"/>
            <a:ext cx="11041325" cy="830997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2D1E3E"/>
                </a:solidFill>
              </a:rPr>
              <a:t>We implemented two algorithms for constructing summaries: </a:t>
            </a:r>
            <a:r>
              <a:rPr lang="en-US" sz="2400" dirty="0" err="1" smtClean="0">
                <a:solidFill>
                  <a:srgbClr val="2D1E3E"/>
                </a:solidFill>
              </a:rPr>
              <a:t>TextRank</a:t>
            </a:r>
            <a:r>
              <a:rPr lang="en-US" sz="2400" dirty="0" smtClean="0">
                <a:solidFill>
                  <a:srgbClr val="2D1E3E"/>
                </a:solidFill>
              </a:rPr>
              <a:t> and GRASSHOPPER </a:t>
            </a:r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39823" y="17190595"/>
            <a:ext cx="10977053" cy="2123658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2D1E3E"/>
                </a:solidFill>
              </a:rPr>
              <a:t>GRASSHOPPER</a:t>
            </a: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8508" y="14822333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9F1EC"/>
                </a:solidFill>
              </a:rPr>
              <a:t>Corpus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79365" y="27422750"/>
            <a:ext cx="10907486" cy="1200328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677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3555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033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7110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3888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0666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7443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4221" algn="l" defTabSz="4213555" rtl="0" eaLnBrk="1" latinLnBrk="0" hangingPunct="1">
              <a:defRPr sz="82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solidFill>
                <a:srgbClr val="2D1E3E"/>
              </a:solidFill>
            </a:endParaRPr>
          </a:p>
          <a:p>
            <a:endParaRPr lang="en-US" sz="2400" dirty="0">
              <a:solidFill>
                <a:srgbClr val="2D1E3E"/>
              </a:solidFill>
            </a:endParaRPr>
          </a:p>
          <a:p>
            <a:endParaRPr lang="en-US" sz="2400" dirty="0" smtClean="0">
              <a:solidFill>
                <a:srgbClr val="2D1E3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932" y="27133868"/>
            <a:ext cx="10927306" cy="49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47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Wang</dc:creator>
  <cp:lastModifiedBy>Kevin Eskici</cp:lastModifiedBy>
  <cp:revision>43</cp:revision>
  <dcterms:created xsi:type="dcterms:W3CDTF">2015-12-01T23:43:59Z</dcterms:created>
  <dcterms:modified xsi:type="dcterms:W3CDTF">2015-12-06T21:11:38Z</dcterms:modified>
</cp:coreProperties>
</file>