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Wang" initials="AW" lastIdx="3" clrIdx="0">
    <p:extLst>
      <p:ext uri="{19B8F6BF-5375-455C-9EA6-DF929625EA0E}">
        <p15:presenceInfo xmlns="" xmlns:p15="http://schemas.microsoft.com/office/powerpoint/2012/main" userId="127573a1e9aaa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3E"/>
    <a:srgbClr val="E5BABA"/>
    <a:srgbClr val="673C6D"/>
    <a:srgbClr val="F9F1EC"/>
    <a:srgbClr val="BF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018" autoAdjust="0"/>
    <p:restoredTop sz="95623" autoAdjust="0"/>
  </p:normalViewPr>
  <p:slideViewPr>
    <p:cSldViewPr snapToGrid="0">
      <p:cViewPr>
        <p:scale>
          <a:sx n="65" d="100"/>
          <a:sy n="65" d="100"/>
        </p:scale>
        <p:origin x="2144" y="326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72B81-815C-4476-81E2-3E223B2BDA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AC44-9869-4B6D-BA6D-534FE1E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AAC44-9869-4B6D-BA6D-534FE1E04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43891200" cy="4735285"/>
          </a:xfrm>
          <a:prstGeom prst="rect">
            <a:avLst/>
          </a:prstGeom>
          <a:solidFill>
            <a:srgbClr val="673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1" y="1216715"/>
            <a:ext cx="420576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9F1EC"/>
                </a:solidFill>
              </a:rPr>
              <a:t>Multi-Document Extractive Summarization Techniques</a:t>
            </a: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Kevin </a:t>
            </a:r>
            <a:r>
              <a:rPr lang="en-US" sz="5400" b="1" dirty="0" err="1" smtClean="0">
                <a:solidFill>
                  <a:srgbClr val="F9F1EC"/>
                </a:solidFill>
              </a:rPr>
              <a:t>Eskici</a:t>
            </a:r>
            <a:r>
              <a:rPr lang="en-US" sz="5400" b="1" dirty="0" smtClean="0">
                <a:solidFill>
                  <a:srgbClr val="F9F1EC"/>
                </a:solidFill>
              </a:rPr>
              <a:t>, Luis A. Perez</a:t>
            </a: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CS182: Artificial Intelligence, Harvard University</a:t>
            </a:r>
            <a:endParaRPr lang="en-US" sz="5400" b="1" dirty="0">
              <a:solidFill>
                <a:srgbClr val="F9F1E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5821756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Abstract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59463" y="5823343"/>
            <a:ext cx="11048132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Methodology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90095" y="16801211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Future Work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60309" y="5821756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Results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1" y="8104569"/>
            <a:ext cx="1090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TODO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5759463" y="26161744"/>
            <a:ext cx="10907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TODO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95381" y="18880153"/>
            <a:ext cx="10907486" cy="3785652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Synonyms</a:t>
            </a:r>
          </a:p>
          <a:p>
            <a:r>
              <a:rPr lang="en-US" sz="2400" dirty="0" smtClean="0">
                <a:solidFill>
                  <a:srgbClr val="2D1E3E"/>
                </a:solidFill>
              </a:rPr>
              <a:t>New Comparison functions for </a:t>
            </a:r>
            <a:r>
              <a:rPr lang="en-US" sz="2400" dirty="0" err="1" smtClean="0">
                <a:solidFill>
                  <a:srgbClr val="2D1E3E"/>
                </a:solidFill>
              </a:rPr>
              <a:t>textrank</a:t>
            </a:r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88530" y="25177088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References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9027" y="27468916"/>
            <a:ext cx="4008612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95602" y="28956702"/>
            <a:ext cx="4696718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7361" y="18434951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Baseline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10625" y="9151494"/>
            <a:ext cx="10996969" cy="3539430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D1E3E"/>
                </a:solidFill>
              </a:rPr>
              <a:t>TextRan</a:t>
            </a:r>
            <a:endParaRPr lang="en-US" sz="4400" dirty="0" smtClean="0">
              <a:solidFill>
                <a:srgbClr val="2D1E3E"/>
              </a:solidFill>
            </a:endParaRPr>
          </a:p>
          <a:p>
            <a:r>
              <a:rPr lang="en-US" sz="4400" dirty="0" smtClean="0">
                <a:solidFill>
                  <a:srgbClr val="2D1E3E"/>
                </a:solidFill>
              </a:rPr>
              <a:t>k</a:t>
            </a:r>
          </a:p>
          <a:p>
            <a:endParaRPr lang="en-US" sz="4400" dirty="0" smtClean="0">
              <a:solidFill>
                <a:srgbClr val="2D1E3E"/>
              </a:solidFill>
            </a:endParaRPr>
          </a:p>
          <a:p>
            <a:endParaRPr lang="en-US" sz="4400" dirty="0">
              <a:solidFill>
                <a:srgbClr val="2D1E3E"/>
              </a:solidFill>
            </a:endParaRPr>
          </a:p>
          <a:p>
            <a:endParaRPr lang="en-US" sz="4800" dirty="0">
              <a:solidFill>
                <a:srgbClr val="2D1E3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60713" y="20591033"/>
            <a:ext cx="10858569" cy="3508653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There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58353" y="7622568"/>
            <a:ext cx="11041325" cy="830997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2D1E3E"/>
                </a:solidFill>
              </a:rPr>
              <a:t>We implemented two algorithms for constructing summaries: </a:t>
            </a:r>
            <a:r>
              <a:rPr lang="en-US" sz="2400" dirty="0" err="1" smtClean="0">
                <a:solidFill>
                  <a:srgbClr val="2D1E3E"/>
                </a:solidFill>
              </a:rPr>
              <a:t>TextRank</a:t>
            </a:r>
            <a:r>
              <a:rPr lang="en-US" sz="2400" dirty="0" smtClean="0">
                <a:solidFill>
                  <a:srgbClr val="2D1E3E"/>
                </a:solidFill>
              </a:rPr>
              <a:t> and GRASSHOPPER </a:t>
            </a:r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39823" y="17190595"/>
            <a:ext cx="10977053" cy="2123658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2D1E3E"/>
                </a:solidFill>
              </a:rPr>
              <a:t>GRASSHOPPER</a:t>
            </a: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8508" y="14822333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9F1EC"/>
                </a:solidFill>
              </a:rPr>
              <a:t>Corpus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79365" y="27422750"/>
            <a:ext cx="10907486" cy="1200328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1932" y="27133868"/>
            <a:ext cx="10927306" cy="492498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0366789" y="8079931"/>
            <a:ext cx="10977053" cy="2123658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2D1E3E"/>
                </a:solidFill>
              </a:rPr>
              <a:t>GRASSHOPPER</a:t>
            </a: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64056"/>
              </p:ext>
            </p:extLst>
          </p:nvPr>
        </p:nvGraphicFramePr>
        <p:xfrm>
          <a:off x="20453350" y="16262350"/>
          <a:ext cx="298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984500" imgH="393700" progId="Equation.3">
                  <p:embed/>
                </p:oleObj>
              </mc:Choice>
              <mc:Fallback>
                <p:oleObj name="Equation" r:id="rId5" imgW="2984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53350" y="16262350"/>
                        <a:ext cx="298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92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55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Wang</dc:creator>
  <cp:lastModifiedBy>Kevin Eskici</cp:lastModifiedBy>
  <cp:revision>48</cp:revision>
  <dcterms:created xsi:type="dcterms:W3CDTF">2015-12-01T23:43:59Z</dcterms:created>
  <dcterms:modified xsi:type="dcterms:W3CDTF">2015-12-06T23:29:59Z</dcterms:modified>
</cp:coreProperties>
</file>