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16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3.jpe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Abiraji.k</a:t>
            </a:r>
            <a:endParaRPr lang="en-US" sz="2400" dirty="0"/>
          </a:p>
          <a:p>
            <a:r>
              <a:rPr lang="en-US" sz="2400" dirty="0"/>
              <a:t>REGISTER NO AND NMID: 32324u18001&amp;astvu32332324u18001</a:t>
            </a:r>
            <a:endParaRPr lang="en-US" sz="2400" dirty="0">
              <a:cs typeface="Calibri"/>
            </a:endParaRPr>
          </a:p>
          <a:p>
            <a:r>
              <a:rPr lang="en-US" sz="2400" dirty="0" err="1"/>
              <a:t>DEPARTMENT:Bsc.computer</a:t>
            </a:r>
            <a:r>
              <a:rPr lang="en-US" sz="2400" dirty="0"/>
              <a:t> science 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voorhees</a:t>
            </a:r>
            <a:r>
              <a:rPr lang="en-US" sz="2400" dirty="0"/>
              <a:t>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655638"/>
            <a:ext cx="848042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A8CCD-68E3-7402-62D6-F5D2C508DE83}"/>
              </a:ext>
            </a:extLst>
          </p:cNvPr>
          <p:cNvSpPr txBox="1"/>
          <p:nvPr/>
        </p:nvSpPr>
        <p:spPr>
          <a:xfrm>
            <a:off x="2951680" y="1893038"/>
            <a:ext cx="74887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· A professional, visually </a:t>
            </a:r>
            <a:r>
              <a:rPr lang="en-US" sz="2400" dirty="0" err="1"/>
              <a:t>appealingpersonal</a:t>
            </a:r>
            <a:r>
              <a:rPr lang="en-US" sz="2400" dirty="0"/>
              <a:t> website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E241F-D663-3A0F-0CC0-EDECB1B09FA5}"/>
              </a:ext>
            </a:extLst>
          </p:cNvPr>
          <p:cNvSpPr txBox="1"/>
          <p:nvPr/>
        </p:nvSpPr>
        <p:spPr>
          <a:xfrm>
            <a:off x="3045963" y="2536954"/>
            <a:ext cx="61000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User-friendly navigation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3551FB-66CC-DDD0-EB6A-3FB0BDCA412B}"/>
              </a:ext>
            </a:extLst>
          </p:cNvPr>
          <p:cNvSpPr txBox="1"/>
          <p:nvPr/>
        </p:nvSpPr>
        <p:spPr>
          <a:xfrm>
            <a:off x="2971801" y="3067216"/>
            <a:ext cx="85340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Attractive color scheme and fonts(Screenshots of your running </a:t>
            </a:r>
            <a:r>
              <a:rPr lang="en-US" sz="2400" dirty="0" err="1"/>
              <a:t>portfoliocan</a:t>
            </a:r>
            <a:r>
              <a:rPr lang="en-US" sz="2400" dirty="0"/>
              <a:t> be added here in PPT.)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709239-CAEA-EB78-383B-9B5E10C8E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9" y="719666"/>
            <a:ext cx="2308545" cy="54186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2A2DD6-984E-1DD1-ED67-0342A469E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46" y="744116"/>
            <a:ext cx="2562819" cy="5418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1FECF4-BA35-2D6F-D360-00631C7EB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111" y="719665"/>
            <a:ext cx="5305778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5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9EA10-CD74-6E70-355E-5D4E3005255E}"/>
              </a:ext>
            </a:extLst>
          </p:cNvPr>
          <p:cNvSpPr txBox="1"/>
          <p:nvPr/>
        </p:nvSpPr>
        <p:spPr>
          <a:xfrm>
            <a:off x="902105" y="2116334"/>
            <a:ext cx="93787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project successfully delivers a modern portfolio website that is simple, stylish, and functional. It improves personal branding and serves as a digital resume.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2029" y="2301112"/>
            <a:ext cx="10319945" cy="29656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portfolio by using frontend 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11013" y="62965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62255" y="526896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3859E3-A483-368A-5906-389015D916DB}"/>
              </a:ext>
            </a:extLst>
          </p:cNvPr>
          <p:cNvSpPr txBox="1"/>
          <p:nvPr/>
        </p:nvSpPr>
        <p:spPr>
          <a:xfrm>
            <a:off x="1438275" y="2913519"/>
            <a:ext cx="44819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Many students and professionals lack an attractive personal portfolio to showcase their skills, projects, and achievements online. This reduces their visibility </a:t>
            </a:r>
            <a:r>
              <a:rPr lang="en-US" sz="2400" dirty="0" err="1"/>
              <a:t>torecruiters</a:t>
            </a:r>
            <a:r>
              <a:rPr lang="en-US" sz="2400" dirty="0"/>
              <a:t>, clients, and collaborators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8BB62D-5BD2-0E5C-7603-769113B7593B}"/>
              </a:ext>
            </a:extLst>
          </p:cNvPr>
          <p:cNvSpPr txBox="1"/>
          <p:nvPr/>
        </p:nvSpPr>
        <p:spPr>
          <a:xfrm>
            <a:off x="1862712" y="3018145"/>
            <a:ext cx="61084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project is a personal portfolio </a:t>
            </a:r>
            <a:r>
              <a:rPr lang="en-US" sz="2400" dirty="0" err="1"/>
              <a:t>websitebuilt</a:t>
            </a:r>
            <a:r>
              <a:rPr lang="en-US" sz="2400" dirty="0"/>
              <a:t> with HTML, CSS, and </a:t>
            </a:r>
            <a:r>
              <a:rPr lang="en-US" sz="2400" dirty="0" err="1"/>
              <a:t>JavaScriptIt</a:t>
            </a:r>
            <a:r>
              <a:rPr lang="en-US" sz="2400" dirty="0"/>
              <a:t> highlights key sections such as About Me, Projects, and Contact. The design </a:t>
            </a:r>
            <a:r>
              <a:rPr lang="en-US" sz="2400" dirty="0" err="1"/>
              <a:t>ismodern</a:t>
            </a:r>
            <a:r>
              <a:rPr lang="en-US" sz="2400" dirty="0"/>
              <a:t>, responsive, and styled with cursive fonts and attractive colors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C976C0-4565-3123-6B8B-7741E4CAE370}"/>
              </a:ext>
            </a:extLst>
          </p:cNvPr>
          <p:cNvSpPr txBox="1"/>
          <p:nvPr/>
        </p:nvSpPr>
        <p:spPr>
          <a:xfrm>
            <a:off x="872837" y="2332607"/>
            <a:ext cx="66606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• Students showcasing academic </a:t>
            </a:r>
            <a:r>
              <a:rPr lang="en-US" sz="2400" dirty="0" err="1"/>
              <a:t>andtechnical</a:t>
            </a:r>
            <a:r>
              <a:rPr lang="en-US" sz="2400" dirty="0"/>
              <a:t> projects</a:t>
            </a:r>
            <a:r>
              <a:rPr lang="en-US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185489-4BA9-C4AF-0C78-F2C42DF6478B}"/>
              </a:ext>
            </a:extLst>
          </p:cNvPr>
          <p:cNvSpPr txBox="1"/>
          <p:nvPr/>
        </p:nvSpPr>
        <p:spPr>
          <a:xfrm>
            <a:off x="507392" y="3163604"/>
            <a:ext cx="59966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• Job seekers applying for internships </a:t>
            </a:r>
            <a:r>
              <a:rPr lang="en-US" sz="2400" dirty="0" err="1"/>
              <a:t>orfull</a:t>
            </a:r>
            <a:r>
              <a:rPr lang="en-US" sz="2400" dirty="0"/>
              <a:t>-time roles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065845-112B-E557-4140-3DE9BA5E030C}"/>
              </a:ext>
            </a:extLst>
          </p:cNvPr>
          <p:cNvSpPr txBox="1"/>
          <p:nvPr/>
        </p:nvSpPr>
        <p:spPr>
          <a:xfrm>
            <a:off x="832138" y="4072607"/>
            <a:ext cx="61000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• Freelancers and developers </a:t>
            </a:r>
            <a:r>
              <a:rPr lang="en-US" sz="2400" dirty="0" err="1"/>
              <a:t>presentingtheir</a:t>
            </a:r>
            <a:r>
              <a:rPr lang="en-US" sz="2400" dirty="0"/>
              <a:t> services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C6BCC-14D8-1A51-90BD-722ED821D432}"/>
              </a:ext>
            </a:extLst>
          </p:cNvPr>
          <p:cNvSpPr txBox="1"/>
          <p:nvPr/>
        </p:nvSpPr>
        <p:spPr>
          <a:xfrm>
            <a:off x="2940017" y="2337325"/>
            <a:ext cx="61000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· HTML → Structure of the portfolio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3CFD6-A5C0-D49D-6209-16B981F929A9}"/>
              </a:ext>
            </a:extLst>
          </p:cNvPr>
          <p:cNvSpPr txBox="1"/>
          <p:nvPr/>
        </p:nvSpPr>
        <p:spPr>
          <a:xfrm>
            <a:off x="2940017" y="2901165"/>
            <a:ext cx="71208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·CSS → Styling, colors, cursive </a:t>
            </a:r>
            <a:r>
              <a:rPr lang="en-US" sz="2400" dirty="0" err="1"/>
              <a:t>fonts.responsive</a:t>
            </a:r>
            <a:r>
              <a:rPr lang="en-US" sz="2400" dirty="0"/>
              <a:t>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FE8C1-9486-4216-F739-13AE228A3E4E}"/>
              </a:ext>
            </a:extLst>
          </p:cNvPr>
          <p:cNvSpPr txBox="1"/>
          <p:nvPr/>
        </p:nvSpPr>
        <p:spPr>
          <a:xfrm>
            <a:off x="2873291" y="3488217"/>
            <a:ext cx="7780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• JavaScript → Interactive elements (</a:t>
            </a:r>
            <a:r>
              <a:rPr lang="en-US" sz="2400" dirty="0" err="1"/>
              <a:t>e.g.contact</a:t>
            </a:r>
            <a:r>
              <a:rPr lang="en-US" sz="2400" dirty="0"/>
              <a:t> form alert)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876FAE-77F0-E765-35A1-456ECAAB83A4}"/>
              </a:ext>
            </a:extLst>
          </p:cNvPr>
          <p:cNvSpPr txBox="1"/>
          <p:nvPr/>
        </p:nvSpPr>
        <p:spPr>
          <a:xfrm>
            <a:off x="2940017" y="4260205"/>
            <a:ext cx="7506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• Google Fonts (Great Vibes, Poppins)→Stylish typography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88EFA9-4983-B3CA-6A69-14D55196DF48}"/>
              </a:ext>
            </a:extLst>
          </p:cNvPr>
          <p:cNvSpPr txBox="1"/>
          <p:nvPr/>
        </p:nvSpPr>
        <p:spPr>
          <a:xfrm>
            <a:off x="1471282" y="1885303"/>
            <a:ext cx="7599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• Header: Navigation menu (About Projects, Contact).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9C1E2B-BFF9-C7BA-54AF-D9D92E83F01B}"/>
              </a:ext>
            </a:extLst>
          </p:cNvPr>
          <p:cNvSpPr txBox="1"/>
          <p:nvPr/>
        </p:nvSpPr>
        <p:spPr>
          <a:xfrm>
            <a:off x="1666875" y="2643290"/>
            <a:ext cx="74771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About Section: Circular profile image +introduction</a:t>
            </a:r>
            <a:r>
              <a:rPr lang="en-US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3FB4C1-1547-46CA-010A-2C6A27E1E14C}"/>
              </a:ext>
            </a:extLst>
          </p:cNvPr>
          <p:cNvSpPr txBox="1"/>
          <p:nvPr/>
        </p:nvSpPr>
        <p:spPr>
          <a:xfrm>
            <a:off x="1471282" y="3235934"/>
            <a:ext cx="6990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· Projects Section: Cards showcasing project details</a:t>
            </a:r>
            <a:r>
              <a:rPr lang="en-US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775E32-405E-7B4C-729B-55589F775F7C}"/>
              </a:ext>
            </a:extLst>
          </p:cNvPr>
          <p:cNvSpPr txBox="1"/>
          <p:nvPr/>
        </p:nvSpPr>
        <p:spPr>
          <a:xfrm>
            <a:off x="1610490" y="3722159"/>
            <a:ext cx="68955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Contact Section: Form with name, email and message fields.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160224-0EC9-4591-6A69-821DD1CEBD12}"/>
              </a:ext>
            </a:extLst>
          </p:cNvPr>
          <p:cNvSpPr txBox="1"/>
          <p:nvPr/>
        </p:nvSpPr>
        <p:spPr>
          <a:xfrm>
            <a:off x="1610490" y="4595831"/>
            <a:ext cx="61000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• Footer: Copyright with heart icon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D1D97B-864D-8A53-070D-CD672ED1DEDA}"/>
              </a:ext>
            </a:extLst>
          </p:cNvPr>
          <p:cNvSpPr txBox="1"/>
          <p:nvPr/>
        </p:nvSpPr>
        <p:spPr>
          <a:xfrm>
            <a:off x="2023172" y="1753084"/>
            <a:ext cx="61000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Circular profile image with shadow &amp;border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354B9-8A67-73DA-FB91-708C9BDF3BB5}"/>
              </a:ext>
            </a:extLst>
          </p:cNvPr>
          <p:cNvSpPr txBox="1"/>
          <p:nvPr/>
        </p:nvSpPr>
        <p:spPr>
          <a:xfrm>
            <a:off x="2023172" y="2230762"/>
            <a:ext cx="61000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Gradient background with attractive colors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F8EC9-9553-ECA1-9F48-807F3CDC4A5B}"/>
              </a:ext>
            </a:extLst>
          </p:cNvPr>
          <p:cNvSpPr txBox="1"/>
          <p:nvPr/>
        </p:nvSpPr>
        <p:spPr>
          <a:xfrm>
            <a:off x="2023172" y="2724453"/>
            <a:ext cx="61000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Responsive design for all devices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CCCAC-53AD-B165-5FFA-046580140AE4}"/>
              </a:ext>
            </a:extLst>
          </p:cNvPr>
          <p:cNvSpPr txBox="1"/>
          <p:nvPr/>
        </p:nvSpPr>
        <p:spPr>
          <a:xfrm>
            <a:off x="2023172" y="3247913"/>
            <a:ext cx="61000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Hover effects on project cards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7872FF-9669-33CA-5425-160231C82479}"/>
              </a:ext>
            </a:extLst>
          </p:cNvPr>
          <p:cNvSpPr txBox="1"/>
          <p:nvPr/>
        </p:nvSpPr>
        <p:spPr>
          <a:xfrm>
            <a:off x="2023172" y="3833168"/>
            <a:ext cx="61000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Contact form with JavaScript </a:t>
            </a:r>
            <a:r>
              <a:rPr lang="en-US" sz="2400" dirty="0" err="1"/>
              <a:t>alertmessage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Mr Aj</cp:lastModifiedBy>
  <cp:revision>29</cp:revision>
  <dcterms:created xsi:type="dcterms:W3CDTF">2024-03-29T15:07:22Z</dcterms:created>
  <dcterms:modified xsi:type="dcterms:W3CDTF">2025-09-22T11:43:04Z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