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(L06)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Midpoint Circle Algorithm</a:t>
            </a:r>
            <a:endParaRPr/>
          </a:p>
        </p:txBody>
      </p:sp>
      <p:sp>
        <p:nvSpPr>
          <p:cNvPr id="54" name="Google Shape;54;p7"/>
          <p:cNvSpPr txBox="1"/>
          <p:nvPr>
            <p:ph idx="4294967295" type="body"/>
          </p:nvPr>
        </p:nvSpPr>
        <p:spPr>
          <a:xfrm>
            <a:off x="566737" y="1752600"/>
            <a:ext cx="7434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Circle function defined as: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Any point (x,y) satisfies following conditions</a:t>
            </a:r>
            <a:endParaRPr/>
          </a:p>
        </p:txBody>
      </p:sp>
      <p:pic>
        <p:nvPicPr>
          <p:cNvPr id="55" name="Google Shape;55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724400"/>
            <a:ext cx="6781800" cy="1214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362200"/>
            <a:ext cx="30480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8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Decision parameter is the circle function; evaluated as:</a:t>
            </a:r>
            <a:endParaRPr/>
          </a:p>
        </p:txBody>
      </p:sp>
      <p:pic>
        <p:nvPicPr>
          <p:cNvPr id="65" name="Google Shape;65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514600"/>
            <a:ext cx="3657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038600"/>
            <a:ext cx="4495800" cy="159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2286000"/>
            <a:ext cx="35337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5287" lvl="2" marL="1304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if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&lt;0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  otherwise</a:t>
            </a:r>
            <a:endParaRPr/>
          </a:p>
          <a:p>
            <a:pPr indent="-33655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1" i="1" sz="2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  if pk&lt;0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+1-2y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otherwise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Also incremental evaluation of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2x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2y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baseline="-2500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2     if p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&gt;0</a:t>
            </a:r>
            <a:endParaRPr/>
          </a:p>
          <a:p>
            <a:pPr indent="-309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1" i="1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start position 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(0,r)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 and 2y</a:t>
            </a:r>
            <a:r>
              <a:rPr b="1" baseline="-25000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2r</a:t>
            </a:r>
            <a:endParaRPr/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0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decision parameter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 specified as an integer, round p</a:t>
            </a:r>
            <a:r>
              <a:rPr b="0" baseline="-2500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 </a:t>
            </a:r>
            <a:r>
              <a:rPr b="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1-r    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1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(because all increments are integers)</a:t>
            </a:r>
            <a:endParaRPr b="0" baseline="-25000" i="1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baseline="-25000" i="1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5812" y="2286000"/>
            <a:ext cx="3430587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endParaRPr/>
          </a:p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radius r and circle center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obtain the first point on the circumference of a circle centered on the origin as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(x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(0,r)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initial value of the decision parameter as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5/4 – r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position, starting at k = 0, perform the following test: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 0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the next point along the circle centered on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(0,0)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+ 1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Otherwise, the next point along the circle is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+ 1 -2y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 and 2y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-2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 startAt="4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symmetry points in the other seven octants.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 startAt="4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 each calculated pixel position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(x,y)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onto the circular path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centered on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(x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plot the co-ordinate values: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x = x + x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 y = y+y</a:t>
            </a:r>
            <a:r>
              <a:rPr b="0" baseline="-25000" i="1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 startAt="6"/>
            </a:pPr>
            <a:r>
              <a:rPr b="0" i="0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steps 3 through 5 until </a:t>
            </a:r>
            <a:r>
              <a:rPr b="0" i="1" lang="en-US" sz="17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≥ y</a:t>
            </a:r>
            <a:endParaRPr/>
          </a:p>
          <a:p>
            <a:pPr indent="-361950" lvl="0" marL="469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1" sz="17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