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Gill Sans"/>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ikwQKV6ERssEY2hWescDXfJmin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GillSans-bold.fntdata"/><Relationship Id="rId6" Type="http://schemas.openxmlformats.org/officeDocument/2006/relationships/slide" Target="slides/slide2.xml"/><Relationship Id="rId18" Type="http://schemas.openxmlformats.org/officeDocument/2006/relationships/font" Target="fonts/Gill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20" name="Google Shape;20;p15"/>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4"/>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4"/>
          <p:cNvSpPr txBox="1"/>
          <p:nvPr>
            <p:ph idx="1" type="body"/>
          </p:nvPr>
        </p:nvSpPr>
        <p:spPr>
          <a:xfrm rot="5400000">
            <a:off x="4544044" y="-1006365"/>
            <a:ext cx="3593591" cy="10178322"/>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86" name="Google Shape;86;p24"/>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4"/>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4"/>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25"/>
          <p:cNvSpPr txBox="1"/>
          <p:nvPr>
            <p:ph type="title"/>
          </p:nvPr>
        </p:nvSpPr>
        <p:spPr>
          <a:xfrm rot="5400000">
            <a:off x="8012185" y="2436522"/>
            <a:ext cx="5600404"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5"/>
          <p:cNvSpPr txBox="1"/>
          <p:nvPr>
            <p:ph idx="1" type="body"/>
          </p:nvPr>
        </p:nvSpPr>
        <p:spPr>
          <a:xfrm rot="5400000">
            <a:off x="2653390" y="-1013705"/>
            <a:ext cx="5600405" cy="8392585"/>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92" name="Google Shape;92;p25"/>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5"/>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5"/>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accent1"/>
        </a:solidFill>
      </p:bgPr>
    </p:bg>
    <p:spTree>
      <p:nvGrpSpPr>
        <p:cNvPr id="23" name="Shape 23"/>
        <p:cNvGrpSpPr/>
        <p:nvPr/>
      </p:nvGrpSpPr>
      <p:grpSpPr>
        <a:xfrm>
          <a:off x="0" y="0"/>
          <a:ext cx="0" cy="0"/>
          <a:chOff x="0" y="0"/>
          <a:chExt cx="0" cy="0"/>
        </a:xfrm>
      </p:grpSpPr>
      <p:sp>
        <p:nvSpPr>
          <p:cNvPr id="24" name="Google Shape;24;p16" title="scalloped circle"/>
          <p:cNvSpPr/>
          <p:nvPr/>
        </p:nvSpPr>
        <p:spPr>
          <a:xfrm>
            <a:off x="3557016" y="630936"/>
            <a:ext cx="5235575" cy="5229225"/>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25" name="Google Shape;25;p16"/>
          <p:cNvSpPr txBox="1"/>
          <p:nvPr>
            <p:ph type="ctrTitle"/>
          </p:nvPr>
        </p:nvSpPr>
        <p:spPr>
          <a:xfrm>
            <a:off x="1078523" y="1098388"/>
            <a:ext cx="10318418" cy="4394988"/>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2"/>
              </a:buClr>
              <a:buSzPts val="10000"/>
              <a:buFont typeface="Impact"/>
              <a:buNone/>
              <a:defRPr sz="10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6"/>
          <p:cNvSpPr txBox="1"/>
          <p:nvPr>
            <p:ph idx="1" type="subTitle"/>
          </p:nvPr>
        </p:nvSpPr>
        <p:spPr>
          <a:xfrm>
            <a:off x="2215045" y="5979196"/>
            <a:ext cx="8045373" cy="742279"/>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700"/>
              </a:spcBef>
              <a:spcAft>
                <a:spcPts val="0"/>
              </a:spcAft>
              <a:buSzPts val="2000"/>
              <a:buNone/>
              <a:defRPr b="1" i="0" sz="2000" cap="none">
                <a:solidFill>
                  <a:schemeClr val="dk2"/>
                </a:solidFill>
              </a:defRPr>
            </a:lvl1pPr>
            <a:lvl2pPr lvl="1" algn="ctr">
              <a:lnSpc>
                <a:spcPct val="110000"/>
              </a:lnSpc>
              <a:spcBef>
                <a:spcPts val="700"/>
              </a:spcBef>
              <a:spcAft>
                <a:spcPts val="0"/>
              </a:spcAft>
              <a:buSzPts val="2000"/>
              <a:buNone/>
              <a:defRPr sz="2000"/>
            </a:lvl2pPr>
            <a:lvl3pPr lvl="2" algn="ctr">
              <a:lnSpc>
                <a:spcPct val="110000"/>
              </a:lnSpc>
              <a:spcBef>
                <a:spcPts val="700"/>
              </a:spcBef>
              <a:spcAft>
                <a:spcPts val="0"/>
              </a:spcAft>
              <a:buSzPts val="1800"/>
              <a:buNone/>
              <a:defRPr sz="1800"/>
            </a:lvl3pPr>
            <a:lvl4pPr lvl="3" algn="ctr">
              <a:lnSpc>
                <a:spcPct val="110000"/>
              </a:lnSpc>
              <a:spcBef>
                <a:spcPts val="700"/>
              </a:spcBef>
              <a:spcAft>
                <a:spcPts val="0"/>
              </a:spcAft>
              <a:buSzPts val="1600"/>
              <a:buNone/>
              <a:defRPr sz="1600"/>
            </a:lvl4pPr>
            <a:lvl5pPr lvl="4" algn="ctr">
              <a:lnSpc>
                <a:spcPct val="110000"/>
              </a:lnSpc>
              <a:spcBef>
                <a:spcPts val="700"/>
              </a:spcBef>
              <a:spcAft>
                <a:spcPts val="0"/>
              </a:spcAft>
              <a:buSzPts val="1600"/>
              <a:buNone/>
              <a:defRPr sz="1600"/>
            </a:lvl5pPr>
            <a:lvl6pPr lvl="5" algn="ctr">
              <a:lnSpc>
                <a:spcPct val="110000"/>
              </a:lnSpc>
              <a:spcBef>
                <a:spcPts val="700"/>
              </a:spcBef>
              <a:spcAft>
                <a:spcPts val="0"/>
              </a:spcAft>
              <a:buSzPts val="1600"/>
              <a:buNone/>
              <a:defRPr sz="1600"/>
            </a:lvl6pPr>
            <a:lvl7pPr lvl="6" algn="ctr">
              <a:lnSpc>
                <a:spcPct val="110000"/>
              </a:lnSpc>
              <a:spcBef>
                <a:spcPts val="700"/>
              </a:spcBef>
              <a:spcAft>
                <a:spcPts val="0"/>
              </a:spcAft>
              <a:buSzPts val="1600"/>
              <a:buNone/>
              <a:defRPr sz="1600"/>
            </a:lvl7pPr>
            <a:lvl8pPr lvl="7" algn="ctr">
              <a:lnSpc>
                <a:spcPct val="110000"/>
              </a:lnSpc>
              <a:spcBef>
                <a:spcPts val="700"/>
              </a:spcBef>
              <a:spcAft>
                <a:spcPts val="0"/>
              </a:spcAft>
              <a:buSzPts val="1600"/>
              <a:buNone/>
              <a:defRPr sz="1600"/>
            </a:lvl8pPr>
            <a:lvl9pPr lvl="8" algn="ctr">
              <a:lnSpc>
                <a:spcPct val="110000"/>
              </a:lnSpc>
              <a:spcBef>
                <a:spcPts val="700"/>
              </a:spcBef>
              <a:spcAft>
                <a:spcPts val="0"/>
              </a:spcAft>
              <a:buSzPts val="1600"/>
              <a:buNone/>
              <a:defRPr sz="1600"/>
            </a:lvl9pPr>
          </a:lstStyle>
          <a:p/>
        </p:txBody>
      </p:sp>
      <p:sp>
        <p:nvSpPr>
          <p:cNvPr id="27" name="Google Shape;27;p16"/>
          <p:cNvSpPr txBox="1"/>
          <p:nvPr>
            <p:ph idx="10" type="dt"/>
          </p:nvPr>
        </p:nvSpPr>
        <p:spPr>
          <a:xfrm>
            <a:off x="1078523"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1" type="ftr"/>
          </p:nvPr>
        </p:nvSpPr>
        <p:spPr>
          <a:xfrm>
            <a:off x="4180332"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895E0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rgbClr val="895E04"/>
                </a:solidFill>
                <a:latin typeface="Gill Sans"/>
                <a:ea typeface="Gill Sans"/>
                <a:cs typeface="Gill Sans"/>
                <a:sym typeface="Gill Sans"/>
              </a:defRPr>
            </a:lvl1pPr>
            <a:lvl2pPr indent="0" lvl="1" marL="0" algn="r">
              <a:spcBef>
                <a:spcPts val="0"/>
              </a:spcBef>
              <a:buNone/>
              <a:defRPr sz="1200">
                <a:solidFill>
                  <a:srgbClr val="895E04"/>
                </a:solidFill>
                <a:latin typeface="Gill Sans"/>
                <a:ea typeface="Gill Sans"/>
                <a:cs typeface="Gill Sans"/>
                <a:sym typeface="Gill Sans"/>
              </a:defRPr>
            </a:lvl2pPr>
            <a:lvl3pPr indent="0" lvl="2" marL="0" algn="r">
              <a:spcBef>
                <a:spcPts val="0"/>
              </a:spcBef>
              <a:buNone/>
              <a:defRPr sz="1200">
                <a:solidFill>
                  <a:srgbClr val="895E04"/>
                </a:solidFill>
                <a:latin typeface="Gill Sans"/>
                <a:ea typeface="Gill Sans"/>
                <a:cs typeface="Gill Sans"/>
                <a:sym typeface="Gill Sans"/>
              </a:defRPr>
            </a:lvl3pPr>
            <a:lvl4pPr indent="0" lvl="3" marL="0" algn="r">
              <a:spcBef>
                <a:spcPts val="0"/>
              </a:spcBef>
              <a:buNone/>
              <a:defRPr sz="1200">
                <a:solidFill>
                  <a:srgbClr val="895E04"/>
                </a:solidFill>
                <a:latin typeface="Gill Sans"/>
                <a:ea typeface="Gill Sans"/>
                <a:cs typeface="Gill Sans"/>
                <a:sym typeface="Gill Sans"/>
              </a:defRPr>
            </a:lvl4pPr>
            <a:lvl5pPr indent="0" lvl="4" marL="0" algn="r">
              <a:spcBef>
                <a:spcPts val="0"/>
              </a:spcBef>
              <a:buNone/>
              <a:defRPr sz="1200">
                <a:solidFill>
                  <a:srgbClr val="895E04"/>
                </a:solidFill>
                <a:latin typeface="Gill Sans"/>
                <a:ea typeface="Gill Sans"/>
                <a:cs typeface="Gill Sans"/>
                <a:sym typeface="Gill Sans"/>
              </a:defRPr>
            </a:lvl5pPr>
            <a:lvl6pPr indent="0" lvl="5" marL="0" algn="r">
              <a:spcBef>
                <a:spcPts val="0"/>
              </a:spcBef>
              <a:buNone/>
              <a:defRPr sz="1200">
                <a:solidFill>
                  <a:srgbClr val="895E04"/>
                </a:solidFill>
                <a:latin typeface="Gill Sans"/>
                <a:ea typeface="Gill Sans"/>
                <a:cs typeface="Gill Sans"/>
                <a:sym typeface="Gill Sans"/>
              </a:defRPr>
            </a:lvl6pPr>
            <a:lvl7pPr indent="0" lvl="6" marL="0" algn="r">
              <a:spcBef>
                <a:spcPts val="0"/>
              </a:spcBef>
              <a:buNone/>
              <a:defRPr sz="1200">
                <a:solidFill>
                  <a:srgbClr val="895E04"/>
                </a:solidFill>
                <a:latin typeface="Gill Sans"/>
                <a:ea typeface="Gill Sans"/>
                <a:cs typeface="Gill Sans"/>
                <a:sym typeface="Gill Sans"/>
              </a:defRPr>
            </a:lvl7pPr>
            <a:lvl8pPr indent="0" lvl="7" marL="0" algn="r">
              <a:spcBef>
                <a:spcPts val="0"/>
              </a:spcBef>
              <a:buNone/>
              <a:defRPr sz="1200">
                <a:solidFill>
                  <a:srgbClr val="895E04"/>
                </a:solidFill>
                <a:latin typeface="Gill Sans"/>
                <a:ea typeface="Gill Sans"/>
                <a:cs typeface="Gill Sans"/>
                <a:sym typeface="Gill Sans"/>
              </a:defRPr>
            </a:lvl8pPr>
            <a:lvl9pPr indent="0" lvl="8" marL="0" algn="r">
              <a:spcBef>
                <a:spcPts val="0"/>
              </a:spcBef>
              <a:buNone/>
              <a:defRPr sz="1200">
                <a:solidFill>
                  <a:srgbClr val="895E04"/>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16" title="left edge border"/>
          <p:cNvSpPr/>
          <p:nvPr/>
        </p:nvSpPr>
        <p:spPr>
          <a:xfrm>
            <a:off x="0" y="0"/>
            <a:ext cx="28346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17"/>
          <p:cNvSpPr txBox="1"/>
          <p:nvPr>
            <p:ph type="title"/>
          </p:nvPr>
        </p:nvSpPr>
        <p:spPr>
          <a:xfrm>
            <a:off x="3242929" y="1073888"/>
            <a:ext cx="8187071" cy="406462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2"/>
              </a:buClr>
              <a:buSzPts val="8400"/>
              <a:buFont typeface="Impact"/>
              <a:buNone/>
              <a:defRPr sz="8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7"/>
          <p:cNvSpPr txBox="1"/>
          <p:nvPr>
            <p:ph idx="1" type="body"/>
          </p:nvPr>
        </p:nvSpPr>
        <p:spPr>
          <a:xfrm>
            <a:off x="3242930" y="5159781"/>
            <a:ext cx="7017488" cy="95113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2000"/>
              <a:buNone/>
              <a:defRPr b="1" i="0" sz="2000" cap="none">
                <a:solidFill>
                  <a:schemeClr val="accent1"/>
                </a:solidFill>
              </a:defRPr>
            </a:lvl1pPr>
            <a:lvl2pPr indent="-228600" lvl="1" marL="914400" algn="l">
              <a:lnSpc>
                <a:spcPct val="110000"/>
              </a:lnSpc>
              <a:spcBef>
                <a:spcPts val="700"/>
              </a:spcBef>
              <a:spcAft>
                <a:spcPts val="0"/>
              </a:spcAft>
              <a:buSzPts val="2000"/>
              <a:buNone/>
              <a:defRPr sz="2000">
                <a:solidFill>
                  <a:schemeClr val="lt1"/>
                </a:solidFill>
              </a:defRPr>
            </a:lvl2pPr>
            <a:lvl3pPr indent="-228600" lvl="2" marL="1371600" algn="l">
              <a:lnSpc>
                <a:spcPct val="110000"/>
              </a:lnSpc>
              <a:spcBef>
                <a:spcPts val="700"/>
              </a:spcBef>
              <a:spcAft>
                <a:spcPts val="0"/>
              </a:spcAft>
              <a:buSzPts val="1800"/>
              <a:buNone/>
              <a:defRPr sz="1800">
                <a:solidFill>
                  <a:schemeClr val="lt1"/>
                </a:solidFill>
              </a:defRPr>
            </a:lvl3pPr>
            <a:lvl4pPr indent="-228600" lvl="3" marL="1828800" algn="l">
              <a:lnSpc>
                <a:spcPct val="110000"/>
              </a:lnSpc>
              <a:spcBef>
                <a:spcPts val="700"/>
              </a:spcBef>
              <a:spcAft>
                <a:spcPts val="0"/>
              </a:spcAft>
              <a:buSzPts val="1600"/>
              <a:buNone/>
              <a:defRPr sz="1600">
                <a:solidFill>
                  <a:schemeClr val="lt1"/>
                </a:solidFill>
              </a:defRPr>
            </a:lvl4pPr>
            <a:lvl5pPr indent="-228600" lvl="4" marL="2286000" algn="l">
              <a:lnSpc>
                <a:spcPct val="110000"/>
              </a:lnSpc>
              <a:spcBef>
                <a:spcPts val="700"/>
              </a:spcBef>
              <a:spcAft>
                <a:spcPts val="0"/>
              </a:spcAft>
              <a:buSzPts val="1600"/>
              <a:buNone/>
              <a:defRPr sz="1600">
                <a:solidFill>
                  <a:schemeClr val="lt1"/>
                </a:solidFill>
              </a:defRPr>
            </a:lvl5pPr>
            <a:lvl6pPr indent="-228600" lvl="5" marL="2743200" algn="l">
              <a:lnSpc>
                <a:spcPct val="110000"/>
              </a:lnSpc>
              <a:spcBef>
                <a:spcPts val="700"/>
              </a:spcBef>
              <a:spcAft>
                <a:spcPts val="0"/>
              </a:spcAft>
              <a:buSzPts val="1600"/>
              <a:buNone/>
              <a:defRPr sz="1600">
                <a:solidFill>
                  <a:schemeClr val="lt1"/>
                </a:solidFill>
              </a:defRPr>
            </a:lvl6pPr>
            <a:lvl7pPr indent="-228600" lvl="6" marL="3200400" algn="l">
              <a:lnSpc>
                <a:spcPct val="110000"/>
              </a:lnSpc>
              <a:spcBef>
                <a:spcPts val="700"/>
              </a:spcBef>
              <a:spcAft>
                <a:spcPts val="0"/>
              </a:spcAft>
              <a:buSzPts val="1600"/>
              <a:buNone/>
              <a:defRPr sz="1600">
                <a:solidFill>
                  <a:schemeClr val="lt1"/>
                </a:solidFill>
              </a:defRPr>
            </a:lvl7pPr>
            <a:lvl8pPr indent="-228600" lvl="7" marL="3657600" algn="l">
              <a:lnSpc>
                <a:spcPct val="110000"/>
              </a:lnSpc>
              <a:spcBef>
                <a:spcPts val="700"/>
              </a:spcBef>
              <a:spcAft>
                <a:spcPts val="0"/>
              </a:spcAft>
              <a:buSzPts val="1600"/>
              <a:buNone/>
              <a:defRPr sz="1600">
                <a:solidFill>
                  <a:schemeClr val="lt1"/>
                </a:solidFill>
              </a:defRPr>
            </a:lvl8pPr>
            <a:lvl9pPr indent="-228600" lvl="8" marL="4114800" algn="l">
              <a:lnSpc>
                <a:spcPct val="110000"/>
              </a:lnSpc>
              <a:spcBef>
                <a:spcPts val="700"/>
              </a:spcBef>
              <a:spcAft>
                <a:spcPts val="0"/>
              </a:spcAft>
              <a:buSzPts val="1600"/>
              <a:buNone/>
              <a:defRPr sz="1600">
                <a:solidFill>
                  <a:schemeClr val="lt1"/>
                </a:solidFill>
              </a:defRPr>
            </a:lvl9pPr>
          </a:lstStyle>
          <a:p/>
        </p:txBody>
      </p:sp>
      <p:sp>
        <p:nvSpPr>
          <p:cNvPr id="34" name="Google Shape;34;p17"/>
          <p:cNvSpPr txBox="1"/>
          <p:nvPr>
            <p:ph idx="10" type="dt"/>
          </p:nvPr>
        </p:nvSpPr>
        <p:spPr>
          <a:xfrm>
            <a:off x="3236546" y="6375679"/>
            <a:ext cx="1493947"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1" type="ftr"/>
          </p:nvPr>
        </p:nvSpPr>
        <p:spPr>
          <a:xfrm>
            <a:off x="5279064"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7"/>
          <p:cNvSpPr txBox="1"/>
          <p:nvPr>
            <p:ph idx="12" type="sldNum"/>
          </p:nvPr>
        </p:nvSpPr>
        <p:spPr>
          <a:xfrm>
            <a:off x="9942434" y="6375679"/>
            <a:ext cx="148756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Gill Sans"/>
                <a:ea typeface="Gill Sans"/>
                <a:cs typeface="Gill Sans"/>
                <a:sym typeface="Gill Sans"/>
              </a:defRPr>
            </a:lvl1pPr>
            <a:lvl2pPr indent="0" lvl="1" marL="0" algn="r">
              <a:spcBef>
                <a:spcPts val="0"/>
              </a:spcBef>
              <a:buNone/>
              <a:defRPr sz="1200">
                <a:solidFill>
                  <a:schemeClr val="lt2"/>
                </a:solidFill>
                <a:latin typeface="Gill Sans"/>
                <a:ea typeface="Gill Sans"/>
                <a:cs typeface="Gill Sans"/>
                <a:sym typeface="Gill Sans"/>
              </a:defRPr>
            </a:lvl2pPr>
            <a:lvl3pPr indent="0" lvl="2" marL="0" algn="r">
              <a:spcBef>
                <a:spcPts val="0"/>
              </a:spcBef>
              <a:buNone/>
              <a:defRPr sz="1200">
                <a:solidFill>
                  <a:schemeClr val="lt2"/>
                </a:solidFill>
                <a:latin typeface="Gill Sans"/>
                <a:ea typeface="Gill Sans"/>
                <a:cs typeface="Gill Sans"/>
                <a:sym typeface="Gill Sans"/>
              </a:defRPr>
            </a:lvl3pPr>
            <a:lvl4pPr indent="0" lvl="3" marL="0" algn="r">
              <a:spcBef>
                <a:spcPts val="0"/>
              </a:spcBef>
              <a:buNone/>
              <a:defRPr sz="1200">
                <a:solidFill>
                  <a:schemeClr val="lt2"/>
                </a:solidFill>
                <a:latin typeface="Gill Sans"/>
                <a:ea typeface="Gill Sans"/>
                <a:cs typeface="Gill Sans"/>
                <a:sym typeface="Gill Sans"/>
              </a:defRPr>
            </a:lvl4pPr>
            <a:lvl5pPr indent="0" lvl="4" marL="0" algn="r">
              <a:spcBef>
                <a:spcPts val="0"/>
              </a:spcBef>
              <a:buNone/>
              <a:defRPr sz="1200">
                <a:solidFill>
                  <a:schemeClr val="lt2"/>
                </a:solidFill>
                <a:latin typeface="Gill Sans"/>
                <a:ea typeface="Gill Sans"/>
                <a:cs typeface="Gill Sans"/>
                <a:sym typeface="Gill Sans"/>
              </a:defRPr>
            </a:lvl5pPr>
            <a:lvl6pPr indent="0" lvl="5" marL="0" algn="r">
              <a:spcBef>
                <a:spcPts val="0"/>
              </a:spcBef>
              <a:buNone/>
              <a:defRPr sz="1200">
                <a:solidFill>
                  <a:schemeClr val="lt2"/>
                </a:solidFill>
                <a:latin typeface="Gill Sans"/>
                <a:ea typeface="Gill Sans"/>
                <a:cs typeface="Gill Sans"/>
                <a:sym typeface="Gill Sans"/>
              </a:defRPr>
            </a:lvl6pPr>
            <a:lvl7pPr indent="0" lvl="6" marL="0" algn="r">
              <a:spcBef>
                <a:spcPts val="0"/>
              </a:spcBef>
              <a:buNone/>
              <a:defRPr sz="1200">
                <a:solidFill>
                  <a:schemeClr val="lt2"/>
                </a:solidFill>
                <a:latin typeface="Gill Sans"/>
                <a:ea typeface="Gill Sans"/>
                <a:cs typeface="Gill Sans"/>
                <a:sym typeface="Gill Sans"/>
              </a:defRPr>
            </a:lvl7pPr>
            <a:lvl8pPr indent="0" lvl="7" marL="0" algn="r">
              <a:spcBef>
                <a:spcPts val="0"/>
              </a:spcBef>
              <a:buNone/>
              <a:defRPr sz="1200">
                <a:solidFill>
                  <a:schemeClr val="lt2"/>
                </a:solidFill>
                <a:latin typeface="Gill Sans"/>
                <a:ea typeface="Gill Sans"/>
                <a:cs typeface="Gill Sans"/>
                <a:sym typeface="Gill Sans"/>
              </a:defRPr>
            </a:lvl8pPr>
            <a:lvl9pPr indent="0" lvl="8" marL="0" algn="r">
              <a:spcBef>
                <a:spcPts val="0"/>
              </a:spcBef>
              <a:buNone/>
              <a:defRPr sz="1200">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grpSp>
        <p:nvGrpSpPr>
          <p:cNvPr id="37" name="Google Shape;37;p17" title="left scallop shape"/>
          <p:cNvGrpSpPr/>
          <p:nvPr/>
        </p:nvGrpSpPr>
        <p:grpSpPr>
          <a:xfrm>
            <a:off x="0" y="0"/>
            <a:ext cx="2814638" cy="6858000"/>
            <a:chOff x="0" y="0"/>
            <a:chExt cx="2814638" cy="6858000"/>
          </a:xfrm>
        </p:grpSpPr>
        <p:sp>
          <p:nvSpPr>
            <p:cNvPr id="38" name="Google Shape;38;p17" title="left scallop shape"/>
            <p:cNvSpPr/>
            <p:nvPr/>
          </p:nvSpPr>
          <p:spPr>
            <a:xfrm>
              <a:off x="0" y="0"/>
              <a:ext cx="2814638" cy="6858000"/>
            </a:xfrm>
            <a:custGeom>
              <a:rect b="b" l="l" r="r" t="t"/>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39" name="Google Shape;39;p17" title="left scallop inline"/>
            <p:cNvSpPr/>
            <p:nvPr/>
          </p:nvSpPr>
          <p:spPr>
            <a:xfrm>
              <a:off x="874382"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8"/>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 type="body"/>
          </p:nvPr>
        </p:nvSpPr>
        <p:spPr>
          <a:xfrm>
            <a:off x="1257300"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3" name="Google Shape;43;p18"/>
          <p:cNvSpPr txBox="1"/>
          <p:nvPr>
            <p:ph idx="2" type="body"/>
          </p:nvPr>
        </p:nvSpPr>
        <p:spPr>
          <a:xfrm>
            <a:off x="6647796" y="2286000"/>
            <a:ext cx="4800600" cy="36195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44" name="Google Shape;44;p18"/>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8"/>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9"/>
          <p:cNvSpPr txBox="1"/>
          <p:nvPr>
            <p:ph type="title"/>
          </p:nvPr>
        </p:nvSpPr>
        <p:spPr>
          <a:xfrm>
            <a:off x="1252728" y="381000"/>
            <a:ext cx="10172700" cy="1493517"/>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9"/>
          <p:cNvSpPr txBox="1"/>
          <p:nvPr>
            <p:ph idx="1" type="body"/>
          </p:nvPr>
        </p:nvSpPr>
        <p:spPr>
          <a:xfrm>
            <a:off x="1251678"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50" name="Google Shape;50;p19"/>
          <p:cNvSpPr txBox="1"/>
          <p:nvPr>
            <p:ph idx="2" type="body"/>
          </p:nvPr>
        </p:nvSpPr>
        <p:spPr>
          <a:xfrm>
            <a:off x="1257300"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51" name="Google Shape;51;p19"/>
          <p:cNvSpPr txBox="1"/>
          <p:nvPr>
            <p:ph idx="3" type="body"/>
          </p:nvPr>
        </p:nvSpPr>
        <p:spPr>
          <a:xfrm>
            <a:off x="6633864" y="2199633"/>
            <a:ext cx="4800600" cy="63252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900"/>
              <a:buNone/>
              <a:defRPr b="1" sz="1900" cap="none">
                <a:solidFill>
                  <a:schemeClr val="dk2"/>
                </a:solidFill>
              </a:defRPr>
            </a:lvl1pPr>
            <a:lvl2pPr indent="-228600" lvl="1" marL="914400" algn="l">
              <a:lnSpc>
                <a:spcPct val="110000"/>
              </a:lnSpc>
              <a:spcBef>
                <a:spcPts val="700"/>
              </a:spcBef>
              <a:spcAft>
                <a:spcPts val="0"/>
              </a:spcAft>
              <a:buSzPts val="1900"/>
              <a:buNone/>
              <a:defRPr b="1" sz="1900"/>
            </a:lvl2pPr>
            <a:lvl3pPr indent="-228600" lvl="2" marL="1371600" algn="l">
              <a:lnSpc>
                <a:spcPct val="110000"/>
              </a:lnSpc>
              <a:spcBef>
                <a:spcPts val="700"/>
              </a:spcBef>
              <a:spcAft>
                <a:spcPts val="0"/>
              </a:spcAft>
              <a:buSzPts val="1800"/>
              <a:buNone/>
              <a:defRPr b="1" sz="1800"/>
            </a:lvl3pPr>
            <a:lvl4pPr indent="-228600" lvl="3" marL="1828800" algn="l">
              <a:lnSpc>
                <a:spcPct val="110000"/>
              </a:lnSpc>
              <a:spcBef>
                <a:spcPts val="700"/>
              </a:spcBef>
              <a:spcAft>
                <a:spcPts val="0"/>
              </a:spcAft>
              <a:buSzPts val="1600"/>
              <a:buNone/>
              <a:defRPr b="1" sz="1600"/>
            </a:lvl4pPr>
            <a:lvl5pPr indent="-228600" lvl="4" marL="2286000" algn="l">
              <a:lnSpc>
                <a:spcPct val="110000"/>
              </a:lnSpc>
              <a:spcBef>
                <a:spcPts val="700"/>
              </a:spcBef>
              <a:spcAft>
                <a:spcPts val="0"/>
              </a:spcAft>
              <a:buSzPts val="1600"/>
              <a:buNone/>
              <a:defRPr b="1" sz="1600"/>
            </a:lvl5pPr>
            <a:lvl6pPr indent="-228600" lvl="5" marL="2743200" algn="l">
              <a:lnSpc>
                <a:spcPct val="110000"/>
              </a:lnSpc>
              <a:spcBef>
                <a:spcPts val="700"/>
              </a:spcBef>
              <a:spcAft>
                <a:spcPts val="0"/>
              </a:spcAft>
              <a:buSzPts val="1600"/>
              <a:buNone/>
              <a:defRPr b="1" sz="1600"/>
            </a:lvl6pPr>
            <a:lvl7pPr indent="-228600" lvl="6" marL="3200400" algn="l">
              <a:lnSpc>
                <a:spcPct val="110000"/>
              </a:lnSpc>
              <a:spcBef>
                <a:spcPts val="700"/>
              </a:spcBef>
              <a:spcAft>
                <a:spcPts val="0"/>
              </a:spcAft>
              <a:buSzPts val="1600"/>
              <a:buNone/>
              <a:defRPr b="1" sz="1600"/>
            </a:lvl7pPr>
            <a:lvl8pPr indent="-228600" lvl="7" marL="3657600" algn="l">
              <a:lnSpc>
                <a:spcPct val="110000"/>
              </a:lnSpc>
              <a:spcBef>
                <a:spcPts val="700"/>
              </a:spcBef>
              <a:spcAft>
                <a:spcPts val="0"/>
              </a:spcAft>
              <a:buSzPts val="1600"/>
              <a:buNone/>
              <a:defRPr b="1" sz="1600"/>
            </a:lvl8pPr>
            <a:lvl9pPr indent="-228600" lvl="8" marL="4114800" algn="l">
              <a:lnSpc>
                <a:spcPct val="110000"/>
              </a:lnSpc>
              <a:spcBef>
                <a:spcPts val="700"/>
              </a:spcBef>
              <a:spcAft>
                <a:spcPts val="0"/>
              </a:spcAft>
              <a:buSzPts val="1600"/>
              <a:buNone/>
              <a:defRPr b="1" sz="1600"/>
            </a:lvl9pPr>
          </a:lstStyle>
          <a:p/>
        </p:txBody>
      </p:sp>
      <p:sp>
        <p:nvSpPr>
          <p:cNvPr id="52" name="Google Shape;52;p19"/>
          <p:cNvSpPr txBox="1"/>
          <p:nvPr>
            <p:ph idx="4" type="body"/>
          </p:nvPr>
        </p:nvSpPr>
        <p:spPr>
          <a:xfrm>
            <a:off x="6633864" y="2909102"/>
            <a:ext cx="4800600" cy="2996398"/>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700"/>
              </a:spcBef>
              <a:spcAft>
                <a:spcPts val="0"/>
              </a:spcAft>
              <a:buSzPts val="1800"/>
              <a:buChar char="•"/>
              <a:defRPr/>
            </a:lvl1pPr>
            <a:lvl2pPr indent="-342900" lvl="1" marL="914400" algn="l">
              <a:lnSpc>
                <a:spcPct val="110000"/>
              </a:lnSpc>
              <a:spcBef>
                <a:spcPts val="700"/>
              </a:spcBef>
              <a:spcAft>
                <a:spcPts val="0"/>
              </a:spcAft>
              <a:buSzPts val="1800"/>
              <a:buChar char="–"/>
              <a:defRPr/>
            </a:lvl2pPr>
            <a:lvl3pPr indent="-342900" lvl="2" marL="1371600" algn="l">
              <a:lnSpc>
                <a:spcPct val="110000"/>
              </a:lnSpc>
              <a:spcBef>
                <a:spcPts val="700"/>
              </a:spcBef>
              <a:spcAft>
                <a:spcPts val="0"/>
              </a:spcAft>
              <a:buSzPts val="1800"/>
              <a:buChar char="•"/>
              <a:defRPr/>
            </a:lvl3pPr>
            <a:lvl4pPr indent="-342900" lvl="3" marL="1828800" algn="l">
              <a:lnSpc>
                <a:spcPct val="110000"/>
              </a:lnSpc>
              <a:spcBef>
                <a:spcPts val="700"/>
              </a:spcBef>
              <a:spcAft>
                <a:spcPts val="0"/>
              </a:spcAft>
              <a:buSzPts val="1800"/>
              <a:buChar char="–"/>
              <a:defRPr/>
            </a:lvl4pPr>
            <a:lvl5pPr indent="-342900" lvl="4" marL="2286000" algn="l">
              <a:lnSpc>
                <a:spcPct val="110000"/>
              </a:lnSpc>
              <a:spcBef>
                <a:spcPts val="700"/>
              </a:spcBef>
              <a:spcAft>
                <a:spcPts val="0"/>
              </a:spcAft>
              <a:buSzPts val="1800"/>
              <a:buChar char="•"/>
              <a:defRPr/>
            </a:lvl5pPr>
            <a:lvl6pPr indent="-342900" lvl="5" marL="2743200" algn="l">
              <a:lnSpc>
                <a:spcPct val="110000"/>
              </a:lnSpc>
              <a:spcBef>
                <a:spcPts val="700"/>
              </a:spcBef>
              <a:spcAft>
                <a:spcPts val="0"/>
              </a:spcAft>
              <a:buSzPts val="1800"/>
              <a:buChar char="–"/>
              <a:defRPr/>
            </a:lvl6pPr>
            <a:lvl7pPr indent="-342900" lvl="6" marL="3200400" algn="l">
              <a:lnSpc>
                <a:spcPct val="110000"/>
              </a:lnSpc>
              <a:spcBef>
                <a:spcPts val="700"/>
              </a:spcBef>
              <a:spcAft>
                <a:spcPts val="0"/>
              </a:spcAft>
              <a:buSzPts val="1800"/>
              <a:buChar char="•"/>
              <a:defRPr/>
            </a:lvl7pPr>
            <a:lvl8pPr indent="-342900" lvl="7" marL="3657600" algn="l">
              <a:lnSpc>
                <a:spcPct val="110000"/>
              </a:lnSpc>
              <a:spcBef>
                <a:spcPts val="700"/>
              </a:spcBef>
              <a:spcAft>
                <a:spcPts val="0"/>
              </a:spcAft>
              <a:buSzPts val="1800"/>
              <a:buChar char="–"/>
              <a:defRPr/>
            </a:lvl8pPr>
            <a:lvl9pPr indent="-342900" lvl="8" marL="4114800" algn="l">
              <a:lnSpc>
                <a:spcPct val="110000"/>
              </a:lnSpc>
              <a:spcBef>
                <a:spcPts val="700"/>
              </a:spcBef>
              <a:spcAft>
                <a:spcPts val="0"/>
              </a:spcAft>
              <a:buSzPts val="1800"/>
              <a:buChar char="•"/>
              <a:defRPr/>
            </a:lvl9pPr>
          </a:lstStyle>
          <a:p/>
        </p:txBody>
      </p:sp>
      <p:sp>
        <p:nvSpPr>
          <p:cNvPr id="53" name="Google Shape;53;p19"/>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9"/>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20"/>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0"/>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21"/>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1"/>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22"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67" name="Google Shape;67;p22"/>
          <p:cNvSpPr txBox="1"/>
          <p:nvPr>
            <p:ph type="title"/>
          </p:nvPr>
        </p:nvSpPr>
        <p:spPr>
          <a:xfrm>
            <a:off x="8337884" y="457199"/>
            <a:ext cx="3092115" cy="119667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cap="none">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2"/>
          <p:cNvSpPr txBox="1"/>
          <p:nvPr>
            <p:ph idx="1" type="body"/>
          </p:nvPr>
        </p:nvSpPr>
        <p:spPr>
          <a:xfrm>
            <a:off x="765051" y="920377"/>
            <a:ext cx="6158418" cy="4985124"/>
          </a:xfrm>
          <a:prstGeom prst="rect">
            <a:avLst/>
          </a:prstGeom>
          <a:noFill/>
          <a:ln>
            <a:noFill/>
          </a:ln>
        </p:spPr>
        <p:txBody>
          <a:bodyPr anchorCtr="0" anchor="t" bIns="45700" lIns="91425" spcFirstLastPara="1" rIns="91425" wrap="square" tIns="45700">
            <a:normAutofit/>
          </a:bodyPr>
          <a:lstStyle>
            <a:lvl1pPr indent="-431800" lvl="0" marL="457200" algn="l">
              <a:lnSpc>
                <a:spcPct val="110000"/>
              </a:lnSpc>
              <a:spcBef>
                <a:spcPts val="700"/>
              </a:spcBef>
              <a:spcAft>
                <a:spcPts val="0"/>
              </a:spcAft>
              <a:buSzPts val="3200"/>
              <a:buChar char="•"/>
              <a:defRPr sz="3200"/>
            </a:lvl1pPr>
            <a:lvl2pPr indent="-406400" lvl="1" marL="914400" algn="l">
              <a:lnSpc>
                <a:spcPct val="110000"/>
              </a:lnSpc>
              <a:spcBef>
                <a:spcPts val="700"/>
              </a:spcBef>
              <a:spcAft>
                <a:spcPts val="0"/>
              </a:spcAft>
              <a:buSzPts val="2800"/>
              <a:buChar char="–"/>
              <a:defRPr sz="2800"/>
            </a:lvl2pPr>
            <a:lvl3pPr indent="-381000" lvl="2" marL="1371600" algn="l">
              <a:lnSpc>
                <a:spcPct val="110000"/>
              </a:lnSpc>
              <a:spcBef>
                <a:spcPts val="700"/>
              </a:spcBef>
              <a:spcAft>
                <a:spcPts val="0"/>
              </a:spcAft>
              <a:buSzPts val="2400"/>
              <a:buChar char="•"/>
              <a:defRPr sz="2400"/>
            </a:lvl3pPr>
            <a:lvl4pPr indent="-355600" lvl="3" marL="1828800" algn="l">
              <a:lnSpc>
                <a:spcPct val="110000"/>
              </a:lnSpc>
              <a:spcBef>
                <a:spcPts val="700"/>
              </a:spcBef>
              <a:spcAft>
                <a:spcPts val="0"/>
              </a:spcAft>
              <a:buSzPts val="2000"/>
              <a:buChar char="–"/>
              <a:defRPr sz="2000"/>
            </a:lvl4pPr>
            <a:lvl5pPr indent="-355600" lvl="4" marL="2286000" algn="l">
              <a:lnSpc>
                <a:spcPct val="110000"/>
              </a:lnSpc>
              <a:spcBef>
                <a:spcPts val="700"/>
              </a:spcBef>
              <a:spcAft>
                <a:spcPts val="0"/>
              </a:spcAft>
              <a:buSzPts val="2000"/>
              <a:buChar char="•"/>
              <a:defRPr sz="2000"/>
            </a:lvl5pPr>
            <a:lvl6pPr indent="-355600" lvl="5" marL="2743200" algn="l">
              <a:lnSpc>
                <a:spcPct val="110000"/>
              </a:lnSpc>
              <a:spcBef>
                <a:spcPts val="700"/>
              </a:spcBef>
              <a:spcAft>
                <a:spcPts val="0"/>
              </a:spcAft>
              <a:buSzPts val="2000"/>
              <a:buChar char="–"/>
              <a:defRPr sz="2000"/>
            </a:lvl6pPr>
            <a:lvl7pPr indent="-355600" lvl="6" marL="3200400" algn="l">
              <a:lnSpc>
                <a:spcPct val="110000"/>
              </a:lnSpc>
              <a:spcBef>
                <a:spcPts val="700"/>
              </a:spcBef>
              <a:spcAft>
                <a:spcPts val="0"/>
              </a:spcAft>
              <a:buSzPts val="2000"/>
              <a:buChar char="•"/>
              <a:defRPr sz="2000"/>
            </a:lvl7pPr>
            <a:lvl8pPr indent="-355600" lvl="7" marL="3657600" algn="l">
              <a:lnSpc>
                <a:spcPct val="110000"/>
              </a:lnSpc>
              <a:spcBef>
                <a:spcPts val="700"/>
              </a:spcBef>
              <a:spcAft>
                <a:spcPts val="0"/>
              </a:spcAft>
              <a:buSzPts val="2000"/>
              <a:buChar char="–"/>
              <a:defRPr sz="2000"/>
            </a:lvl8pPr>
            <a:lvl9pPr indent="-355600" lvl="8" marL="4114800" algn="l">
              <a:lnSpc>
                <a:spcPct val="110000"/>
              </a:lnSpc>
              <a:spcBef>
                <a:spcPts val="700"/>
              </a:spcBef>
              <a:spcAft>
                <a:spcPts val="0"/>
              </a:spcAft>
              <a:buSzPts val="2000"/>
              <a:buChar char="•"/>
              <a:defRPr sz="2000"/>
            </a:lvl9pPr>
          </a:lstStyle>
          <a:p/>
        </p:txBody>
      </p:sp>
      <p:sp>
        <p:nvSpPr>
          <p:cNvPr id="69" name="Google Shape;69;p22"/>
          <p:cNvSpPr txBox="1"/>
          <p:nvPr>
            <p:ph idx="2" type="body"/>
          </p:nvPr>
        </p:nvSpPr>
        <p:spPr>
          <a:xfrm>
            <a:off x="8337885" y="1741336"/>
            <a:ext cx="3092115"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70" name="Google Shape;70;p22"/>
          <p:cNvSpPr txBox="1"/>
          <p:nvPr>
            <p:ph idx="10" type="dt"/>
          </p:nvPr>
        </p:nvSpPr>
        <p:spPr>
          <a:xfrm>
            <a:off x="765051" y="6375679"/>
            <a:ext cx="1233355"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1" type="ftr"/>
          </p:nvPr>
        </p:nvSpPr>
        <p:spPr>
          <a:xfrm>
            <a:off x="2103620" y="6375679"/>
            <a:ext cx="3482179"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2" type="sldNum"/>
          </p:nvPr>
        </p:nvSpPr>
        <p:spPr>
          <a:xfrm>
            <a:off x="5691014" y="6375679"/>
            <a:ext cx="1232456"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22"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3"/>
          <p:cNvSpPr/>
          <p:nvPr>
            <p:ph idx="2" type="pic"/>
          </p:nvPr>
        </p:nvSpPr>
        <p:spPr>
          <a:xfrm>
            <a:off x="283464" y="0"/>
            <a:ext cx="7355585" cy="6857999"/>
          </a:xfrm>
          <a:prstGeom prst="rect">
            <a:avLst/>
          </a:prstGeom>
          <a:noFill/>
          <a:ln>
            <a:noFill/>
          </a:ln>
        </p:spPr>
      </p:sp>
      <p:sp>
        <p:nvSpPr>
          <p:cNvPr id="76" name="Google Shape;76;p23" title="right scallop background shape"/>
          <p:cNvSpPr/>
          <p:nvPr/>
        </p:nvSpPr>
        <p:spPr>
          <a:xfrm>
            <a:off x="7389812" y="0"/>
            <a:ext cx="4802188" cy="68580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77" name="Google Shape;77;p23" title="left edge border"/>
          <p:cNvSpPr/>
          <p:nvPr/>
        </p:nvSpPr>
        <p:spPr>
          <a:xfrm>
            <a:off x="0"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3"/>
          <p:cNvSpPr txBox="1"/>
          <p:nvPr>
            <p:ph type="title"/>
          </p:nvPr>
        </p:nvSpPr>
        <p:spPr>
          <a:xfrm>
            <a:off x="8337883" y="457200"/>
            <a:ext cx="3092117" cy="119667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1900"/>
              <a:buFont typeface="Gill Sans"/>
              <a:buNone/>
              <a:defRPr b="1" i="0" sz="1900">
                <a:solidFill>
                  <a:schemeClr val="accent1"/>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3"/>
          <p:cNvSpPr txBox="1"/>
          <p:nvPr>
            <p:ph idx="1" type="body"/>
          </p:nvPr>
        </p:nvSpPr>
        <p:spPr>
          <a:xfrm>
            <a:off x="8337883" y="1741336"/>
            <a:ext cx="3092117" cy="416416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200"/>
              </a:spcBef>
              <a:spcAft>
                <a:spcPts val="0"/>
              </a:spcAft>
              <a:buSzPts val="1600"/>
              <a:buNone/>
              <a:defRPr sz="1600">
                <a:solidFill>
                  <a:schemeClr val="lt2"/>
                </a:solidFill>
              </a:defRPr>
            </a:lvl1pPr>
            <a:lvl2pPr indent="-228600" lvl="1" marL="914400" algn="l">
              <a:lnSpc>
                <a:spcPct val="110000"/>
              </a:lnSpc>
              <a:spcBef>
                <a:spcPts val="700"/>
              </a:spcBef>
              <a:spcAft>
                <a:spcPts val="0"/>
              </a:spcAft>
              <a:buSzPts val="1400"/>
              <a:buNone/>
              <a:defRPr sz="1400"/>
            </a:lvl2pPr>
            <a:lvl3pPr indent="-228600" lvl="2" marL="1371600" algn="l">
              <a:lnSpc>
                <a:spcPct val="110000"/>
              </a:lnSpc>
              <a:spcBef>
                <a:spcPts val="700"/>
              </a:spcBef>
              <a:spcAft>
                <a:spcPts val="0"/>
              </a:spcAft>
              <a:buSzPts val="1200"/>
              <a:buNone/>
              <a:defRPr sz="1200"/>
            </a:lvl3pPr>
            <a:lvl4pPr indent="-228600" lvl="3" marL="1828800" algn="l">
              <a:lnSpc>
                <a:spcPct val="110000"/>
              </a:lnSpc>
              <a:spcBef>
                <a:spcPts val="700"/>
              </a:spcBef>
              <a:spcAft>
                <a:spcPts val="0"/>
              </a:spcAft>
              <a:buSzPts val="1000"/>
              <a:buNone/>
              <a:defRPr sz="1000"/>
            </a:lvl4pPr>
            <a:lvl5pPr indent="-228600" lvl="4" marL="2286000" algn="l">
              <a:lnSpc>
                <a:spcPct val="110000"/>
              </a:lnSpc>
              <a:spcBef>
                <a:spcPts val="700"/>
              </a:spcBef>
              <a:spcAft>
                <a:spcPts val="0"/>
              </a:spcAft>
              <a:buSzPts val="1000"/>
              <a:buNone/>
              <a:defRPr sz="1000"/>
            </a:lvl5pPr>
            <a:lvl6pPr indent="-228600" lvl="5" marL="2743200" algn="l">
              <a:lnSpc>
                <a:spcPct val="110000"/>
              </a:lnSpc>
              <a:spcBef>
                <a:spcPts val="700"/>
              </a:spcBef>
              <a:spcAft>
                <a:spcPts val="0"/>
              </a:spcAft>
              <a:buSzPts val="1000"/>
              <a:buNone/>
              <a:defRPr sz="1000"/>
            </a:lvl6pPr>
            <a:lvl7pPr indent="-228600" lvl="6" marL="3200400" algn="l">
              <a:lnSpc>
                <a:spcPct val="110000"/>
              </a:lnSpc>
              <a:spcBef>
                <a:spcPts val="700"/>
              </a:spcBef>
              <a:spcAft>
                <a:spcPts val="0"/>
              </a:spcAft>
              <a:buSzPts val="1000"/>
              <a:buNone/>
              <a:defRPr sz="1000"/>
            </a:lvl7pPr>
            <a:lvl8pPr indent="-228600" lvl="7" marL="3657600" algn="l">
              <a:lnSpc>
                <a:spcPct val="110000"/>
              </a:lnSpc>
              <a:spcBef>
                <a:spcPts val="700"/>
              </a:spcBef>
              <a:spcAft>
                <a:spcPts val="0"/>
              </a:spcAft>
              <a:buSzPts val="1000"/>
              <a:buNone/>
              <a:defRPr sz="1000"/>
            </a:lvl8pPr>
            <a:lvl9pPr indent="-228600" lvl="8" marL="4114800" algn="l">
              <a:lnSpc>
                <a:spcPct val="110000"/>
              </a:lnSpc>
              <a:spcBef>
                <a:spcPts val="700"/>
              </a:spcBef>
              <a:spcAft>
                <a:spcPts val="0"/>
              </a:spcAft>
              <a:buSzPts val="1000"/>
              <a:buNone/>
              <a:defRPr sz="1000"/>
            </a:lvl9pPr>
          </a:lstStyle>
          <a:p/>
        </p:txBody>
      </p:sp>
      <p:sp>
        <p:nvSpPr>
          <p:cNvPr id="80" name="Google Shape;80;p23"/>
          <p:cNvSpPr txBox="1"/>
          <p:nvPr>
            <p:ph idx="10" type="dt"/>
          </p:nvPr>
        </p:nvSpPr>
        <p:spPr>
          <a:xfrm>
            <a:off x="765950" y="6375679"/>
            <a:ext cx="1232456" cy="3484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3"/>
          <p:cNvSpPr txBox="1"/>
          <p:nvPr>
            <p:ph idx="11" type="ftr"/>
          </p:nvPr>
        </p:nvSpPr>
        <p:spPr>
          <a:xfrm>
            <a:off x="2103621" y="6375679"/>
            <a:ext cx="3482178" cy="345796"/>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2" type="sldNum"/>
          </p:nvPr>
        </p:nvSpPr>
        <p:spPr>
          <a:xfrm>
            <a:off x="5687568" y="6375679"/>
            <a:ext cx="1234440" cy="34579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1251678" y="382385"/>
            <a:ext cx="10178322" cy="149213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2"/>
              </a:buClr>
              <a:buSzPts val="5100"/>
              <a:buFont typeface="Impact"/>
              <a:buNone/>
              <a:defRPr b="0" i="0" sz="5100" u="none" cap="none" strike="noStrike">
                <a:solidFill>
                  <a:schemeClr val="dk2"/>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1251678" y="2286001"/>
            <a:ext cx="10178322" cy="3593591"/>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10000"/>
              </a:lnSpc>
              <a:spcBef>
                <a:spcPts val="700"/>
              </a:spcBef>
              <a:spcAft>
                <a:spcPts val="0"/>
              </a:spcAft>
              <a:buClr>
                <a:schemeClr val="dk2"/>
              </a:buClr>
              <a:buSzPts val="2000"/>
              <a:buFont typeface="Arial"/>
              <a:buChar char="•"/>
              <a:defRPr b="0" i="0" sz="2000" u="none" cap="none" strike="noStrike">
                <a:solidFill>
                  <a:srgbClr val="595959"/>
                </a:solidFill>
                <a:latin typeface="Gill Sans"/>
                <a:ea typeface="Gill Sans"/>
                <a:cs typeface="Gill Sans"/>
                <a:sym typeface="Gill Sans"/>
              </a:defRPr>
            </a:lvl1pPr>
            <a:lvl2pPr indent="-342900" lvl="1" marL="914400" marR="0" rtl="0" algn="l">
              <a:lnSpc>
                <a:spcPct val="110000"/>
              </a:lnSpc>
              <a:spcBef>
                <a:spcPts val="700"/>
              </a:spcBef>
              <a:spcAft>
                <a:spcPts val="0"/>
              </a:spcAft>
              <a:buClr>
                <a:schemeClr val="dk2"/>
              </a:buClr>
              <a:buSzPts val="1800"/>
              <a:buFont typeface="Gill Sans"/>
              <a:buChar char="–"/>
              <a:defRPr b="0" i="0" sz="1800" u="none" cap="none" strike="noStrike">
                <a:solidFill>
                  <a:srgbClr val="595959"/>
                </a:solidFill>
                <a:latin typeface="Gill Sans"/>
                <a:ea typeface="Gill Sans"/>
                <a:cs typeface="Gill Sans"/>
                <a:sym typeface="Gill Sans"/>
              </a:defRPr>
            </a:lvl2pPr>
            <a:lvl3pPr indent="-330200" lvl="2" marL="1371600" marR="0" rtl="0" algn="l">
              <a:lnSpc>
                <a:spcPct val="110000"/>
              </a:lnSpc>
              <a:spcBef>
                <a:spcPts val="700"/>
              </a:spcBef>
              <a:spcAft>
                <a:spcPts val="0"/>
              </a:spcAft>
              <a:buClr>
                <a:schemeClr val="dk2"/>
              </a:buClr>
              <a:buSzPts val="1600"/>
              <a:buFont typeface="Arial"/>
              <a:buChar char="•"/>
              <a:defRPr b="0" i="0" sz="1600" u="none" cap="none" strike="noStrike">
                <a:solidFill>
                  <a:srgbClr val="595959"/>
                </a:solidFill>
                <a:latin typeface="Gill Sans"/>
                <a:ea typeface="Gill Sans"/>
                <a:cs typeface="Gill Sans"/>
                <a:sym typeface="Gill Sans"/>
              </a:defRPr>
            </a:lvl3pPr>
            <a:lvl4pPr indent="-317500" lvl="3" marL="18288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4pPr>
            <a:lvl5pPr indent="-317500" lvl="4" marL="22860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5pPr>
            <a:lvl6pPr indent="-317500" lvl="5" marL="27432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6pPr>
            <a:lvl7pPr indent="-317500" lvl="6" marL="32004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7pPr>
            <a:lvl8pPr indent="-317500" lvl="7" marL="3657600" marR="0" rtl="0" algn="l">
              <a:lnSpc>
                <a:spcPct val="110000"/>
              </a:lnSpc>
              <a:spcBef>
                <a:spcPts val="7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8pPr>
            <a:lvl9pPr indent="-317500" lvl="8" marL="4114800" marR="0" rtl="0" algn="l">
              <a:lnSpc>
                <a:spcPct val="110000"/>
              </a:lnSpc>
              <a:spcBef>
                <a:spcPts val="700"/>
              </a:spcBef>
              <a:spcAft>
                <a:spcPts val="0"/>
              </a:spcAft>
              <a:buClr>
                <a:schemeClr val="dk2"/>
              </a:buClr>
              <a:buSzPts val="1400"/>
              <a:buFont typeface="Arial"/>
              <a:buChar char="•"/>
              <a:defRPr b="0" i="0" sz="1400" u="none" cap="none" strike="noStrike">
                <a:solidFill>
                  <a:srgbClr val="595959"/>
                </a:solidFill>
                <a:latin typeface="Gill Sans"/>
                <a:ea typeface="Gill Sans"/>
                <a:cs typeface="Gill Sans"/>
                <a:sym typeface="Gill Sans"/>
              </a:defRPr>
            </a:lvl9pPr>
          </a:lstStyle>
          <a:p/>
        </p:txBody>
      </p:sp>
      <p:sp>
        <p:nvSpPr>
          <p:cNvPr id="12" name="Google Shape;12;p14"/>
          <p:cNvSpPr txBox="1"/>
          <p:nvPr>
            <p:ph idx="10" type="dt"/>
          </p:nvPr>
        </p:nvSpPr>
        <p:spPr>
          <a:xfrm>
            <a:off x="1251678" y="6375679"/>
            <a:ext cx="2329722" cy="34846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4"/>
          <p:cNvSpPr txBox="1"/>
          <p:nvPr>
            <p:ph idx="11" type="ftr"/>
          </p:nvPr>
        </p:nvSpPr>
        <p:spPr>
          <a:xfrm>
            <a:off x="4038600" y="6375679"/>
            <a:ext cx="4114800" cy="34579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595959"/>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4"/>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595959"/>
                </a:solidFill>
                <a:latin typeface="Gill Sans"/>
                <a:ea typeface="Gill Sans"/>
                <a:cs typeface="Gill Sans"/>
                <a:sym typeface="Gill Sans"/>
              </a:defRPr>
            </a:lvl1pPr>
            <a:lvl2pPr indent="0" lvl="1" marL="0" marR="0" rtl="0" algn="r">
              <a:spcBef>
                <a:spcPts val="0"/>
              </a:spcBef>
              <a:buNone/>
              <a:defRPr b="0" i="0" sz="1200" u="none" cap="none" strike="noStrike">
                <a:solidFill>
                  <a:srgbClr val="595959"/>
                </a:solidFill>
                <a:latin typeface="Gill Sans"/>
                <a:ea typeface="Gill Sans"/>
                <a:cs typeface="Gill Sans"/>
                <a:sym typeface="Gill Sans"/>
              </a:defRPr>
            </a:lvl2pPr>
            <a:lvl3pPr indent="0" lvl="2" marL="0" marR="0" rtl="0" algn="r">
              <a:spcBef>
                <a:spcPts val="0"/>
              </a:spcBef>
              <a:buNone/>
              <a:defRPr b="0" i="0" sz="1200" u="none" cap="none" strike="noStrike">
                <a:solidFill>
                  <a:srgbClr val="595959"/>
                </a:solidFill>
                <a:latin typeface="Gill Sans"/>
                <a:ea typeface="Gill Sans"/>
                <a:cs typeface="Gill Sans"/>
                <a:sym typeface="Gill Sans"/>
              </a:defRPr>
            </a:lvl3pPr>
            <a:lvl4pPr indent="0" lvl="3" marL="0" marR="0" rtl="0" algn="r">
              <a:spcBef>
                <a:spcPts val="0"/>
              </a:spcBef>
              <a:buNone/>
              <a:defRPr b="0" i="0" sz="1200" u="none" cap="none" strike="noStrike">
                <a:solidFill>
                  <a:srgbClr val="595959"/>
                </a:solidFill>
                <a:latin typeface="Gill Sans"/>
                <a:ea typeface="Gill Sans"/>
                <a:cs typeface="Gill Sans"/>
                <a:sym typeface="Gill Sans"/>
              </a:defRPr>
            </a:lvl4pPr>
            <a:lvl5pPr indent="0" lvl="4" marL="0" marR="0" rtl="0" algn="r">
              <a:spcBef>
                <a:spcPts val="0"/>
              </a:spcBef>
              <a:buNone/>
              <a:defRPr b="0" i="0" sz="1200" u="none" cap="none" strike="noStrike">
                <a:solidFill>
                  <a:srgbClr val="595959"/>
                </a:solidFill>
                <a:latin typeface="Gill Sans"/>
                <a:ea typeface="Gill Sans"/>
                <a:cs typeface="Gill Sans"/>
                <a:sym typeface="Gill Sans"/>
              </a:defRPr>
            </a:lvl5pPr>
            <a:lvl6pPr indent="0" lvl="5" marL="0" marR="0" rtl="0" algn="r">
              <a:spcBef>
                <a:spcPts val="0"/>
              </a:spcBef>
              <a:buNone/>
              <a:defRPr b="0" i="0" sz="1200" u="none" cap="none" strike="noStrike">
                <a:solidFill>
                  <a:srgbClr val="595959"/>
                </a:solidFill>
                <a:latin typeface="Gill Sans"/>
                <a:ea typeface="Gill Sans"/>
                <a:cs typeface="Gill Sans"/>
                <a:sym typeface="Gill Sans"/>
              </a:defRPr>
            </a:lvl6pPr>
            <a:lvl7pPr indent="0" lvl="6" marL="0" marR="0" rtl="0" algn="r">
              <a:spcBef>
                <a:spcPts val="0"/>
              </a:spcBef>
              <a:buNone/>
              <a:defRPr b="0" i="0" sz="1200" u="none" cap="none" strike="noStrike">
                <a:solidFill>
                  <a:srgbClr val="595959"/>
                </a:solidFill>
                <a:latin typeface="Gill Sans"/>
                <a:ea typeface="Gill Sans"/>
                <a:cs typeface="Gill Sans"/>
                <a:sym typeface="Gill Sans"/>
              </a:defRPr>
            </a:lvl7pPr>
            <a:lvl8pPr indent="0" lvl="7" marL="0" marR="0" rtl="0" algn="r">
              <a:spcBef>
                <a:spcPts val="0"/>
              </a:spcBef>
              <a:buNone/>
              <a:defRPr b="0" i="0" sz="1200" u="none" cap="none" strike="noStrike">
                <a:solidFill>
                  <a:srgbClr val="595959"/>
                </a:solidFill>
                <a:latin typeface="Gill Sans"/>
                <a:ea typeface="Gill Sans"/>
                <a:cs typeface="Gill Sans"/>
                <a:sym typeface="Gill Sans"/>
              </a:defRPr>
            </a:lvl8pPr>
            <a:lvl9pPr indent="0" lvl="8" marL="0" marR="0" rtl="0" algn="r">
              <a:spcBef>
                <a:spcPts val="0"/>
              </a:spcBef>
              <a:buNone/>
              <a:defRPr b="0" i="0" sz="12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4" title="Left scallop edge"/>
          <p:cNvSpPr/>
          <p:nvPr/>
        </p:nvSpPr>
        <p:spPr>
          <a:xfrm>
            <a:off x="0" y="0"/>
            <a:ext cx="885825" cy="68580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16" name="Google Shape;16;p14" title="right edge border"/>
          <p:cNvSpPr/>
          <p:nvPr/>
        </p:nvSpPr>
        <p:spPr>
          <a:xfrm>
            <a:off x="11908536" y="0"/>
            <a:ext cx="283464"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nvSpPr>
        <p:spPr>
          <a:xfrm>
            <a:off x="3094998" y="3412067"/>
            <a:ext cx="5100735" cy="1058333"/>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1600"/>
              <a:buFont typeface="Noto Sans Symbols"/>
              <a:buNone/>
            </a:pPr>
            <a:r>
              <a:rPr b="0" i="0" lang="en-US" sz="2000" u="none" cap="none" strike="noStrike">
                <a:solidFill>
                  <a:schemeClr val="dk1"/>
                </a:solidFill>
                <a:latin typeface="Aparajita"/>
                <a:ea typeface="Aparajita"/>
                <a:cs typeface="Aparajita"/>
                <a:sym typeface="Aparajita"/>
              </a:rPr>
              <a:t>Prepared by:  Er. Ankit Kharel</a:t>
            </a:r>
            <a:endParaRPr/>
          </a:p>
          <a:p>
            <a:pPr indent="0" lvl="0" marL="0" marR="0" rtl="0" algn="ctr">
              <a:spcBef>
                <a:spcPts val="1000"/>
              </a:spcBef>
              <a:spcAft>
                <a:spcPts val="0"/>
              </a:spcAft>
              <a:buClr>
                <a:schemeClr val="dk1"/>
              </a:buClr>
              <a:buSzPts val="1600"/>
              <a:buFont typeface="Noto Sans Symbols"/>
              <a:buNone/>
            </a:pPr>
            <a:r>
              <a:rPr b="0" i="0" lang="en-US" sz="2000" u="none" cap="none" strike="noStrike">
                <a:solidFill>
                  <a:schemeClr val="dk1"/>
                </a:solidFill>
                <a:latin typeface="Aparajita"/>
                <a:ea typeface="Aparajita"/>
                <a:cs typeface="Aparajita"/>
                <a:sym typeface="Aparajita"/>
              </a:rPr>
              <a:t>Nepal college of information technology</a:t>
            </a:r>
            <a:endParaRPr b="0" i="0" sz="2000" u="none" cap="none" strike="noStrike">
              <a:solidFill>
                <a:schemeClr val="dk1"/>
              </a:solidFill>
              <a:latin typeface="Aparajita"/>
              <a:ea typeface="Aparajita"/>
              <a:cs typeface="Aparajita"/>
              <a:sym typeface="Aparajita"/>
            </a:endParaRPr>
          </a:p>
        </p:txBody>
      </p:sp>
      <p:sp>
        <p:nvSpPr>
          <p:cNvPr id="100" name="Google Shape;100;p1"/>
          <p:cNvSpPr txBox="1"/>
          <p:nvPr/>
        </p:nvSpPr>
        <p:spPr>
          <a:xfrm>
            <a:off x="999065" y="2523067"/>
            <a:ext cx="1078653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rgbClr val="FFA515"/>
                </a:solidFill>
                <a:latin typeface="Algerian"/>
                <a:ea typeface="Algerian"/>
                <a:cs typeface="Algerian"/>
                <a:sym typeface="Algerian"/>
              </a:rPr>
              <a:t>MATHEMATICAL FOUNDATION FOR COMPUTER SCIENCE</a:t>
            </a:r>
            <a:endParaRPr sz="3200">
              <a:solidFill>
                <a:srgbClr val="FFA515"/>
              </a:solidFill>
              <a:latin typeface="Algerian"/>
              <a:ea typeface="Algerian"/>
              <a:cs typeface="Algerian"/>
              <a:sym typeface="Algerian"/>
            </a:endParaRPr>
          </a:p>
        </p:txBody>
      </p:sp>
      <p:sp>
        <p:nvSpPr>
          <p:cNvPr id="101" name="Google Shape;101;p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txBox="1"/>
          <p:nvPr>
            <p:ph type="title"/>
          </p:nvPr>
        </p:nvSpPr>
        <p:spPr>
          <a:xfrm>
            <a:off x="993484" y="429909"/>
            <a:ext cx="8534400" cy="8974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000"/>
              </a:buClr>
              <a:buSzPts val="5100"/>
              <a:buFont typeface="Impact"/>
              <a:buNone/>
            </a:pPr>
            <a:r>
              <a:rPr lang="en-US" u="sng">
                <a:solidFill>
                  <a:srgbClr val="FFC000"/>
                </a:solidFill>
              </a:rPr>
              <a:t>HAMILTON GRAPHS:</a:t>
            </a:r>
            <a:endParaRPr b="1" u="sng">
              <a:solidFill>
                <a:srgbClr val="FFC000"/>
              </a:solidFill>
            </a:endParaRPr>
          </a:p>
        </p:txBody>
      </p:sp>
      <p:sp>
        <p:nvSpPr>
          <p:cNvPr id="191" name="Google Shape;191;p10"/>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2" name="Google Shape;192;p10"/>
          <p:cNvSpPr txBox="1"/>
          <p:nvPr/>
        </p:nvSpPr>
        <p:spPr>
          <a:xfrm>
            <a:off x="1098184" y="1205407"/>
            <a:ext cx="10662249"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Gill Sans"/>
                <a:ea typeface="Gill Sans"/>
                <a:cs typeface="Gill Sans"/>
                <a:sym typeface="Gill Sans"/>
              </a:rPr>
              <a:t>	 		</a:t>
            </a:r>
            <a:r>
              <a:rPr i="1" lang="en-US" sz="2000">
                <a:solidFill>
                  <a:schemeClr val="dk1"/>
                </a:solidFill>
                <a:latin typeface="Gill Sans"/>
                <a:ea typeface="Gill Sans"/>
                <a:cs typeface="Gill Sans"/>
                <a:sym typeface="Gill Sans"/>
              </a:rPr>
              <a:t>:</a:t>
            </a:r>
            <a:r>
              <a:rPr b="1" i="1" lang="en-US" sz="2000">
                <a:solidFill>
                  <a:schemeClr val="dk1"/>
                </a:solidFill>
                <a:latin typeface="Gill Sans"/>
                <a:ea typeface="Gill Sans"/>
                <a:cs typeface="Gill Sans"/>
                <a:sym typeface="Gill Sans"/>
              </a:rPr>
              <a:t>SUFFICIENT CONDITON FOR HAMILTON GRAPH:</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Gill Sans"/>
                <a:ea typeface="Gill Sans"/>
                <a:cs typeface="Gill Sans"/>
                <a:sym typeface="Gill Sans"/>
              </a:rPr>
              <a:t>DIRAC’S THEOREM : </a:t>
            </a:r>
            <a:r>
              <a:rPr lang="en-US" sz="1800">
                <a:solidFill>
                  <a:schemeClr val="dk1"/>
                </a:solidFill>
                <a:latin typeface="Gill Sans"/>
                <a:ea typeface="Gill Sans"/>
                <a:cs typeface="Gill Sans"/>
                <a:sym typeface="Gill Sans"/>
              </a:rPr>
              <a:t>If G is a simple graph with n vertices with n ≥ 3 such that the degree of every vertex in G is at least n/2, then G has a Hamilton circuit. </a:t>
            </a:r>
            <a:endParaRPr b="1" sz="1800">
              <a:solidFill>
                <a:schemeClr val="dk1"/>
              </a:solidFill>
              <a:latin typeface="Gill Sans"/>
              <a:ea typeface="Gill Sans"/>
              <a:cs typeface="Gill Sans"/>
              <a:sym typeface="Gill Sans"/>
            </a:endParaRPr>
          </a:p>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	</a:t>
            </a:r>
            <a:endParaRPr b="1"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b="1" sz="1800">
              <a:solidFill>
                <a:schemeClr val="dk1"/>
              </a:solidFill>
              <a:latin typeface="Gill Sans"/>
              <a:ea typeface="Gill Sans"/>
              <a:cs typeface="Gill Sans"/>
              <a:sym typeface="Gill Sans"/>
            </a:endParaRPr>
          </a:p>
        </p:txBody>
      </p:sp>
      <p:sp>
        <p:nvSpPr>
          <p:cNvPr id="193" name="Google Shape;193;p10"/>
          <p:cNvSpPr txBox="1"/>
          <p:nvPr/>
        </p:nvSpPr>
        <p:spPr>
          <a:xfrm>
            <a:off x="917729" y="4863838"/>
            <a:ext cx="3864634"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		total vertices(n) = 4</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Degree of A = 3</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Degree of B = 3</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Degree of C = 3</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Degree of D = 3</a:t>
            </a:r>
            <a:endParaRPr sz="18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Hence it is Hamiltonian.</a:t>
            </a:r>
            <a:endParaRPr/>
          </a:p>
        </p:txBody>
      </p:sp>
      <p:sp>
        <p:nvSpPr>
          <p:cNvPr id="194" name="Google Shape;194;p10"/>
          <p:cNvSpPr/>
          <p:nvPr/>
        </p:nvSpPr>
        <p:spPr>
          <a:xfrm>
            <a:off x="1268080" y="2860493"/>
            <a:ext cx="469699" cy="465826"/>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95" name="Google Shape;195;p10"/>
          <p:cNvCxnSpPr/>
          <p:nvPr/>
        </p:nvCxnSpPr>
        <p:spPr>
          <a:xfrm>
            <a:off x="1518249" y="3314991"/>
            <a:ext cx="17253" cy="1009291"/>
          </a:xfrm>
          <a:prstGeom prst="straightConnector1">
            <a:avLst/>
          </a:prstGeom>
          <a:noFill/>
          <a:ln cap="flat" cmpd="sng" w="28575">
            <a:solidFill>
              <a:schemeClr val="dk1"/>
            </a:solidFill>
            <a:prstDash val="solid"/>
            <a:round/>
            <a:headEnd len="sm" w="sm" type="none"/>
            <a:tailEnd len="sm" w="sm" type="none"/>
          </a:ln>
        </p:spPr>
      </p:cxnSp>
      <p:sp>
        <p:nvSpPr>
          <p:cNvPr id="196" name="Google Shape;196;p10"/>
          <p:cNvSpPr/>
          <p:nvPr/>
        </p:nvSpPr>
        <p:spPr>
          <a:xfrm>
            <a:off x="2569924" y="2849336"/>
            <a:ext cx="480949" cy="476983"/>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7" name="Google Shape;197;p10"/>
          <p:cNvSpPr/>
          <p:nvPr/>
        </p:nvSpPr>
        <p:spPr>
          <a:xfrm>
            <a:off x="1281631" y="4318359"/>
            <a:ext cx="507741" cy="503554"/>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8" name="Google Shape;198;p10"/>
          <p:cNvSpPr/>
          <p:nvPr/>
        </p:nvSpPr>
        <p:spPr>
          <a:xfrm>
            <a:off x="2632489" y="4318359"/>
            <a:ext cx="467265" cy="463412"/>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99" name="Google Shape;199;p10"/>
          <p:cNvCxnSpPr>
            <a:stCxn id="196" idx="2"/>
            <a:endCxn id="194" idx="6"/>
          </p:cNvCxnSpPr>
          <p:nvPr/>
        </p:nvCxnSpPr>
        <p:spPr>
          <a:xfrm flipH="1">
            <a:off x="1737724" y="3087828"/>
            <a:ext cx="832200" cy="5700"/>
          </a:xfrm>
          <a:prstGeom prst="straightConnector1">
            <a:avLst/>
          </a:prstGeom>
          <a:noFill/>
          <a:ln cap="flat" cmpd="sng" w="28575">
            <a:solidFill>
              <a:schemeClr val="dk1"/>
            </a:solidFill>
            <a:prstDash val="solid"/>
            <a:round/>
            <a:headEnd len="sm" w="sm" type="none"/>
            <a:tailEnd len="sm" w="sm" type="none"/>
          </a:ln>
        </p:spPr>
      </p:cxnSp>
      <p:cxnSp>
        <p:nvCxnSpPr>
          <p:cNvPr id="200" name="Google Shape;200;p10"/>
          <p:cNvCxnSpPr>
            <a:endCxn id="198" idx="0"/>
          </p:cNvCxnSpPr>
          <p:nvPr/>
        </p:nvCxnSpPr>
        <p:spPr>
          <a:xfrm>
            <a:off x="2834022" y="3281559"/>
            <a:ext cx="32100" cy="1036800"/>
          </a:xfrm>
          <a:prstGeom prst="straightConnector1">
            <a:avLst/>
          </a:prstGeom>
          <a:noFill/>
          <a:ln cap="flat" cmpd="sng" w="28575">
            <a:solidFill>
              <a:schemeClr val="dk1"/>
            </a:solidFill>
            <a:prstDash val="solid"/>
            <a:round/>
            <a:headEnd len="sm" w="sm" type="none"/>
            <a:tailEnd len="sm" w="sm" type="none"/>
          </a:ln>
        </p:spPr>
      </p:cxnSp>
      <p:cxnSp>
        <p:nvCxnSpPr>
          <p:cNvPr id="201" name="Google Shape;201;p10"/>
          <p:cNvCxnSpPr>
            <a:endCxn id="198" idx="2"/>
          </p:cNvCxnSpPr>
          <p:nvPr/>
        </p:nvCxnSpPr>
        <p:spPr>
          <a:xfrm flipH="1" rot="10800000">
            <a:off x="1771489" y="4550065"/>
            <a:ext cx="861000" cy="20100"/>
          </a:xfrm>
          <a:prstGeom prst="straightConnector1">
            <a:avLst/>
          </a:prstGeom>
          <a:noFill/>
          <a:ln cap="flat" cmpd="sng" w="28575">
            <a:solidFill>
              <a:schemeClr val="dk1"/>
            </a:solidFill>
            <a:prstDash val="solid"/>
            <a:round/>
            <a:headEnd len="sm" w="sm" type="none"/>
            <a:tailEnd len="sm" w="sm" type="none"/>
          </a:ln>
        </p:spPr>
      </p:cxnSp>
      <p:cxnSp>
        <p:nvCxnSpPr>
          <p:cNvPr id="202" name="Google Shape;202;p10"/>
          <p:cNvCxnSpPr>
            <a:endCxn id="198" idx="1"/>
          </p:cNvCxnSpPr>
          <p:nvPr/>
        </p:nvCxnSpPr>
        <p:spPr>
          <a:xfrm>
            <a:off x="1678818" y="3239924"/>
            <a:ext cx="1022100" cy="1146300"/>
          </a:xfrm>
          <a:prstGeom prst="straightConnector1">
            <a:avLst/>
          </a:prstGeom>
          <a:noFill/>
          <a:ln cap="flat" cmpd="sng" w="28575">
            <a:solidFill>
              <a:schemeClr val="dk1"/>
            </a:solidFill>
            <a:prstDash val="solid"/>
            <a:round/>
            <a:headEnd len="sm" w="sm" type="none"/>
            <a:tailEnd len="sm" w="sm" type="none"/>
          </a:ln>
        </p:spPr>
      </p:cxnSp>
      <p:cxnSp>
        <p:nvCxnSpPr>
          <p:cNvPr id="203" name="Google Shape;203;p10"/>
          <p:cNvCxnSpPr>
            <a:endCxn id="196" idx="3"/>
          </p:cNvCxnSpPr>
          <p:nvPr/>
        </p:nvCxnSpPr>
        <p:spPr>
          <a:xfrm flipH="1" rot="10800000">
            <a:off x="1683657" y="3256466"/>
            <a:ext cx="956700" cy="1146600"/>
          </a:xfrm>
          <a:prstGeom prst="straightConnector1">
            <a:avLst/>
          </a:prstGeom>
          <a:noFill/>
          <a:ln cap="flat" cmpd="sng" w="28575">
            <a:solidFill>
              <a:schemeClr val="dk1"/>
            </a:solidFill>
            <a:prstDash val="solid"/>
            <a:round/>
            <a:headEnd len="sm" w="sm" type="none"/>
            <a:tailEnd len="sm" w="sm" type="none"/>
          </a:ln>
        </p:spPr>
      </p:cxnSp>
      <p:sp>
        <p:nvSpPr>
          <p:cNvPr id="204" name="Google Shape;204;p10"/>
          <p:cNvSpPr txBox="1"/>
          <p:nvPr/>
        </p:nvSpPr>
        <p:spPr>
          <a:xfrm>
            <a:off x="1340266" y="2909826"/>
            <a:ext cx="3385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a:t>
            </a:r>
            <a:endParaRPr sz="1800">
              <a:solidFill>
                <a:schemeClr val="dk1"/>
              </a:solidFill>
              <a:latin typeface="Gill Sans"/>
              <a:ea typeface="Gill Sans"/>
              <a:cs typeface="Gill Sans"/>
              <a:sym typeface="Gill Sans"/>
            </a:endParaRPr>
          </a:p>
        </p:txBody>
      </p:sp>
      <p:sp>
        <p:nvSpPr>
          <p:cNvPr id="205" name="Google Shape;205;p10"/>
          <p:cNvSpPr txBox="1"/>
          <p:nvPr/>
        </p:nvSpPr>
        <p:spPr>
          <a:xfrm>
            <a:off x="1372565" y="4365399"/>
            <a:ext cx="3481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a:p>
        </p:txBody>
      </p:sp>
      <p:sp>
        <p:nvSpPr>
          <p:cNvPr id="206" name="Google Shape;206;p10"/>
          <p:cNvSpPr txBox="1"/>
          <p:nvPr/>
        </p:nvSpPr>
        <p:spPr>
          <a:xfrm>
            <a:off x="2663365" y="2903387"/>
            <a:ext cx="3145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B</a:t>
            </a:r>
            <a:endParaRPr sz="1800">
              <a:solidFill>
                <a:schemeClr val="dk1"/>
              </a:solidFill>
              <a:latin typeface="Gill Sans"/>
              <a:ea typeface="Gill Sans"/>
              <a:cs typeface="Gill Sans"/>
              <a:sym typeface="Gill Sans"/>
            </a:endParaRPr>
          </a:p>
        </p:txBody>
      </p:sp>
      <p:sp>
        <p:nvSpPr>
          <p:cNvPr id="207" name="Google Shape;207;p10"/>
          <p:cNvSpPr txBox="1"/>
          <p:nvPr/>
        </p:nvSpPr>
        <p:spPr>
          <a:xfrm>
            <a:off x="2704594" y="4365399"/>
            <a:ext cx="3577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a:t>
            </a:r>
            <a:endParaRPr sz="1800">
              <a:solidFill>
                <a:schemeClr val="dk1"/>
              </a:solidFill>
              <a:latin typeface="Gill Sans"/>
              <a:ea typeface="Gill Sans"/>
              <a:cs typeface="Gill Sans"/>
              <a:sym typeface="Gill Sans"/>
            </a:endParaRPr>
          </a:p>
        </p:txBody>
      </p:sp>
      <p:sp>
        <p:nvSpPr>
          <p:cNvPr id="208" name="Google Shape;208;p10"/>
          <p:cNvSpPr txBox="1"/>
          <p:nvPr/>
        </p:nvSpPr>
        <p:spPr>
          <a:xfrm>
            <a:off x="6429309" y="5209886"/>
            <a:ext cx="386463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DIRAC’s Condition does not apply to this graph but this graph is still Hamiltonian.</a:t>
            </a:r>
            <a:endParaRPr/>
          </a:p>
        </p:txBody>
      </p:sp>
      <p:pic>
        <p:nvPicPr>
          <p:cNvPr id="209" name="Google Shape;209;p10"/>
          <p:cNvPicPr preferRelativeResize="0"/>
          <p:nvPr/>
        </p:nvPicPr>
        <p:blipFill rotWithShape="1">
          <a:blip r:embed="rId3">
            <a:alphaModFix/>
          </a:blip>
          <a:srcRect b="0" l="0" r="0" t="0"/>
          <a:stretch/>
        </p:blipFill>
        <p:spPr>
          <a:xfrm>
            <a:off x="6741004" y="2691442"/>
            <a:ext cx="2505012" cy="2275982"/>
          </a:xfrm>
          <a:prstGeom prst="rect">
            <a:avLst/>
          </a:prstGeom>
          <a:noFill/>
          <a:ln>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1"/>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5" name="Google Shape;215;p11"/>
          <p:cNvSpPr txBox="1"/>
          <p:nvPr/>
        </p:nvSpPr>
        <p:spPr>
          <a:xfrm>
            <a:off x="974784" y="138023"/>
            <a:ext cx="10990053" cy="70788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1" lang="en-US" sz="2000">
                <a:solidFill>
                  <a:schemeClr val="dk1"/>
                </a:solidFill>
                <a:latin typeface="Gill Sans"/>
                <a:ea typeface="Gill Sans"/>
                <a:cs typeface="Gill Sans"/>
                <a:sym typeface="Gill Sans"/>
              </a:rPr>
              <a:t>A connected multigraph with at least two vertices has an Euler circuit if and only if each of its 	vertices has even degree.</a:t>
            </a:r>
            <a:endParaRPr/>
          </a:p>
        </p:txBody>
      </p:sp>
      <p:sp>
        <p:nvSpPr>
          <p:cNvPr id="216" name="Google Shape;216;p11"/>
          <p:cNvSpPr txBox="1"/>
          <p:nvPr/>
        </p:nvSpPr>
        <p:spPr>
          <a:xfrm>
            <a:off x="1130060" y="948906"/>
            <a:ext cx="9980763"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Part 1:</a:t>
            </a:r>
            <a:endParaRPr/>
          </a:p>
          <a:p>
            <a:pPr indent="-342900" lvl="0" marL="342900" marR="0" rtl="0" algn="l">
              <a:spcBef>
                <a:spcPts val="0"/>
              </a:spcBef>
              <a:spcAft>
                <a:spcPts val="0"/>
              </a:spcAft>
              <a:buClr>
                <a:schemeClr val="dk1"/>
              </a:buClr>
              <a:buSzPts val="1800"/>
              <a:buFont typeface="Gill Sans"/>
              <a:buAutoNum type="alphaLcParenBoth"/>
            </a:pPr>
            <a:r>
              <a:rPr lang="en-US" sz="1800">
                <a:solidFill>
                  <a:schemeClr val="dk1"/>
                </a:solidFill>
                <a:latin typeface="Gill Sans"/>
                <a:ea typeface="Gill Sans"/>
                <a:cs typeface="Gill Sans"/>
                <a:sym typeface="Gill Sans"/>
              </a:rPr>
              <a:t>If a connected graph has an Euler circuit, then every vertex must have even degree.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	</a:t>
            </a:r>
            <a:r>
              <a:rPr b="1" lang="en-US" sz="1800" u="sng">
                <a:solidFill>
                  <a:schemeClr val="dk1"/>
                </a:solidFill>
                <a:latin typeface="Gill Sans"/>
                <a:ea typeface="Gill Sans"/>
                <a:cs typeface="Gill Sans"/>
                <a:sym typeface="Gill Sans"/>
              </a:rPr>
              <a:t>Solution:</a:t>
            </a:r>
            <a:endParaRPr b="1" sz="1800" u="sng">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To do this, first note that an Euler circuit begins with a vertex a and continues with an edge incident with a, say {a, b}. </a:t>
            </a:r>
            <a:endParaRPr b="0" i="0" sz="1800" u="none" cap="none" strike="noStrike">
              <a:solidFill>
                <a:schemeClr val="dk1"/>
              </a:solidFill>
              <a:latin typeface="Gill Sans"/>
              <a:ea typeface="Gill Sans"/>
              <a:cs typeface="Gill Sans"/>
              <a:sym typeface="Gill Sans"/>
            </a:endParaRPr>
          </a:p>
          <a:p>
            <a:pPr indent="0" lvl="1" marL="45720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The edge {a, b} contributes one to deg(a). Each time the circuit passes through a vertex it contributes two to the vertex’s degree, because the circuit enters via an edge incident with this vertex and leaves via another such edge. </a:t>
            </a:r>
            <a:endParaRPr b="0" i="0" sz="1800" u="none" cap="none" strike="noStrike">
              <a:solidFill>
                <a:schemeClr val="dk1"/>
              </a:solidFill>
              <a:latin typeface="Gill Sans"/>
              <a:ea typeface="Gill Sans"/>
              <a:cs typeface="Gill Sans"/>
              <a:sym typeface="Gill Sans"/>
            </a:endParaRPr>
          </a:p>
          <a:p>
            <a:pPr indent="0" lvl="1" marL="45720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Finally, the circuit terminates where it started, contributing one to deg(a). Therefore, deg(a) must be even, because the circuit contributes one when it begins, one when it ends, and two every time it passes through </a:t>
            </a:r>
            <a:r>
              <a:rPr b="1" i="0" lang="en-US" sz="1800" u="none" cap="none" strike="noStrike">
                <a:solidFill>
                  <a:schemeClr val="dk1"/>
                </a:solidFill>
                <a:latin typeface="Gill Sans"/>
                <a:ea typeface="Gill Sans"/>
                <a:cs typeface="Gill Sans"/>
                <a:sym typeface="Gill Sans"/>
              </a:rPr>
              <a:t>a</a:t>
            </a:r>
            <a:r>
              <a:rPr b="0" i="0" lang="en-US" sz="1800" u="none" cap="none" strike="noStrike">
                <a:solidFill>
                  <a:schemeClr val="dk1"/>
                </a:solidFill>
                <a:latin typeface="Gill Sans"/>
                <a:ea typeface="Gill Sans"/>
                <a:cs typeface="Gill Sans"/>
                <a:sym typeface="Gill Sans"/>
              </a:rPr>
              <a:t> (if it ever does).</a:t>
            </a:r>
            <a:endParaRPr/>
          </a:p>
          <a:p>
            <a:pPr indent="0" lvl="1" marL="45720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 A vertex other than </a:t>
            </a:r>
            <a:r>
              <a:rPr b="1" i="0" lang="en-US" sz="1800" u="none" cap="none" strike="noStrike">
                <a:solidFill>
                  <a:schemeClr val="dk1"/>
                </a:solidFill>
                <a:latin typeface="Gill Sans"/>
                <a:ea typeface="Gill Sans"/>
                <a:cs typeface="Gill Sans"/>
                <a:sym typeface="Gill Sans"/>
              </a:rPr>
              <a:t>a</a:t>
            </a:r>
            <a:r>
              <a:rPr b="0" i="0" lang="en-US" sz="1800" u="none" cap="none" strike="noStrike">
                <a:solidFill>
                  <a:schemeClr val="dk1"/>
                </a:solidFill>
                <a:latin typeface="Gill Sans"/>
                <a:ea typeface="Gill Sans"/>
                <a:cs typeface="Gill Sans"/>
                <a:sym typeface="Gill Sans"/>
              </a:rPr>
              <a:t> has even degree because the circuit contributes two to its degree each time it passes through the vertex. </a:t>
            </a:r>
            <a:endParaRPr b="0" i="0" sz="1800" u="none" cap="none" strike="noStrike">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We conclude that if a connected graph has an Euler circuit, then every vertex must have even degree.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2"/>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2" name="Google Shape;222;p12"/>
          <p:cNvSpPr txBox="1"/>
          <p:nvPr/>
        </p:nvSpPr>
        <p:spPr>
          <a:xfrm>
            <a:off x="974784" y="138023"/>
            <a:ext cx="10990053" cy="70788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1" lang="en-US" sz="2000">
                <a:solidFill>
                  <a:schemeClr val="dk1"/>
                </a:solidFill>
                <a:latin typeface="Gill Sans"/>
                <a:ea typeface="Gill Sans"/>
                <a:cs typeface="Gill Sans"/>
                <a:sym typeface="Gill Sans"/>
              </a:rPr>
              <a:t>A connected multigraph with at least two vertices has an Euler circuit if and only if each of its 	vertices has even degree.</a:t>
            </a:r>
            <a:endParaRPr/>
          </a:p>
        </p:txBody>
      </p:sp>
      <p:sp>
        <p:nvSpPr>
          <p:cNvPr id="223" name="Google Shape;223;p12"/>
          <p:cNvSpPr txBox="1"/>
          <p:nvPr/>
        </p:nvSpPr>
        <p:spPr>
          <a:xfrm>
            <a:off x="1130060" y="948906"/>
            <a:ext cx="9980763"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Part 2:</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(b)	If a connected graph has all vertices of even degree then it contains Euler circuit.</a:t>
            </a:r>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	</a:t>
            </a:r>
            <a:r>
              <a:rPr b="1" lang="en-US" sz="1800" u="sng">
                <a:solidFill>
                  <a:schemeClr val="dk1"/>
                </a:solidFill>
                <a:latin typeface="Gill Sans"/>
                <a:ea typeface="Gill Sans"/>
                <a:cs typeface="Gill Sans"/>
                <a:sym typeface="Gill Sans"/>
              </a:rPr>
              <a:t>Solution:</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Construct a closed walk starting at an vertex v and going through the edge of G such that no edge is repeated. Name the closed walk as h.</a:t>
            </a:r>
            <a:endParaRPr/>
          </a:p>
          <a:p>
            <a:pPr indent="0" lvl="1" marL="457200" marR="0" rtl="0" algn="l">
              <a:spcBef>
                <a:spcPts val="0"/>
              </a:spcBef>
              <a:spcAft>
                <a:spcPts val="0"/>
              </a:spcAft>
              <a:buNone/>
            </a:pPr>
            <a:r>
              <a:rPr b="0" i="0" lang="en-US" sz="1800" u="none" cap="none" strike="noStrike">
                <a:solidFill>
                  <a:schemeClr val="dk1"/>
                </a:solidFill>
                <a:latin typeface="Gill Sans"/>
                <a:ea typeface="Gill Sans"/>
                <a:cs typeface="Gill Sans"/>
                <a:sym typeface="Gill Sans"/>
              </a:rPr>
              <a:t>Case: I If h covers all edges of G, then h becomes an Euler Line and hence G is an Euler graph</a:t>
            </a:r>
            <a:endParaRPr/>
          </a:p>
          <a:p>
            <a:pPr indent="0" lvl="1" marL="45720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a:p>
            <a:pPr indent="0" lvl="1" marL="457200" marR="0" rtl="0" algn="l">
              <a:spcBef>
                <a:spcPts val="0"/>
              </a:spcBef>
              <a:spcAft>
                <a:spcPts val="0"/>
              </a:spcAft>
              <a:buNone/>
            </a:pPr>
            <a:r>
              <a:rPr b="0" i="0" lang="en-US" sz="1800" u="none" cap="none" strike="noStrike">
                <a:solidFill>
                  <a:schemeClr val="dk1"/>
                </a:solidFill>
                <a:latin typeface="Gill Sans"/>
                <a:ea typeface="Gill Sans"/>
                <a:cs typeface="Gill Sans"/>
                <a:sym typeface="Gill Sans"/>
              </a:rPr>
              <a:t>Case :II If h doesn’t cover all edges of G then remove all edges of h from G and obtain the remaining 	  grah G</a:t>
            </a:r>
            <a:r>
              <a:rPr b="0" baseline="30000" i="0" lang="en-US" sz="1800" u="none" cap="none" strike="noStrike">
                <a:solidFill>
                  <a:schemeClr val="dk1"/>
                </a:solidFill>
                <a:latin typeface="Gill Sans"/>
                <a:ea typeface="Gill Sans"/>
                <a:cs typeface="Gill Sans"/>
                <a:sym typeface="Gill Sans"/>
              </a:rPr>
              <a:t>’</a:t>
            </a:r>
            <a:endParaRPr/>
          </a:p>
          <a:p>
            <a:pPr indent="0" lvl="1" marL="457200" marR="0" rtl="0" algn="l">
              <a:spcBef>
                <a:spcPts val="0"/>
              </a:spcBef>
              <a:spcAft>
                <a:spcPts val="0"/>
              </a:spcAft>
              <a:buNone/>
            </a:pPr>
            <a:r>
              <a:rPr b="0" baseline="30000" i="0" lang="en-US" sz="1800" u="none" cap="none" strike="noStrike">
                <a:solidFill>
                  <a:schemeClr val="dk1"/>
                </a:solidFill>
                <a:latin typeface="Gill Sans"/>
                <a:ea typeface="Gill Sans"/>
                <a:cs typeface="Gill Sans"/>
                <a:sym typeface="Gill Sans"/>
              </a:rPr>
              <a:t>	  </a:t>
            </a:r>
            <a:r>
              <a:rPr b="0" i="0" lang="en-US" sz="1800" u="none" cap="none" strike="noStrike">
                <a:solidFill>
                  <a:schemeClr val="dk1"/>
                </a:solidFill>
                <a:latin typeface="Gill Sans"/>
                <a:ea typeface="Gill Sans"/>
                <a:cs typeface="Gill Sans"/>
                <a:sym typeface="Gill Sans"/>
              </a:rPr>
              <a:t>Every vertex in G</a:t>
            </a:r>
            <a:r>
              <a:rPr b="0" baseline="30000" i="0" lang="en-US" sz="1800" u="none" cap="none" strike="noStrike">
                <a:solidFill>
                  <a:schemeClr val="dk1"/>
                </a:solidFill>
                <a:latin typeface="Gill Sans"/>
                <a:ea typeface="Gill Sans"/>
                <a:cs typeface="Gill Sans"/>
                <a:sym typeface="Gill Sans"/>
              </a:rPr>
              <a:t>’</a:t>
            </a:r>
            <a:r>
              <a:rPr b="0" i="0" lang="en-US" sz="1800" u="none" cap="none" strike="noStrike">
                <a:solidFill>
                  <a:schemeClr val="dk1"/>
                </a:solidFill>
                <a:latin typeface="Gill Sans"/>
                <a:ea typeface="Gill Sans"/>
                <a:cs typeface="Gill Sans"/>
                <a:sym typeface="Gill Sans"/>
              </a:rPr>
              <a:t> is also of even degree.</a:t>
            </a:r>
            <a:endParaRPr/>
          </a:p>
          <a:p>
            <a:pPr indent="0" lvl="1" marL="457200" marR="0" rtl="0" algn="l">
              <a:spcBef>
                <a:spcPts val="0"/>
              </a:spcBef>
              <a:spcAft>
                <a:spcPts val="0"/>
              </a:spcAft>
              <a:buNone/>
            </a:pPr>
            <a:r>
              <a:rPr b="0" i="0" lang="en-US" sz="1800" u="none" cap="none" strike="noStrike">
                <a:solidFill>
                  <a:schemeClr val="dk1"/>
                </a:solidFill>
                <a:latin typeface="Gill Sans"/>
                <a:ea typeface="Gill Sans"/>
                <a:cs typeface="Gill Sans"/>
                <a:sym typeface="Gill Sans"/>
              </a:rPr>
              <a:t>	 Since G is connected , h will touch G</a:t>
            </a:r>
            <a:r>
              <a:rPr b="0" baseline="30000" i="0" lang="en-US" sz="1800" u="none" cap="none" strike="noStrike">
                <a:solidFill>
                  <a:schemeClr val="dk1"/>
                </a:solidFill>
                <a:latin typeface="Gill Sans"/>
                <a:ea typeface="Gill Sans"/>
                <a:cs typeface="Gill Sans"/>
                <a:sym typeface="Gill Sans"/>
              </a:rPr>
              <a:t>’</a:t>
            </a:r>
            <a:r>
              <a:rPr b="0" i="0" lang="en-US" sz="1800" u="none" cap="none" strike="noStrike">
                <a:solidFill>
                  <a:schemeClr val="dk1"/>
                </a:solidFill>
                <a:latin typeface="Gill Sans"/>
                <a:ea typeface="Gill Sans"/>
                <a:cs typeface="Gill Sans"/>
                <a:sym typeface="Gill Sans"/>
              </a:rPr>
              <a:t> at least one vertex v</a:t>
            </a:r>
            <a:r>
              <a:rPr b="0" baseline="30000" i="0" lang="en-US" sz="1800" u="none" cap="none" strike="noStrike">
                <a:solidFill>
                  <a:schemeClr val="dk1"/>
                </a:solidFill>
                <a:latin typeface="Gill Sans"/>
                <a:ea typeface="Gill Sans"/>
                <a:cs typeface="Gill Sans"/>
                <a:sym typeface="Gill Sans"/>
              </a:rPr>
              <a:t>’</a:t>
            </a:r>
            <a:endParaRPr/>
          </a:p>
          <a:p>
            <a:pPr indent="0" lvl="1" marL="457200" marR="0" rtl="0" algn="l">
              <a:spcBef>
                <a:spcPts val="0"/>
              </a:spcBef>
              <a:spcAft>
                <a:spcPts val="0"/>
              </a:spcAft>
              <a:buNone/>
            </a:pPr>
            <a:r>
              <a:rPr b="0" baseline="30000" i="0" lang="en-US" sz="1800" u="none" cap="none" strike="noStrike">
                <a:solidFill>
                  <a:schemeClr val="dk1"/>
                </a:solidFill>
                <a:latin typeface="Gill Sans"/>
                <a:ea typeface="Gill Sans"/>
                <a:cs typeface="Gill Sans"/>
                <a:sym typeface="Gill Sans"/>
              </a:rPr>
              <a:t>	 </a:t>
            </a:r>
            <a:r>
              <a:rPr b="0" i="0" lang="en-US" sz="1800" u="none" cap="none" strike="noStrike">
                <a:solidFill>
                  <a:schemeClr val="dk1"/>
                </a:solidFill>
                <a:latin typeface="Gill Sans"/>
                <a:ea typeface="Gill Sans"/>
                <a:cs typeface="Gill Sans"/>
                <a:sym typeface="Gill Sans"/>
              </a:rPr>
              <a:t>Starting from v</a:t>
            </a:r>
            <a:r>
              <a:rPr b="0" baseline="30000" i="0" lang="en-US" sz="1800" u="none" cap="none" strike="noStrike">
                <a:solidFill>
                  <a:schemeClr val="dk1"/>
                </a:solidFill>
                <a:latin typeface="Gill Sans"/>
                <a:ea typeface="Gill Sans"/>
                <a:cs typeface="Gill Sans"/>
                <a:sym typeface="Gill Sans"/>
              </a:rPr>
              <a:t>’</a:t>
            </a:r>
            <a:r>
              <a:rPr b="0" i="0" lang="en-US" sz="1800" u="none" cap="none" strike="noStrike">
                <a:solidFill>
                  <a:schemeClr val="dk1"/>
                </a:solidFill>
                <a:latin typeface="Gill Sans"/>
                <a:ea typeface="Gill Sans"/>
                <a:cs typeface="Gill Sans"/>
                <a:sym typeface="Gill Sans"/>
              </a:rPr>
              <a:t> , we again construct a new walk h</a:t>
            </a:r>
            <a:r>
              <a:rPr b="0" baseline="30000" i="0" lang="en-US" sz="1800" u="none" cap="none" strike="noStrike">
                <a:solidFill>
                  <a:schemeClr val="dk1"/>
                </a:solidFill>
                <a:latin typeface="Gill Sans"/>
                <a:ea typeface="Gill Sans"/>
                <a:cs typeface="Gill Sans"/>
                <a:sym typeface="Gill Sans"/>
              </a:rPr>
              <a:t>’</a:t>
            </a:r>
            <a:r>
              <a:rPr b="0" i="0" lang="en-US" sz="1800" u="none" cap="none" strike="noStrike">
                <a:solidFill>
                  <a:schemeClr val="dk1"/>
                </a:solidFill>
                <a:latin typeface="Gill Sans"/>
                <a:ea typeface="Gill Sans"/>
                <a:cs typeface="Gill Sans"/>
                <a:sym typeface="Gill Sans"/>
              </a:rPr>
              <a:t> in G</a:t>
            </a:r>
            <a:r>
              <a:rPr b="0" baseline="30000" i="0" lang="en-US" sz="1800" u="none" cap="none" strike="noStrike">
                <a:solidFill>
                  <a:schemeClr val="dk1"/>
                </a:solidFill>
                <a:latin typeface="Gill Sans"/>
                <a:ea typeface="Gill Sans"/>
                <a:cs typeface="Gill Sans"/>
                <a:sym typeface="Gill Sans"/>
              </a:rPr>
              <a:t>’</a:t>
            </a:r>
            <a:endParaRPr b="0" i="0" sz="1800" u="none" cap="none" strike="noStrike">
              <a:solidFill>
                <a:schemeClr val="dk1"/>
              </a:solidFill>
              <a:latin typeface="Gill Sans"/>
              <a:ea typeface="Gill Sans"/>
              <a:cs typeface="Gill Sans"/>
              <a:sym typeface="Gill Sans"/>
            </a:endParaRPr>
          </a:p>
          <a:p>
            <a:pPr indent="0" lvl="1" marL="457200" marR="0" rtl="0" algn="l">
              <a:spcBef>
                <a:spcPts val="0"/>
              </a:spcBef>
              <a:spcAft>
                <a:spcPts val="0"/>
              </a:spcAft>
              <a:buNone/>
            </a:pPr>
            <a:r>
              <a:rPr b="0" i="0" lang="en-US" sz="1800" u="none" cap="none" strike="noStrike">
                <a:solidFill>
                  <a:schemeClr val="dk1"/>
                </a:solidFill>
                <a:latin typeface="Gill Sans"/>
                <a:ea typeface="Gill Sans"/>
                <a:cs typeface="Gill Sans"/>
                <a:sym typeface="Gill Sans"/>
              </a:rPr>
              <a:t>	 Now this walk is combined with h forms a closed walk starts and end at v and has more edge    	 than h. This process is repeated until we obtain a closed walk covering all edges og G</a:t>
            </a:r>
            <a:endParaRPr/>
          </a:p>
          <a:p>
            <a:pPr indent="0" lvl="1" marL="457200" marR="0" rtl="0" algn="l">
              <a:spcBef>
                <a:spcPts val="0"/>
              </a:spcBef>
              <a:spcAft>
                <a:spcPts val="0"/>
              </a:spcAft>
              <a:buNone/>
            </a:pPr>
            <a:r>
              <a:rPr b="0" i="0" lang="en-US" sz="1800" u="none" cap="none" strike="noStrike">
                <a:solidFill>
                  <a:schemeClr val="dk1"/>
                </a:solidFill>
                <a:latin typeface="Gill Sans"/>
                <a:ea typeface="Gill Sans"/>
                <a:cs typeface="Gill Sans"/>
                <a:sym typeface="Gill Sans"/>
              </a:rPr>
              <a:t>	 Thus G is Eulerian</a:t>
            </a:r>
            <a:endParaRPr/>
          </a:p>
          <a:p>
            <a:pPr indent="0" lvl="1" marL="457200" marR="0" rtl="0" algn="l">
              <a:spcBef>
                <a:spcPts val="0"/>
              </a:spcBef>
              <a:spcAft>
                <a:spcPts val="0"/>
              </a:spcAft>
              <a:buNone/>
            </a:pPr>
            <a:r>
              <a:rPr b="0" i="0" lang="en-US" sz="1800" u="none" cap="none" strike="noStrike">
                <a:solidFill>
                  <a:schemeClr val="dk1"/>
                </a:solidFill>
                <a:latin typeface="Gill Sans"/>
                <a:ea typeface="Gill Sans"/>
                <a:cs typeface="Gill Sans"/>
                <a:sym typeface="Gill Sans"/>
              </a:rPr>
              <a:t>	</a:t>
            </a:r>
            <a:endParaRPr b="0" i="0" sz="1800" u="none" cap="none" strike="noStrike">
              <a:solidFill>
                <a:schemeClr val="dk1"/>
              </a:solidFill>
              <a:latin typeface="Gill Sans"/>
              <a:ea typeface="Gill Sans"/>
              <a:cs typeface="Gill Sans"/>
              <a:sym typeface="Gill Sans"/>
            </a:endParaRPr>
          </a:p>
          <a:p>
            <a:pPr indent="-171450" lvl="1" marL="742950" marR="0" rtl="0" algn="l">
              <a:spcBef>
                <a:spcPts val="0"/>
              </a:spcBef>
              <a:spcAft>
                <a:spcPts val="0"/>
              </a:spcAft>
              <a:buClr>
                <a:schemeClr val="dk1"/>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3"/>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9" name="Google Shape;229;p13"/>
          <p:cNvSpPr txBox="1"/>
          <p:nvPr/>
        </p:nvSpPr>
        <p:spPr>
          <a:xfrm>
            <a:off x="974784" y="138023"/>
            <a:ext cx="10990053" cy="70788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1" lang="en-US" sz="2000">
                <a:solidFill>
                  <a:schemeClr val="dk1"/>
                </a:solidFill>
                <a:latin typeface="Gill Sans"/>
                <a:ea typeface="Gill Sans"/>
                <a:cs typeface="Gill Sans"/>
                <a:sym typeface="Gill Sans"/>
              </a:rPr>
              <a:t>A connected multigraph has an Euler path but not an Euler circuit if and only if it has exactly two vertices of odd degree and they are starting and ending point.</a:t>
            </a:r>
            <a:endParaRPr i="1" sz="2000">
              <a:solidFill>
                <a:schemeClr val="dk1"/>
              </a:solidFill>
              <a:latin typeface="Gill Sans"/>
              <a:ea typeface="Gill Sans"/>
              <a:cs typeface="Gill Sans"/>
              <a:sym typeface="Gill Sans"/>
            </a:endParaRPr>
          </a:p>
        </p:txBody>
      </p:sp>
      <p:sp>
        <p:nvSpPr>
          <p:cNvPr id="230" name="Google Shape;230;p13"/>
          <p:cNvSpPr txBox="1"/>
          <p:nvPr/>
        </p:nvSpPr>
        <p:spPr>
          <a:xfrm>
            <a:off x="1130060" y="948906"/>
            <a:ext cx="9980763"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Part 1:</a:t>
            </a:r>
            <a:endParaRPr/>
          </a:p>
          <a:p>
            <a:pPr indent="-342900" lvl="0" marL="342900" marR="0" rtl="0" algn="l">
              <a:spcBef>
                <a:spcPts val="0"/>
              </a:spcBef>
              <a:spcAft>
                <a:spcPts val="0"/>
              </a:spcAft>
              <a:buClr>
                <a:schemeClr val="dk1"/>
              </a:buClr>
              <a:buSzPts val="1800"/>
              <a:buFont typeface="Gill Sans"/>
              <a:buAutoNum type="alphaLcParenBoth"/>
            </a:pPr>
            <a:r>
              <a:rPr lang="en-US" sz="1800">
                <a:solidFill>
                  <a:schemeClr val="dk1"/>
                </a:solidFill>
                <a:latin typeface="Gill Sans"/>
                <a:ea typeface="Gill Sans"/>
                <a:cs typeface="Gill Sans"/>
                <a:sym typeface="Gill Sans"/>
              </a:rPr>
              <a:t>If a connected graph has an Euler path not circuit, then exactly two vertex must have odd degree. </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	</a:t>
            </a:r>
            <a:r>
              <a:rPr b="1" lang="en-US" sz="1800" u="sng">
                <a:solidFill>
                  <a:schemeClr val="dk1"/>
                </a:solidFill>
                <a:latin typeface="Gill Sans"/>
                <a:ea typeface="Gill Sans"/>
                <a:cs typeface="Gill Sans"/>
                <a:sym typeface="Gill Sans"/>
              </a:rPr>
              <a:t>Solution:</a:t>
            </a:r>
            <a:endParaRPr b="1" sz="1800" u="sng">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First, suppose that a connected multigraph does have an Euler path from a to b, but not an Euler circuit. The first edge of the path contributes one to the degree of a. A contribution of two to the degree of a is made every time the path passes through a. The last edge in the path contributes one to the degree of b. Every time the path goes through b there is a contribution of two to its degree. Consequently, both a and b have odd degree. </a:t>
            </a:r>
            <a:endParaRPr b="0" i="0" sz="1800" u="none" cap="none" strike="noStrike">
              <a:solidFill>
                <a:schemeClr val="dk1"/>
              </a:solidFill>
              <a:latin typeface="Gill Sans"/>
              <a:ea typeface="Gill Sans"/>
              <a:cs typeface="Gill Sans"/>
              <a:sym typeface="Gill Sans"/>
            </a:endParaRPr>
          </a:p>
          <a:p>
            <a:pPr indent="0" lvl="1" marL="45720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Part 2:</a:t>
            </a:r>
            <a:endParaRPr sz="18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1800"/>
              <a:buFont typeface="Gill Sans"/>
              <a:buAutoNum type="alphaLcParenBoth" startAt="2"/>
            </a:pPr>
            <a:r>
              <a:rPr lang="en-US" sz="1800">
                <a:solidFill>
                  <a:schemeClr val="dk1"/>
                </a:solidFill>
                <a:latin typeface="Gill Sans"/>
                <a:ea typeface="Gill Sans"/>
                <a:cs typeface="Gill Sans"/>
                <a:sym typeface="Gill Sans"/>
              </a:rPr>
              <a:t>If a connected graph has exactly two vertex must have odd degree, then it  has </a:t>
            </a:r>
            <a:r>
              <a:rPr i="1" lang="en-US" sz="1800">
                <a:solidFill>
                  <a:schemeClr val="dk1"/>
                </a:solidFill>
                <a:latin typeface="Gill Sans"/>
                <a:ea typeface="Gill Sans"/>
                <a:cs typeface="Gill Sans"/>
                <a:sym typeface="Gill Sans"/>
              </a:rPr>
              <a:t>Euler path but not an 	Euler circuit </a:t>
            </a:r>
            <a:endParaRPr i="1" sz="1800">
              <a:solidFill>
                <a:schemeClr val="dk1"/>
              </a:solidFill>
              <a:latin typeface="Gill Sans"/>
              <a:ea typeface="Gill Sans"/>
              <a:cs typeface="Gill Sans"/>
              <a:sym typeface="Gill Sans"/>
            </a:endParaRPr>
          </a:p>
          <a:p>
            <a:pPr indent="0" lvl="0" marL="0" marR="0" rtl="0" algn="l">
              <a:spcBef>
                <a:spcPts val="0"/>
              </a:spcBef>
              <a:spcAft>
                <a:spcPts val="0"/>
              </a:spcAft>
              <a:buNone/>
            </a:pPr>
            <a:r>
              <a:rPr i="1" lang="en-US" sz="1800">
                <a:solidFill>
                  <a:schemeClr val="dk1"/>
                </a:solidFill>
                <a:latin typeface="Gill Sans"/>
                <a:ea typeface="Gill Sans"/>
                <a:cs typeface="Gill Sans"/>
                <a:sym typeface="Gill Sans"/>
              </a:rPr>
              <a:t>	</a:t>
            </a:r>
            <a:r>
              <a:rPr b="1" i="1" lang="en-US" sz="1800" u="sng">
                <a:solidFill>
                  <a:schemeClr val="dk1"/>
                </a:solidFill>
                <a:latin typeface="Gill Sans"/>
                <a:ea typeface="Gill Sans"/>
                <a:cs typeface="Gill Sans"/>
                <a:sym typeface="Gill Sans"/>
              </a:rPr>
              <a:t>Solution:</a:t>
            </a:r>
            <a:endParaRPr b="1" sz="1800" u="sng">
              <a:solidFill>
                <a:schemeClr val="dk1"/>
              </a:solidFill>
              <a:latin typeface="Gill Sans"/>
              <a:ea typeface="Gill Sans"/>
              <a:cs typeface="Gill Sans"/>
              <a:sym typeface="Gill Sans"/>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Gill Sans"/>
                <a:ea typeface="Gill Sans"/>
                <a:cs typeface="Gill Sans"/>
                <a:sym typeface="Gill Sans"/>
              </a:rPr>
              <a:t>Suppose that a graph has exactly two vertices of odd degree, say a and b. Consider the larger graph made up of the original graph with the addition of an edge {a, b}. Every vertex of this larger graph has even degree, so there is an Euler circuit. The removal of the new edge produces an Euler path in the original graph. </a:t>
            </a:r>
            <a:endParaRPr b="0" i="0" sz="1800" u="none" cap="none" strike="noStrike">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nvSpPr>
        <p:spPr>
          <a:xfrm>
            <a:off x="3009032" y="2484408"/>
            <a:ext cx="6462772" cy="1376603"/>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Clr>
                <a:schemeClr val="dk1"/>
              </a:buClr>
              <a:buSzPts val="6600"/>
              <a:buFont typeface="Algerian"/>
              <a:buNone/>
            </a:pPr>
            <a:r>
              <a:rPr lang="en-US" sz="6600" cap="none">
                <a:solidFill>
                  <a:schemeClr val="dk1"/>
                </a:solidFill>
                <a:latin typeface="Algerian"/>
                <a:ea typeface="Algerian"/>
                <a:cs typeface="Algerian"/>
                <a:sym typeface="Algerian"/>
              </a:rPr>
              <a:t>GRAPH THEORY</a:t>
            </a:r>
            <a:endParaRPr/>
          </a:p>
        </p:txBody>
      </p:sp>
      <p:sp>
        <p:nvSpPr>
          <p:cNvPr id="107" name="Google Shape;107;p2"/>
          <p:cNvSpPr txBox="1"/>
          <p:nvPr>
            <p:ph idx="12" type="sldNum"/>
          </p:nvPr>
        </p:nvSpPr>
        <p:spPr>
          <a:xfrm>
            <a:off x="9067218" y="6375679"/>
            <a:ext cx="2329723"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993484" y="429909"/>
            <a:ext cx="8534400" cy="8974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000"/>
              </a:buClr>
              <a:buSzPts val="5100"/>
              <a:buFont typeface="Impact"/>
              <a:buNone/>
            </a:pPr>
            <a:r>
              <a:rPr lang="en-US" u="sng">
                <a:solidFill>
                  <a:srgbClr val="FFC000"/>
                </a:solidFill>
              </a:rPr>
              <a:t>EULER GRAPH:</a:t>
            </a:r>
            <a:endParaRPr b="1" u="sng">
              <a:solidFill>
                <a:srgbClr val="FFC000"/>
              </a:solidFill>
            </a:endParaRPr>
          </a:p>
        </p:txBody>
      </p:sp>
      <p:sp>
        <p:nvSpPr>
          <p:cNvPr id="113" name="Google Shape;113;p3"/>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4" name="Google Shape;114;p3"/>
          <p:cNvSpPr txBox="1"/>
          <p:nvPr/>
        </p:nvSpPr>
        <p:spPr>
          <a:xfrm>
            <a:off x="915846" y="1228664"/>
            <a:ext cx="10928222" cy="1508105"/>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1800"/>
              <a:buFont typeface="Impact"/>
              <a:buAutoNum type="arabicPeriod"/>
            </a:pPr>
            <a:r>
              <a:rPr lang="en-US" sz="1800">
                <a:solidFill>
                  <a:schemeClr val="dk1"/>
                </a:solidFill>
                <a:latin typeface="Gill Sans"/>
                <a:ea typeface="Gill Sans"/>
                <a:cs typeface="Gill Sans"/>
                <a:sym typeface="Gill Sans"/>
              </a:rPr>
              <a:t>The </a:t>
            </a:r>
            <a:r>
              <a:rPr b="1" lang="en-US" sz="1800">
                <a:solidFill>
                  <a:schemeClr val="dk1"/>
                </a:solidFill>
                <a:latin typeface="Gill Sans"/>
                <a:ea typeface="Gill Sans"/>
                <a:cs typeface="Gill Sans"/>
                <a:sym typeface="Gill Sans"/>
              </a:rPr>
              <a:t>Euler path </a:t>
            </a:r>
            <a:r>
              <a:rPr lang="en-US" sz="1800">
                <a:solidFill>
                  <a:schemeClr val="dk1"/>
                </a:solidFill>
                <a:latin typeface="Gill Sans"/>
                <a:ea typeface="Gill Sans"/>
                <a:cs typeface="Gill Sans"/>
                <a:sym typeface="Gill Sans"/>
              </a:rPr>
              <a:t>is a trial, by which we can visit every edge of a Graph exactly once. We can use the same vertices for multiple times. The Euler Circuit is a special type of Euler path. When the starting vertex of the Euler path is also connected with the ending vertex of that path, then it is called the </a:t>
            </a:r>
            <a:r>
              <a:rPr b="1" lang="en-US" sz="1800">
                <a:solidFill>
                  <a:schemeClr val="dk1"/>
                </a:solidFill>
                <a:latin typeface="Gill Sans"/>
                <a:ea typeface="Gill Sans"/>
                <a:cs typeface="Gill Sans"/>
                <a:sym typeface="Gill Sans"/>
              </a:rPr>
              <a:t>Euler Circuit</a:t>
            </a:r>
            <a:r>
              <a:rPr lang="en-US" sz="1800">
                <a:solidFill>
                  <a:schemeClr val="dk1"/>
                </a:solidFill>
                <a:latin typeface="Gill Sans"/>
                <a:ea typeface="Gill Sans"/>
                <a:cs typeface="Gill Sans"/>
                <a:sym typeface="Gill Sans"/>
              </a:rPr>
              <a:t>.</a:t>
            </a:r>
            <a:endParaRPr/>
          </a:p>
          <a:p>
            <a:pPr indent="0" lvl="0" marL="0" marR="0" rtl="0" algn="just">
              <a:spcBef>
                <a:spcPts val="0"/>
              </a:spcBef>
              <a:spcAft>
                <a:spcPts val="0"/>
              </a:spcAft>
              <a:buNone/>
            </a:pPr>
            <a:r>
              <a:t/>
            </a:r>
            <a:endParaRPr sz="1800">
              <a:solidFill>
                <a:schemeClr val="dk1"/>
              </a:solidFill>
              <a:latin typeface="Gill Sans"/>
              <a:ea typeface="Gill Sans"/>
              <a:cs typeface="Gill Sans"/>
              <a:sym typeface="Gill Sans"/>
            </a:endParaRPr>
          </a:p>
          <a:p>
            <a:pPr indent="0" lvl="0" marL="0" marR="0" rtl="0" algn="just">
              <a:spcBef>
                <a:spcPts val="0"/>
              </a:spcBef>
              <a:spcAft>
                <a:spcPts val="0"/>
              </a:spcAft>
              <a:buNone/>
            </a:pPr>
            <a:r>
              <a:rPr lang="en-US" sz="2000">
                <a:solidFill>
                  <a:schemeClr val="dk1"/>
                </a:solidFill>
                <a:latin typeface="Gill Sans"/>
                <a:ea typeface="Gill Sans"/>
                <a:cs typeface="Gill Sans"/>
                <a:sym typeface="Gill Sans"/>
              </a:rPr>
              <a:t>2.	A graph containing Euler Path is called </a:t>
            </a:r>
            <a:r>
              <a:rPr b="1" lang="en-US" sz="2000">
                <a:solidFill>
                  <a:schemeClr val="dk1"/>
                </a:solidFill>
                <a:latin typeface="Gill Sans"/>
                <a:ea typeface="Gill Sans"/>
                <a:cs typeface="Gill Sans"/>
                <a:sym typeface="Gill Sans"/>
              </a:rPr>
              <a:t>Euler Graph</a:t>
            </a:r>
            <a:r>
              <a:rPr lang="en-US" sz="2000">
                <a:solidFill>
                  <a:schemeClr val="dk1"/>
                </a:solidFill>
                <a:latin typeface="Gill Sans"/>
                <a:ea typeface="Gill Sans"/>
                <a:cs typeface="Gill Sans"/>
                <a:sym typeface="Gill Sans"/>
              </a:rPr>
              <a:t>.</a:t>
            </a:r>
            <a:endParaRPr/>
          </a:p>
        </p:txBody>
      </p:sp>
      <p:pic>
        <p:nvPicPr>
          <p:cNvPr id="115" name="Google Shape;115;p3"/>
          <p:cNvPicPr preferRelativeResize="0"/>
          <p:nvPr/>
        </p:nvPicPr>
        <p:blipFill rotWithShape="1">
          <a:blip r:embed="rId3">
            <a:alphaModFix/>
          </a:blip>
          <a:srcRect b="0" l="0" r="0" t="0"/>
          <a:stretch/>
        </p:blipFill>
        <p:spPr>
          <a:xfrm>
            <a:off x="1623850" y="3065724"/>
            <a:ext cx="3544062" cy="3403425"/>
          </a:xfrm>
          <a:prstGeom prst="rect">
            <a:avLst/>
          </a:prstGeom>
          <a:noFill/>
          <a:ln>
            <a:noFill/>
          </a:ln>
        </p:spPr>
      </p:pic>
      <p:pic>
        <p:nvPicPr>
          <p:cNvPr id="116" name="Google Shape;116;p3"/>
          <p:cNvPicPr preferRelativeResize="0"/>
          <p:nvPr/>
        </p:nvPicPr>
        <p:blipFill rotWithShape="1">
          <a:blip r:embed="rId4">
            <a:alphaModFix/>
          </a:blip>
          <a:srcRect b="0" l="0" r="0" t="0"/>
          <a:stretch/>
        </p:blipFill>
        <p:spPr>
          <a:xfrm>
            <a:off x="6203251" y="3057570"/>
            <a:ext cx="3817049" cy="341973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500"/>
                                        <p:tgtEl>
                                          <p:spTgt spid="11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 calcmode="lin" valueType="num">
                                      <p:cBhvr additive="base">
                                        <p:cTn dur="500"/>
                                        <p:tgtEl>
                                          <p:spTgt spid="11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 calcmode="lin" valueType="num">
                                      <p:cBhvr additive="base">
                                        <p:cTn dur="500"/>
                                        <p:tgtEl>
                                          <p:spTgt spid="114">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 calcmode="lin" valueType="num">
                                      <p:cBhvr additive="base">
                                        <p:cTn dur="500"/>
                                        <p:tgtEl>
                                          <p:spTgt spid="114">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993484" y="429909"/>
            <a:ext cx="8534400" cy="8974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000"/>
              </a:buClr>
              <a:buSzPts val="5100"/>
              <a:buFont typeface="Impact"/>
              <a:buNone/>
            </a:pPr>
            <a:r>
              <a:rPr lang="en-US" u="sng">
                <a:solidFill>
                  <a:srgbClr val="FFC000"/>
                </a:solidFill>
              </a:rPr>
              <a:t>EULER GRAPH:</a:t>
            </a:r>
            <a:endParaRPr b="1" u="sng">
              <a:solidFill>
                <a:srgbClr val="FFC000"/>
              </a:solidFill>
            </a:endParaRPr>
          </a:p>
        </p:txBody>
      </p:sp>
      <p:sp>
        <p:nvSpPr>
          <p:cNvPr id="122" name="Google Shape;122;p4"/>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3" name="Google Shape;123;p4"/>
          <p:cNvSpPr txBox="1"/>
          <p:nvPr/>
        </p:nvSpPr>
        <p:spPr>
          <a:xfrm>
            <a:off x="915846" y="1228664"/>
            <a:ext cx="10928222" cy="1015663"/>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000"/>
              <a:buFont typeface="Impact"/>
              <a:buAutoNum type="arabicPeriod"/>
            </a:pPr>
            <a:r>
              <a:rPr lang="en-US" sz="2000">
                <a:solidFill>
                  <a:schemeClr val="dk1"/>
                </a:solidFill>
                <a:latin typeface="Gill Sans"/>
                <a:ea typeface="Gill Sans"/>
                <a:cs typeface="Gill Sans"/>
                <a:sym typeface="Gill Sans"/>
              </a:rPr>
              <a:t>The graph H2 has an Euler circuit, for example, a, g, c, b, g, e, d, f, a. Neither H1 nor H3 has an Euler circuit (as the reader should verify). H3 has an Euler path, namely, c, a, b, c, d, b, but H1 does not (as the reader should verify).</a:t>
            </a:r>
            <a:endParaRPr sz="2000">
              <a:solidFill>
                <a:schemeClr val="dk1"/>
              </a:solidFill>
              <a:latin typeface="Gill Sans"/>
              <a:ea typeface="Gill Sans"/>
              <a:cs typeface="Gill Sans"/>
              <a:sym typeface="Gill Sans"/>
            </a:endParaRPr>
          </a:p>
        </p:txBody>
      </p:sp>
      <p:pic>
        <p:nvPicPr>
          <p:cNvPr id="124" name="Google Shape;124;p4"/>
          <p:cNvPicPr preferRelativeResize="0"/>
          <p:nvPr/>
        </p:nvPicPr>
        <p:blipFill rotWithShape="1">
          <a:blip r:embed="rId3">
            <a:alphaModFix/>
          </a:blip>
          <a:srcRect b="0" l="0" r="0" t="0"/>
          <a:stretch/>
        </p:blipFill>
        <p:spPr>
          <a:xfrm>
            <a:off x="5260684" y="2469610"/>
            <a:ext cx="3290202" cy="3722244"/>
          </a:xfrm>
          <a:prstGeom prst="rect">
            <a:avLst/>
          </a:prstGeom>
          <a:noFill/>
          <a:ln>
            <a:noFill/>
          </a:ln>
        </p:spPr>
      </p:pic>
      <p:pic>
        <p:nvPicPr>
          <p:cNvPr id="125" name="Google Shape;125;p4"/>
          <p:cNvPicPr preferRelativeResize="0"/>
          <p:nvPr/>
        </p:nvPicPr>
        <p:blipFill rotWithShape="1">
          <a:blip r:embed="rId4">
            <a:alphaModFix/>
          </a:blip>
          <a:srcRect b="0" l="0" r="0" t="0"/>
          <a:stretch/>
        </p:blipFill>
        <p:spPr>
          <a:xfrm>
            <a:off x="8550886" y="2469608"/>
            <a:ext cx="3075057" cy="3722245"/>
          </a:xfrm>
          <a:prstGeom prst="rect">
            <a:avLst/>
          </a:prstGeom>
          <a:noFill/>
          <a:ln>
            <a:noFill/>
          </a:ln>
        </p:spPr>
      </p:pic>
      <p:pic>
        <p:nvPicPr>
          <p:cNvPr id="126" name="Google Shape;126;p4"/>
          <p:cNvPicPr preferRelativeResize="0"/>
          <p:nvPr/>
        </p:nvPicPr>
        <p:blipFill rotWithShape="1">
          <a:blip r:embed="rId5">
            <a:alphaModFix/>
          </a:blip>
          <a:srcRect b="0" l="0" r="0" t="0"/>
          <a:stretch/>
        </p:blipFill>
        <p:spPr>
          <a:xfrm>
            <a:off x="1243383" y="2469608"/>
            <a:ext cx="4017301" cy="372224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993484" y="429909"/>
            <a:ext cx="8534400" cy="8974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000"/>
              </a:buClr>
              <a:buSzPts val="5100"/>
              <a:buFont typeface="Impact"/>
              <a:buNone/>
            </a:pPr>
            <a:r>
              <a:rPr lang="en-US" u="sng">
                <a:solidFill>
                  <a:srgbClr val="FFC000"/>
                </a:solidFill>
              </a:rPr>
              <a:t>EULER GRAPH:</a:t>
            </a:r>
            <a:endParaRPr b="1" u="sng">
              <a:solidFill>
                <a:srgbClr val="FFC000"/>
              </a:solidFill>
            </a:endParaRPr>
          </a:p>
        </p:txBody>
      </p:sp>
      <p:sp>
        <p:nvSpPr>
          <p:cNvPr id="132" name="Google Shape;132;p5"/>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5"/>
          <p:cNvSpPr txBox="1"/>
          <p:nvPr/>
        </p:nvSpPr>
        <p:spPr>
          <a:xfrm>
            <a:off x="915846" y="1228664"/>
            <a:ext cx="10928222" cy="2554545"/>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000"/>
              <a:buFont typeface="Impact"/>
              <a:buAutoNum type="arabicPeriod"/>
            </a:pPr>
            <a:r>
              <a:rPr b="1" lang="en-US" sz="2000">
                <a:solidFill>
                  <a:schemeClr val="dk1"/>
                </a:solidFill>
                <a:latin typeface="Gill Sans"/>
                <a:ea typeface="Gill Sans"/>
                <a:cs typeface="Gill Sans"/>
                <a:sym typeface="Gill Sans"/>
              </a:rPr>
              <a:t>NECESSARY AND SUFFICIENT CONDITIONS FOR EULER CIRCUITS AND PATHS</a:t>
            </a:r>
            <a:r>
              <a:rPr lang="en-US" sz="2000">
                <a:solidFill>
                  <a:schemeClr val="dk1"/>
                </a:solidFill>
                <a:latin typeface="Gill Sans"/>
                <a:ea typeface="Gill Sans"/>
                <a:cs typeface="Gill Sans"/>
                <a:sym typeface="Gill Sans"/>
              </a:rPr>
              <a:t>:</a:t>
            </a:r>
            <a:endParaRPr/>
          </a:p>
          <a:p>
            <a:pPr indent="0" lvl="0" marL="0" marR="0" rtl="0" algn="just">
              <a:spcBef>
                <a:spcPts val="0"/>
              </a:spcBef>
              <a:spcAft>
                <a:spcPts val="0"/>
              </a:spcAft>
              <a:buNone/>
            </a:pPr>
            <a:r>
              <a:rPr lang="en-US" sz="2000">
                <a:solidFill>
                  <a:schemeClr val="dk1"/>
                </a:solidFill>
                <a:latin typeface="Gill Sans"/>
                <a:ea typeface="Gill Sans"/>
                <a:cs typeface="Gill Sans"/>
                <a:sym typeface="Gill Sans"/>
              </a:rPr>
              <a:t>	</a:t>
            </a:r>
            <a:endParaRPr/>
          </a:p>
          <a:p>
            <a:pPr indent="-342900" lvl="1" marL="800100" marR="0" rtl="0" algn="just">
              <a:spcBef>
                <a:spcPts val="0"/>
              </a:spcBef>
              <a:spcAft>
                <a:spcPts val="0"/>
              </a:spcAft>
              <a:buClr>
                <a:schemeClr val="dk1"/>
              </a:buClr>
              <a:buSzPts val="2000"/>
              <a:buFont typeface="Arial"/>
              <a:buChar char="•"/>
            </a:pPr>
            <a:r>
              <a:rPr b="0" i="1" lang="en-US" sz="2000" u="none" cap="none" strike="noStrike">
                <a:solidFill>
                  <a:schemeClr val="dk1"/>
                </a:solidFill>
                <a:latin typeface="Gill Sans"/>
                <a:ea typeface="Gill Sans"/>
                <a:cs typeface="Gill Sans"/>
                <a:sym typeface="Gill Sans"/>
              </a:rPr>
              <a:t>A connected multigraph with at least two vertices has an Euler circuit if and only if each of its 	vertices has even degree.</a:t>
            </a:r>
            <a:endParaRPr/>
          </a:p>
          <a:p>
            <a:pPr indent="-215900" lvl="1" marL="800100" marR="0" rtl="0" algn="just">
              <a:spcBef>
                <a:spcPts val="0"/>
              </a:spcBef>
              <a:spcAft>
                <a:spcPts val="0"/>
              </a:spcAft>
              <a:buClr>
                <a:schemeClr val="dk1"/>
              </a:buClr>
              <a:buSzPts val="2000"/>
              <a:buFont typeface="Arial"/>
              <a:buNone/>
            </a:pPr>
            <a:r>
              <a:t/>
            </a:r>
            <a:endParaRPr b="0" i="0" sz="2000" u="none" cap="none" strike="noStrike">
              <a:solidFill>
                <a:schemeClr val="dk1"/>
              </a:solidFill>
              <a:latin typeface="Gill Sans"/>
              <a:ea typeface="Gill Sans"/>
              <a:cs typeface="Gill Sans"/>
              <a:sym typeface="Gill Sans"/>
            </a:endParaRPr>
          </a:p>
          <a:p>
            <a:pPr indent="-342900" lvl="1" marL="800100" marR="0" rtl="0" algn="just">
              <a:spcBef>
                <a:spcPts val="0"/>
              </a:spcBef>
              <a:spcAft>
                <a:spcPts val="0"/>
              </a:spcAft>
              <a:buClr>
                <a:schemeClr val="dk1"/>
              </a:buClr>
              <a:buSzPts val="2000"/>
              <a:buFont typeface="Arial"/>
              <a:buChar char="•"/>
            </a:pPr>
            <a:r>
              <a:rPr b="0" i="1" lang="en-US" sz="2000" u="none" cap="none" strike="noStrike">
                <a:solidFill>
                  <a:schemeClr val="dk1"/>
                </a:solidFill>
                <a:latin typeface="Gill Sans"/>
                <a:ea typeface="Gill Sans"/>
                <a:cs typeface="Gill Sans"/>
                <a:sym typeface="Gill Sans"/>
              </a:rPr>
              <a:t>A connected multigraph has an Euler path but not an Euler circuit if and only if it has exactly two vertices of odd degree and they are starting and ending point.</a:t>
            </a:r>
            <a:endParaRPr b="0" i="1" sz="2000" u="none" cap="none" strike="noStrike">
              <a:solidFill>
                <a:schemeClr val="dk1"/>
              </a:solidFill>
              <a:latin typeface="Gill Sans"/>
              <a:ea typeface="Gill Sans"/>
              <a:cs typeface="Gill Sans"/>
              <a:sym typeface="Gill Sans"/>
            </a:endParaRPr>
          </a:p>
          <a:p>
            <a:pPr indent="0" lvl="0" marL="0" marR="0" rtl="0" algn="just">
              <a:spcBef>
                <a:spcPts val="0"/>
              </a:spcBef>
              <a:spcAft>
                <a:spcPts val="0"/>
              </a:spcAft>
              <a:buNone/>
            </a:pPr>
            <a:r>
              <a:rPr lang="en-US" sz="2000">
                <a:solidFill>
                  <a:schemeClr val="dk1"/>
                </a:solidFill>
                <a:latin typeface="Gill Sans"/>
                <a:ea typeface="Gill Sans"/>
                <a:cs typeface="Gill Sans"/>
                <a:sym typeface="Gill Sans"/>
              </a:rPr>
              <a:t>	</a:t>
            </a:r>
            <a:endParaRPr sz="2000">
              <a:solidFill>
                <a:schemeClr val="dk1"/>
              </a:solidFill>
              <a:latin typeface="Gill Sans"/>
              <a:ea typeface="Gill Sans"/>
              <a:cs typeface="Gill Sans"/>
              <a:sym typeface="Gill Sans"/>
            </a:endParaRPr>
          </a:p>
        </p:txBody>
      </p:sp>
      <p:sp>
        <p:nvSpPr>
          <p:cNvPr id="134" name="Google Shape;134;p5"/>
          <p:cNvSpPr txBox="1"/>
          <p:nvPr/>
        </p:nvSpPr>
        <p:spPr>
          <a:xfrm>
            <a:off x="1724055" y="5572305"/>
            <a:ext cx="931180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G1 contains exactly two vertices of odd degree, namely, b and d. Hence, it has an Euler path that must have b and d as its endpoints. One such Euler path is </a:t>
            </a:r>
            <a:r>
              <a:rPr b="1" lang="en-US" sz="1800">
                <a:solidFill>
                  <a:schemeClr val="dk1"/>
                </a:solidFill>
                <a:latin typeface="Gill Sans"/>
                <a:ea typeface="Gill Sans"/>
                <a:cs typeface="Gill Sans"/>
                <a:sym typeface="Gill Sans"/>
              </a:rPr>
              <a:t>d, a, b, c, d, b. </a:t>
            </a:r>
            <a:r>
              <a:rPr lang="en-US" sz="1800">
                <a:solidFill>
                  <a:schemeClr val="dk1"/>
                </a:solidFill>
                <a:latin typeface="Gill Sans"/>
                <a:ea typeface="Gill Sans"/>
                <a:cs typeface="Gill Sans"/>
                <a:sym typeface="Gill Sans"/>
              </a:rPr>
              <a:t>Similarly, G2 has exactly two vertices of odd degree, namely, b and d. So it has an Euler path that must have b and d as endpoints. One such Euler path is </a:t>
            </a:r>
            <a:r>
              <a:rPr b="1" lang="en-US" sz="1800">
                <a:solidFill>
                  <a:schemeClr val="dk1"/>
                </a:solidFill>
                <a:latin typeface="Gill Sans"/>
                <a:ea typeface="Gill Sans"/>
                <a:cs typeface="Gill Sans"/>
                <a:sym typeface="Gill Sans"/>
              </a:rPr>
              <a:t>b, a, g, f, e, d, c, g, b, c, f, d</a:t>
            </a:r>
            <a:endParaRPr/>
          </a:p>
        </p:txBody>
      </p:sp>
      <p:pic>
        <p:nvPicPr>
          <p:cNvPr id="135" name="Google Shape;135;p5"/>
          <p:cNvPicPr preferRelativeResize="0"/>
          <p:nvPr/>
        </p:nvPicPr>
        <p:blipFill rotWithShape="1">
          <a:blip r:embed="rId3">
            <a:alphaModFix/>
          </a:blip>
          <a:srcRect b="0" l="0" r="0" t="0"/>
          <a:stretch/>
        </p:blipFill>
        <p:spPr>
          <a:xfrm>
            <a:off x="3227625" y="3845375"/>
            <a:ext cx="4612799" cy="1662413"/>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993484" y="429909"/>
            <a:ext cx="8534400" cy="8974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000"/>
              </a:buClr>
              <a:buSzPts val="5100"/>
              <a:buFont typeface="Impact"/>
              <a:buNone/>
            </a:pPr>
            <a:r>
              <a:rPr lang="en-US" u="sng">
                <a:solidFill>
                  <a:srgbClr val="FFC000"/>
                </a:solidFill>
              </a:rPr>
              <a:t>EULER GRAPH:</a:t>
            </a:r>
            <a:endParaRPr b="1" u="sng">
              <a:solidFill>
                <a:srgbClr val="FFC000"/>
              </a:solidFill>
            </a:endParaRPr>
          </a:p>
        </p:txBody>
      </p:sp>
      <p:sp>
        <p:nvSpPr>
          <p:cNvPr id="141" name="Google Shape;141;p6"/>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2" name="Google Shape;142;p6"/>
          <p:cNvSpPr txBox="1"/>
          <p:nvPr/>
        </p:nvSpPr>
        <p:spPr>
          <a:xfrm>
            <a:off x="1962748" y="5192402"/>
            <a:ext cx="931180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Since all vertices of above graph has EVEN degree. There is Euler Circuit.</a:t>
            </a:r>
            <a:endParaRPr/>
          </a:p>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	A-B-C-D-F-B-E-D-A</a:t>
            </a:r>
            <a:endParaRPr b="1" sz="1800">
              <a:solidFill>
                <a:schemeClr val="dk1"/>
              </a:solidFill>
              <a:latin typeface="Gill Sans"/>
              <a:ea typeface="Gill Sans"/>
              <a:cs typeface="Gill Sans"/>
              <a:sym typeface="Gill Sans"/>
            </a:endParaRPr>
          </a:p>
        </p:txBody>
      </p:sp>
      <p:pic>
        <p:nvPicPr>
          <p:cNvPr id="143" name="Google Shape;143;p6"/>
          <p:cNvPicPr preferRelativeResize="0"/>
          <p:nvPr/>
        </p:nvPicPr>
        <p:blipFill rotWithShape="1">
          <a:blip r:embed="rId3">
            <a:alphaModFix/>
          </a:blip>
          <a:srcRect b="0" l="0" r="0" t="0"/>
          <a:stretch/>
        </p:blipFill>
        <p:spPr>
          <a:xfrm>
            <a:off x="3572446" y="1327375"/>
            <a:ext cx="4449308" cy="3762598"/>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993484" y="429909"/>
            <a:ext cx="8534400" cy="8974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000"/>
              </a:buClr>
              <a:buSzPts val="5100"/>
              <a:buFont typeface="Impact"/>
              <a:buNone/>
            </a:pPr>
            <a:r>
              <a:rPr lang="en-US" u="sng">
                <a:solidFill>
                  <a:srgbClr val="FFC000"/>
                </a:solidFill>
              </a:rPr>
              <a:t>7 BRIDGE OF KÖNIGSBERG:</a:t>
            </a:r>
            <a:endParaRPr b="1" u="sng">
              <a:solidFill>
                <a:srgbClr val="FFC000"/>
              </a:solidFill>
            </a:endParaRPr>
          </a:p>
        </p:txBody>
      </p:sp>
      <p:sp>
        <p:nvSpPr>
          <p:cNvPr id="149" name="Google Shape;149;p7"/>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0" name="Google Shape;150;p7"/>
          <p:cNvPicPr preferRelativeResize="0"/>
          <p:nvPr/>
        </p:nvPicPr>
        <p:blipFill rotWithShape="1">
          <a:blip r:embed="rId3">
            <a:alphaModFix/>
          </a:blip>
          <a:srcRect b="0" l="0" r="0" t="0"/>
          <a:stretch/>
        </p:blipFill>
        <p:spPr>
          <a:xfrm>
            <a:off x="1552036" y="2072407"/>
            <a:ext cx="8907237" cy="3431247"/>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993484" y="429909"/>
            <a:ext cx="8534400" cy="8974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000"/>
              </a:buClr>
              <a:buSzPts val="5100"/>
              <a:buFont typeface="Impact"/>
              <a:buNone/>
            </a:pPr>
            <a:r>
              <a:rPr lang="en-US" u="sng">
                <a:solidFill>
                  <a:srgbClr val="FFC000"/>
                </a:solidFill>
              </a:rPr>
              <a:t>HAMILTON GRAPHS:</a:t>
            </a:r>
            <a:endParaRPr b="1" u="sng">
              <a:solidFill>
                <a:srgbClr val="FFC000"/>
              </a:solidFill>
            </a:endParaRPr>
          </a:p>
        </p:txBody>
      </p:sp>
      <p:sp>
        <p:nvSpPr>
          <p:cNvPr id="156" name="Google Shape;156;p8"/>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p8"/>
          <p:cNvSpPr txBox="1"/>
          <p:nvPr/>
        </p:nvSpPr>
        <p:spPr>
          <a:xfrm>
            <a:off x="1173192" y="1242205"/>
            <a:ext cx="10662249" cy="175432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A path in a graph G that passes through every vertex exactly once is called a </a:t>
            </a:r>
            <a:r>
              <a:rPr b="1" lang="en-US" sz="1800">
                <a:solidFill>
                  <a:schemeClr val="dk1"/>
                </a:solidFill>
                <a:latin typeface="Gill Sans"/>
                <a:ea typeface="Gill Sans"/>
                <a:cs typeface="Gill Sans"/>
                <a:sym typeface="Gill Sans"/>
              </a:rPr>
              <a:t>Hamilton path</a:t>
            </a:r>
            <a:r>
              <a:rPr lang="en-US" sz="1800">
                <a:solidFill>
                  <a:schemeClr val="dk1"/>
                </a:solidFill>
                <a:latin typeface="Gill Sans"/>
                <a:ea typeface="Gill Sans"/>
                <a:cs typeface="Gill Sans"/>
                <a:sym typeface="Gill Sans"/>
              </a:rPr>
              <a:t>. The Hamilton Circuit is a special type of Hamilton path. When the starting vertex of the Hamilton path is also connected with the ending vertex of that path, then it is called the </a:t>
            </a:r>
            <a:r>
              <a:rPr b="1" lang="en-US" sz="1800">
                <a:solidFill>
                  <a:schemeClr val="dk1"/>
                </a:solidFill>
                <a:latin typeface="Gill Sans"/>
                <a:ea typeface="Gill Sans"/>
                <a:cs typeface="Gill Sans"/>
                <a:sym typeface="Gill Sans"/>
              </a:rPr>
              <a:t>Hamilton Circuit</a:t>
            </a:r>
            <a:r>
              <a:rPr lang="en-US" sz="1800">
                <a:solidFill>
                  <a:schemeClr val="dk1"/>
                </a:solidFill>
                <a:latin typeface="Gill Sans"/>
                <a:ea typeface="Gill Sans"/>
                <a:cs typeface="Gill Sans"/>
                <a:sym typeface="Gill Sans"/>
              </a:rPr>
              <a:t>.</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p:txBody>
      </p:sp>
      <p:pic>
        <p:nvPicPr>
          <p:cNvPr id="158" name="Google Shape;158;p8"/>
          <p:cNvPicPr preferRelativeResize="0"/>
          <p:nvPr/>
        </p:nvPicPr>
        <p:blipFill rotWithShape="1">
          <a:blip r:embed="rId3">
            <a:alphaModFix/>
          </a:blip>
          <a:srcRect b="0" l="0" r="0" t="0"/>
          <a:stretch/>
        </p:blipFill>
        <p:spPr>
          <a:xfrm>
            <a:off x="1527957" y="2139671"/>
            <a:ext cx="9624914" cy="4581804"/>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9"/>
          <p:cNvSpPr txBox="1"/>
          <p:nvPr>
            <p:ph type="title"/>
          </p:nvPr>
        </p:nvSpPr>
        <p:spPr>
          <a:xfrm>
            <a:off x="993484" y="429909"/>
            <a:ext cx="8534400" cy="89746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C000"/>
              </a:buClr>
              <a:buSzPts val="5100"/>
              <a:buFont typeface="Impact"/>
              <a:buNone/>
            </a:pPr>
            <a:r>
              <a:rPr lang="en-US" u="sng">
                <a:solidFill>
                  <a:srgbClr val="FFC000"/>
                </a:solidFill>
              </a:rPr>
              <a:t>HAMILTON GRAPHS:</a:t>
            </a:r>
            <a:endParaRPr b="1" u="sng">
              <a:solidFill>
                <a:srgbClr val="FFC000"/>
              </a:solidFill>
            </a:endParaRPr>
          </a:p>
        </p:txBody>
      </p:sp>
      <p:sp>
        <p:nvSpPr>
          <p:cNvPr id="164" name="Google Shape;164;p9"/>
          <p:cNvSpPr txBox="1"/>
          <p:nvPr>
            <p:ph idx="12" type="sldNum"/>
          </p:nvPr>
        </p:nvSpPr>
        <p:spPr>
          <a:xfrm>
            <a:off x="8610601" y="6375679"/>
            <a:ext cx="2819399" cy="345796"/>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5" name="Google Shape;165;p9"/>
          <p:cNvSpPr txBox="1"/>
          <p:nvPr/>
        </p:nvSpPr>
        <p:spPr>
          <a:xfrm>
            <a:off x="1102688" y="1212184"/>
            <a:ext cx="10662249" cy="20928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Gill Sans"/>
                <a:ea typeface="Gill Sans"/>
                <a:cs typeface="Gill Sans"/>
                <a:sym typeface="Gill Sans"/>
              </a:rPr>
              <a:t>	 		</a:t>
            </a:r>
            <a:r>
              <a:rPr i="1" lang="en-US" sz="2000">
                <a:solidFill>
                  <a:schemeClr val="dk1"/>
                </a:solidFill>
                <a:latin typeface="Gill Sans"/>
                <a:ea typeface="Gill Sans"/>
                <a:cs typeface="Gill Sans"/>
                <a:sym typeface="Gill Sans"/>
              </a:rPr>
              <a:t>:</a:t>
            </a:r>
            <a:r>
              <a:rPr b="1" i="1" lang="en-US" sz="2000">
                <a:solidFill>
                  <a:schemeClr val="dk1"/>
                </a:solidFill>
                <a:latin typeface="Gill Sans"/>
                <a:ea typeface="Gill Sans"/>
                <a:cs typeface="Gill Sans"/>
                <a:sym typeface="Gill Sans"/>
              </a:rPr>
              <a:t>SUFFICIENT CONDITON FOR HAMILTON GRAPH:</a:t>
            </a:r>
            <a:endParaRPr sz="1800">
              <a:solidFill>
                <a:schemeClr val="dk1"/>
              </a:solidFill>
              <a:latin typeface="Gill Sans"/>
              <a:ea typeface="Gill Sans"/>
              <a:cs typeface="Gill Sans"/>
              <a:sym typeface="Gill Sans"/>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Gill Sans"/>
                <a:ea typeface="Gill Sans"/>
                <a:cs typeface="Gill Sans"/>
                <a:sym typeface="Gill Sans"/>
              </a:rPr>
              <a:t>ORE’S THEOREM : </a:t>
            </a:r>
            <a:r>
              <a:rPr lang="en-US" sz="1800">
                <a:solidFill>
                  <a:schemeClr val="dk1"/>
                </a:solidFill>
                <a:latin typeface="Gill Sans"/>
                <a:ea typeface="Gill Sans"/>
                <a:cs typeface="Gill Sans"/>
                <a:sym typeface="Gill Sans"/>
              </a:rPr>
              <a:t>If G is a simple graph with n vertices with n ≥ 3 such that the sum of degrees of every pair of non adjacent vertices is greater or equal to n, then G has Hamilton circuit.</a:t>
            </a:r>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Gill Sans"/>
              <a:ea typeface="Gill Sans"/>
              <a:cs typeface="Gill Sans"/>
              <a:sym typeface="Gill Sans"/>
            </a:endParaRPr>
          </a:p>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	</a:t>
            </a:r>
            <a:endParaRPr b="1"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b="1" sz="1800">
              <a:solidFill>
                <a:schemeClr val="dk1"/>
              </a:solidFill>
              <a:latin typeface="Gill Sans"/>
              <a:ea typeface="Gill Sans"/>
              <a:cs typeface="Gill Sans"/>
              <a:sym typeface="Gill Sans"/>
            </a:endParaRPr>
          </a:p>
        </p:txBody>
      </p:sp>
      <p:sp>
        <p:nvSpPr>
          <p:cNvPr id="166" name="Google Shape;166;p9"/>
          <p:cNvSpPr txBox="1"/>
          <p:nvPr/>
        </p:nvSpPr>
        <p:spPr>
          <a:xfrm>
            <a:off x="917729" y="4863838"/>
            <a:ext cx="386463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		total vertices(n) = 5</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AD = 3+2 = 5</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BC = 2+3 = 5</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BE = 2+3 = 5</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Gill Sans"/>
                <a:ea typeface="Gill Sans"/>
                <a:cs typeface="Gill Sans"/>
                <a:sym typeface="Gill Sans"/>
              </a:rPr>
              <a:t>Hence it is Hamiltonian.</a:t>
            </a:r>
            <a:endParaRPr/>
          </a:p>
        </p:txBody>
      </p:sp>
      <p:sp>
        <p:nvSpPr>
          <p:cNvPr id="167" name="Google Shape;167;p9"/>
          <p:cNvSpPr/>
          <p:nvPr/>
        </p:nvSpPr>
        <p:spPr>
          <a:xfrm>
            <a:off x="1268080" y="2860493"/>
            <a:ext cx="469699" cy="465826"/>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68" name="Google Shape;168;p9"/>
          <p:cNvCxnSpPr/>
          <p:nvPr/>
        </p:nvCxnSpPr>
        <p:spPr>
          <a:xfrm>
            <a:off x="1518249" y="3314991"/>
            <a:ext cx="17253" cy="1009291"/>
          </a:xfrm>
          <a:prstGeom prst="straightConnector1">
            <a:avLst/>
          </a:prstGeom>
          <a:noFill/>
          <a:ln cap="flat" cmpd="sng" w="28575">
            <a:solidFill>
              <a:schemeClr val="dk1"/>
            </a:solidFill>
            <a:prstDash val="solid"/>
            <a:round/>
            <a:headEnd len="sm" w="sm" type="none"/>
            <a:tailEnd len="sm" w="sm" type="none"/>
          </a:ln>
        </p:spPr>
      </p:cxnSp>
      <p:sp>
        <p:nvSpPr>
          <p:cNvPr id="169" name="Google Shape;169;p9"/>
          <p:cNvSpPr/>
          <p:nvPr/>
        </p:nvSpPr>
        <p:spPr>
          <a:xfrm>
            <a:off x="1957478" y="3496145"/>
            <a:ext cx="501244" cy="497111"/>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0" name="Google Shape;170;p9"/>
          <p:cNvSpPr/>
          <p:nvPr/>
        </p:nvSpPr>
        <p:spPr>
          <a:xfrm>
            <a:off x="2569924" y="2849336"/>
            <a:ext cx="480949" cy="476983"/>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1" name="Google Shape;171;p9"/>
          <p:cNvSpPr/>
          <p:nvPr/>
        </p:nvSpPr>
        <p:spPr>
          <a:xfrm>
            <a:off x="1281631" y="4318359"/>
            <a:ext cx="507741" cy="503554"/>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2" name="Google Shape;172;p9"/>
          <p:cNvSpPr/>
          <p:nvPr/>
        </p:nvSpPr>
        <p:spPr>
          <a:xfrm>
            <a:off x="2632489" y="4318359"/>
            <a:ext cx="467265" cy="463412"/>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73" name="Google Shape;173;p9"/>
          <p:cNvCxnSpPr>
            <a:stCxn id="170" idx="2"/>
            <a:endCxn id="167" idx="6"/>
          </p:cNvCxnSpPr>
          <p:nvPr/>
        </p:nvCxnSpPr>
        <p:spPr>
          <a:xfrm flipH="1">
            <a:off x="1737724" y="3087828"/>
            <a:ext cx="832200" cy="5700"/>
          </a:xfrm>
          <a:prstGeom prst="straightConnector1">
            <a:avLst/>
          </a:prstGeom>
          <a:noFill/>
          <a:ln cap="flat" cmpd="sng" w="28575">
            <a:solidFill>
              <a:schemeClr val="dk1"/>
            </a:solidFill>
            <a:prstDash val="solid"/>
            <a:round/>
            <a:headEnd len="sm" w="sm" type="none"/>
            <a:tailEnd len="sm" w="sm" type="none"/>
          </a:ln>
        </p:spPr>
      </p:cxnSp>
      <p:cxnSp>
        <p:nvCxnSpPr>
          <p:cNvPr id="174" name="Google Shape;174;p9"/>
          <p:cNvCxnSpPr>
            <a:endCxn id="172" idx="0"/>
          </p:cNvCxnSpPr>
          <p:nvPr/>
        </p:nvCxnSpPr>
        <p:spPr>
          <a:xfrm>
            <a:off x="2834022" y="3281559"/>
            <a:ext cx="32100" cy="1036800"/>
          </a:xfrm>
          <a:prstGeom prst="straightConnector1">
            <a:avLst/>
          </a:prstGeom>
          <a:noFill/>
          <a:ln cap="flat" cmpd="sng" w="28575">
            <a:solidFill>
              <a:schemeClr val="dk1"/>
            </a:solidFill>
            <a:prstDash val="solid"/>
            <a:round/>
            <a:headEnd len="sm" w="sm" type="none"/>
            <a:tailEnd len="sm" w="sm" type="none"/>
          </a:ln>
        </p:spPr>
      </p:cxnSp>
      <p:cxnSp>
        <p:nvCxnSpPr>
          <p:cNvPr id="175" name="Google Shape;175;p9"/>
          <p:cNvCxnSpPr>
            <a:endCxn id="172" idx="2"/>
          </p:cNvCxnSpPr>
          <p:nvPr/>
        </p:nvCxnSpPr>
        <p:spPr>
          <a:xfrm flipH="1" rot="10800000">
            <a:off x="1771489" y="4550065"/>
            <a:ext cx="861000" cy="20100"/>
          </a:xfrm>
          <a:prstGeom prst="straightConnector1">
            <a:avLst/>
          </a:prstGeom>
          <a:noFill/>
          <a:ln cap="flat" cmpd="sng" w="28575">
            <a:solidFill>
              <a:schemeClr val="dk1"/>
            </a:solidFill>
            <a:prstDash val="solid"/>
            <a:round/>
            <a:headEnd len="sm" w="sm" type="none"/>
            <a:tailEnd len="sm" w="sm" type="none"/>
          </a:ln>
        </p:spPr>
      </p:cxnSp>
      <p:cxnSp>
        <p:nvCxnSpPr>
          <p:cNvPr id="176" name="Google Shape;176;p9"/>
          <p:cNvCxnSpPr>
            <a:endCxn id="172" idx="1"/>
          </p:cNvCxnSpPr>
          <p:nvPr/>
        </p:nvCxnSpPr>
        <p:spPr>
          <a:xfrm>
            <a:off x="2353518" y="3928124"/>
            <a:ext cx="347400" cy="458100"/>
          </a:xfrm>
          <a:prstGeom prst="straightConnector1">
            <a:avLst/>
          </a:prstGeom>
          <a:noFill/>
          <a:ln cap="flat" cmpd="sng" w="28575">
            <a:solidFill>
              <a:schemeClr val="dk1"/>
            </a:solidFill>
            <a:prstDash val="solid"/>
            <a:round/>
            <a:headEnd len="sm" w="sm" type="none"/>
            <a:tailEnd len="sm" w="sm" type="none"/>
          </a:ln>
        </p:spPr>
      </p:cxnSp>
      <p:cxnSp>
        <p:nvCxnSpPr>
          <p:cNvPr id="177" name="Google Shape;177;p9"/>
          <p:cNvCxnSpPr>
            <a:endCxn id="169" idx="1"/>
          </p:cNvCxnSpPr>
          <p:nvPr/>
        </p:nvCxnSpPr>
        <p:spPr>
          <a:xfrm>
            <a:off x="1632183" y="3254545"/>
            <a:ext cx="398700" cy="314400"/>
          </a:xfrm>
          <a:prstGeom prst="straightConnector1">
            <a:avLst/>
          </a:prstGeom>
          <a:noFill/>
          <a:ln cap="flat" cmpd="sng" w="28575">
            <a:solidFill>
              <a:schemeClr val="dk1"/>
            </a:solidFill>
            <a:prstDash val="solid"/>
            <a:round/>
            <a:headEnd len="sm" w="sm" type="none"/>
            <a:tailEnd len="sm" w="sm" type="none"/>
          </a:ln>
        </p:spPr>
      </p:cxnSp>
      <p:cxnSp>
        <p:nvCxnSpPr>
          <p:cNvPr id="178" name="Google Shape;178;p9"/>
          <p:cNvCxnSpPr>
            <a:endCxn id="169" idx="4"/>
          </p:cNvCxnSpPr>
          <p:nvPr/>
        </p:nvCxnSpPr>
        <p:spPr>
          <a:xfrm flipH="1" rot="10800000">
            <a:off x="1683700" y="3993256"/>
            <a:ext cx="524400" cy="409800"/>
          </a:xfrm>
          <a:prstGeom prst="straightConnector1">
            <a:avLst/>
          </a:prstGeom>
          <a:noFill/>
          <a:ln cap="flat" cmpd="sng" w="28575">
            <a:solidFill>
              <a:schemeClr val="dk1"/>
            </a:solidFill>
            <a:prstDash val="solid"/>
            <a:round/>
            <a:headEnd len="sm" w="sm" type="none"/>
            <a:tailEnd len="sm" w="sm" type="none"/>
          </a:ln>
        </p:spPr>
      </p:cxnSp>
      <p:sp>
        <p:nvSpPr>
          <p:cNvPr id="179" name="Google Shape;179;p9"/>
          <p:cNvSpPr txBox="1"/>
          <p:nvPr/>
        </p:nvSpPr>
        <p:spPr>
          <a:xfrm>
            <a:off x="1340266" y="2909826"/>
            <a:ext cx="3385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a:t>
            </a:r>
            <a:endParaRPr sz="1800">
              <a:solidFill>
                <a:schemeClr val="dk1"/>
              </a:solidFill>
              <a:latin typeface="Gill Sans"/>
              <a:ea typeface="Gill Sans"/>
              <a:cs typeface="Gill Sans"/>
              <a:sym typeface="Gill Sans"/>
            </a:endParaRPr>
          </a:p>
        </p:txBody>
      </p:sp>
      <p:sp>
        <p:nvSpPr>
          <p:cNvPr id="180" name="Google Shape;180;p9"/>
          <p:cNvSpPr txBox="1"/>
          <p:nvPr/>
        </p:nvSpPr>
        <p:spPr>
          <a:xfrm>
            <a:off x="1372565" y="4365399"/>
            <a:ext cx="3481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a:t>
            </a:r>
            <a:endParaRPr/>
          </a:p>
        </p:txBody>
      </p:sp>
      <p:sp>
        <p:nvSpPr>
          <p:cNvPr id="181" name="Google Shape;181;p9"/>
          <p:cNvSpPr txBox="1"/>
          <p:nvPr/>
        </p:nvSpPr>
        <p:spPr>
          <a:xfrm>
            <a:off x="2663365" y="2903387"/>
            <a:ext cx="31451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B</a:t>
            </a:r>
            <a:endParaRPr sz="1800">
              <a:solidFill>
                <a:schemeClr val="dk1"/>
              </a:solidFill>
              <a:latin typeface="Gill Sans"/>
              <a:ea typeface="Gill Sans"/>
              <a:cs typeface="Gill Sans"/>
              <a:sym typeface="Gill Sans"/>
            </a:endParaRPr>
          </a:p>
        </p:txBody>
      </p:sp>
      <p:sp>
        <p:nvSpPr>
          <p:cNvPr id="182" name="Google Shape;182;p9"/>
          <p:cNvSpPr txBox="1"/>
          <p:nvPr/>
        </p:nvSpPr>
        <p:spPr>
          <a:xfrm>
            <a:off x="2704594" y="4365399"/>
            <a:ext cx="3577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D</a:t>
            </a:r>
            <a:endParaRPr sz="1800">
              <a:solidFill>
                <a:schemeClr val="dk1"/>
              </a:solidFill>
              <a:latin typeface="Gill Sans"/>
              <a:ea typeface="Gill Sans"/>
              <a:cs typeface="Gill Sans"/>
              <a:sym typeface="Gill Sans"/>
            </a:endParaRPr>
          </a:p>
        </p:txBody>
      </p:sp>
      <p:sp>
        <p:nvSpPr>
          <p:cNvPr id="183" name="Google Shape;183;p9"/>
          <p:cNvSpPr txBox="1"/>
          <p:nvPr/>
        </p:nvSpPr>
        <p:spPr>
          <a:xfrm>
            <a:off x="2043267" y="3556813"/>
            <a:ext cx="3000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E</a:t>
            </a:r>
            <a:endParaRPr sz="1800">
              <a:solidFill>
                <a:schemeClr val="dk1"/>
              </a:solidFill>
              <a:latin typeface="Gill Sans"/>
              <a:ea typeface="Gill Sans"/>
              <a:cs typeface="Gill Sans"/>
              <a:sym typeface="Gill Sans"/>
            </a:endParaRPr>
          </a:p>
        </p:txBody>
      </p:sp>
      <p:pic>
        <p:nvPicPr>
          <p:cNvPr id="184" name="Google Shape;184;p9"/>
          <p:cNvPicPr preferRelativeResize="0"/>
          <p:nvPr/>
        </p:nvPicPr>
        <p:blipFill rotWithShape="1">
          <a:blip r:embed="rId3">
            <a:alphaModFix/>
          </a:blip>
          <a:srcRect b="0" l="0" r="0" t="0"/>
          <a:stretch/>
        </p:blipFill>
        <p:spPr>
          <a:xfrm>
            <a:off x="6755291" y="2680703"/>
            <a:ext cx="2302445" cy="2807497"/>
          </a:xfrm>
          <a:prstGeom prst="rect">
            <a:avLst/>
          </a:prstGeom>
          <a:noFill/>
          <a:ln>
            <a:noFill/>
          </a:ln>
        </p:spPr>
      </p:pic>
      <p:sp>
        <p:nvSpPr>
          <p:cNvPr id="185" name="Google Shape;185;p9"/>
          <p:cNvSpPr txBox="1"/>
          <p:nvPr/>
        </p:nvSpPr>
        <p:spPr>
          <a:xfrm>
            <a:off x="6155666" y="5694835"/>
            <a:ext cx="386463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ORE’s Condition does not apply to this graph but this graph is still Hamiltonian.</a:t>
            </a:r>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dge">
  <a:themeElements>
    <a:clrScheme name="Badge">
      <a:dk1>
        <a:srgbClr val="000000"/>
      </a:dk1>
      <a:lt1>
        <a:srgbClr val="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2020-09-07T16:36:41Z</dcterms:created>
  <dc:creator>Ankit Kharel</dc:creator>
</cp:coreProperties>
</file>