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tryqa.com/what-is-a-software-testing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Process </a:t>
            </a:r>
            <a:endParaRPr/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		</a:t>
            </a:r>
            <a:r>
              <a:rPr b="1" lang="en-US"/>
              <a:t>Software Process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Software process is the </a:t>
            </a:r>
            <a:r>
              <a:rPr b="1" lang="en-US"/>
              <a:t>framework</a:t>
            </a:r>
            <a:r>
              <a:rPr lang="en-US"/>
              <a:t> for the </a:t>
            </a:r>
            <a:r>
              <a:rPr b="1" lang="en-US"/>
              <a:t>activities, action, and tasks </a:t>
            </a:r>
            <a:r>
              <a:rPr lang="en-US"/>
              <a:t>that are required to build high quality software.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Disadvantage </a:t>
            </a:r>
            <a:endParaRPr b="1"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Once an application is in the </a:t>
            </a:r>
            <a:r>
              <a:rPr b="1" lang="en-US" u="sng">
                <a:solidFill>
                  <a:schemeClr val="hlink"/>
                </a:solidFill>
                <a:hlinkClick r:id="rId3"/>
              </a:rPr>
              <a:t>testing</a:t>
            </a:r>
            <a:r>
              <a:rPr lang="en-US"/>
              <a:t> stage, it is very difficult to go back and change something that was not well-thought out in the concept stage.</a:t>
            </a:r>
            <a:endParaRPr b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suitable for the projects where requirements are at a moderate to high risk of changing.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Waterfall Model</a:t>
            </a:r>
            <a:br>
              <a:rPr b="1" lang="en-US"/>
            </a:b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		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waterfall model is the oldest paradigm for software engineering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When to use Waterfall model?</a:t>
            </a:r>
            <a:endParaRPr/>
          </a:p>
          <a:p>
            <a:pPr indent="-514350" lvl="0" marL="2281238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eriod"/>
            </a:pPr>
            <a:r>
              <a:rPr i="1" lang="en-US"/>
              <a:t>Requirement are very well known</a:t>
            </a:r>
            <a:endParaRPr/>
          </a:p>
          <a:p>
            <a:pPr indent="-514350" lvl="0" marL="2281238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eriod"/>
            </a:pPr>
            <a:r>
              <a:rPr i="1" lang="en-US"/>
              <a:t>Production definition is stable</a:t>
            </a:r>
            <a:endParaRPr/>
          </a:p>
          <a:p>
            <a:pPr indent="-514350" lvl="0" marL="2281238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eriod"/>
            </a:pPr>
            <a:r>
              <a:rPr i="1" lang="en-US"/>
              <a:t>Technology is understood </a:t>
            </a:r>
            <a:endParaRPr/>
          </a:p>
          <a:p>
            <a:pPr indent="-514350" lvl="0" marL="2281238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eriod"/>
            </a:pPr>
            <a:r>
              <a:rPr i="1" lang="en-US"/>
              <a:t>New version of existing product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V-Model </a:t>
            </a:r>
            <a:br>
              <a:rPr b="1" lang="en-US"/>
            </a:br>
            <a:endParaRPr b="1"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457200" y="16002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Variation in the representation of the water model is called the V-model.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C:\Users\NCIT\Documents\VModel.JPG" id="158" name="Google Shape;1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5400" y="2743200"/>
            <a:ext cx="3667125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	</a:t>
            </a:r>
            <a:r>
              <a:rPr b="1" lang="en-US"/>
              <a:t>V-Model </a:t>
            </a:r>
            <a:br>
              <a:rPr b="1" lang="en-US"/>
            </a:br>
            <a:endParaRPr b="1"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457200" y="1600200"/>
            <a:ext cx="8305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V-model depicts the relationship of </a:t>
            </a:r>
            <a:r>
              <a:rPr b="1" lang="en-US"/>
              <a:t>quality assurance actions </a:t>
            </a:r>
            <a:r>
              <a:rPr lang="en-US"/>
              <a:t>to the actions associated with the communication, modeling and, early construction activities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Model </a:t>
            </a:r>
            <a:r>
              <a:rPr b="1" lang="en-US"/>
              <a:t>detail and technical representation </a:t>
            </a:r>
            <a:r>
              <a:rPr lang="en-US"/>
              <a:t>of the problem when team move down the left side of the V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Once the</a:t>
            </a:r>
            <a:r>
              <a:rPr b="1" lang="en-US"/>
              <a:t> code </a:t>
            </a:r>
            <a:r>
              <a:rPr lang="en-US"/>
              <a:t>has been generated, team move up the right side of V, performing series of test.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Incremental Model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Incremental Process Model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C:\Users\NCIT\Documents\incremetal11.JPG" id="171" name="Google Shape;17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09801"/>
            <a:ext cx="89154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Incremental Model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Incremental model delivers a series of releases, called increments, that provide progressively more functionality for customer as each increment delivered.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first increment is often a </a:t>
            </a:r>
            <a:r>
              <a:rPr b="1" lang="en-US"/>
              <a:t>core product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Basic requirement are addressed but many supplementary features remain undelivered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Incremental Model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		</a:t>
            </a:r>
            <a:r>
              <a:rPr b="1" lang="en-US"/>
              <a:t>When to use?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Useful when staffing unavailable for a complete implementation of project till deadline.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If the core product is well received, then additional staff (if required) can be added to implement the next increment.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When software engineering team are not very well skilled or trainee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Evolutionary Model </a:t>
            </a:r>
            <a:endParaRPr b="1"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Evolutionary process model produce an increasingly more complete version of the software with each iteration.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Evolutionary Model 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Prototyping Model </a:t>
            </a:r>
            <a:endParaRPr/>
          </a:p>
        </p:txBody>
      </p:sp>
      <p:pic>
        <p:nvPicPr>
          <p:cNvPr descr="C:\Users\NCIT\Documents\prototyping.JPG" id="196" name="Google Shape;19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133600"/>
            <a:ext cx="80010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Prototyping 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		</a:t>
            </a:r>
            <a:r>
              <a:rPr b="1" lang="en-US"/>
              <a:t>When to use?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Customer defines a set of general objectives for software, but does not identify detailed requirements for functions and features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Developer may be unsure of the efficiency of an algorithm, the adaptability of an operating system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Process Flow 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 </a:t>
            </a:r>
            <a:r>
              <a:rPr b="1" lang="en-US"/>
              <a:t>linear process flow</a:t>
            </a:r>
            <a:r>
              <a:rPr lang="en-US"/>
              <a:t> executes each of the five framework activities in sequence, beginning with communication and culminating with deployment.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br>
              <a:rPr lang="en-US"/>
            </a:br>
            <a:endParaRPr/>
          </a:p>
        </p:txBody>
      </p:sp>
      <p:pic>
        <p:nvPicPr>
          <p:cNvPr descr="C:\Users\NCIT\Documents\linear.JPG"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4191000"/>
            <a:ext cx="66294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Evolutionary model 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		Spiral model </a:t>
            </a:r>
            <a:endParaRPr/>
          </a:p>
        </p:txBody>
      </p:sp>
      <p:pic>
        <p:nvPicPr>
          <p:cNvPr descr="C:\Users\NCIT\Documents\spiral model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400" y="2438400"/>
            <a:ext cx="6731000" cy="426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Spiral Model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457200" y="1600200"/>
            <a:ext cx="8458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spiral model is a risk-driven process model.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Software is developed in series of evolutionary releases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During early iteration, release might be a model or prototype.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Later iterations, increasingly complete versions of the product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spiral model is the realistic approach to the development of large scale systems and software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Rapid Application Development(RAD )</a:t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C:\Users\NCIT\Documents\RAD.JPG" id="222" name="Google Shape;22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066800"/>
            <a:ext cx="8305800" cy="541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RAD </a:t>
            </a:r>
            <a:endParaRPr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Multiple software team work in parallel on different functions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Modeling encompasses three major phases: Business Modeling, Date, Data modeling, Process Modeling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Construction uses reusable components, automatic code generation and testing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RAD</a:t>
            </a:r>
            <a:endParaRPr/>
          </a:p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	</a:t>
            </a:r>
            <a:r>
              <a:rPr b="1" lang="en-US"/>
              <a:t>Problems in RAD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Required number of RAD teams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suited when technical teams are weak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Requires modularity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Process Flow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 </a:t>
            </a:r>
            <a:r>
              <a:rPr b="1" lang="en-US"/>
              <a:t>iterative process flow</a:t>
            </a:r>
            <a:r>
              <a:rPr lang="en-US"/>
              <a:t> repeats one or more of the activities before proceeding to the next.</a:t>
            </a:r>
            <a:endParaRPr/>
          </a:p>
        </p:txBody>
      </p:sp>
      <p:pic>
        <p:nvPicPr>
          <p:cNvPr descr="C:\Users\NCIT\Documents\iterative.JPG"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685775"/>
            <a:ext cx="8077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Process Flow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Font typeface="Arial"/>
              <a:buChar char="•"/>
            </a:pPr>
            <a:r>
              <a:rPr b="0" i="0" lang="en-US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A </a:t>
            </a:r>
            <a:r>
              <a:rPr b="1" i="0" lang="en-US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parallel process flow</a:t>
            </a:r>
            <a:r>
              <a:rPr b="0" i="0" lang="en-US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 executes one or more activities in parallel with other activities.</a:t>
            </a:r>
            <a:endParaRPr b="0" i="0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C:\Users\NCIT\Documents\parallel.JPG"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429000"/>
            <a:ext cx="7924799" cy="246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Process Flow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 </a:t>
            </a:r>
            <a:r>
              <a:rPr b="1" lang="en-US"/>
              <a:t>evolutionary process flow</a:t>
            </a:r>
            <a:r>
              <a:rPr lang="en-US"/>
              <a:t> executes the activities in a “circular” manner.</a:t>
            </a:r>
            <a:endParaRPr/>
          </a:p>
        </p:txBody>
      </p:sp>
      <p:pic>
        <p:nvPicPr>
          <p:cNvPr descr="C:\Users\NCIT\Documents\evolutionary.JPG"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3886200"/>
            <a:ext cx="8001000" cy="24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Process Flow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C:\Users\NCIT\Documents\parallel.JPG" id="120" name="Google Shape;12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399" y="1876424"/>
            <a:ext cx="8382001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r>
              <a:rPr b="1" lang="en-US"/>
              <a:t>Process Model</a:t>
            </a:r>
            <a:br>
              <a:rPr lang="en-US"/>
            </a:b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Waterfall Model (Linear Model)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Incremental Process Model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Evolutionary Process Model (Prototyping, The Spiral)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Rapid Application Model (RAD)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Agile Process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Unified Process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Process Model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		</a:t>
            </a:r>
            <a:r>
              <a:rPr b="1" lang="en-US" sz="3600"/>
              <a:t>Waterfall Model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C:\Users\NCIT\Documents\waterfall model.JPG" id="133" name="Google Shape;13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38400"/>
            <a:ext cx="88392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Advantages of waterfall model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This model is simple and easy to understand and use.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 is easy to manage due to the rigidity of the model – each phase has specific deliverables and a review process.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