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4" name="Google Shape;34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Hardware Concepts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[Note: This presentation is a reference. For detailed study, students must read the text book]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LCD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743200"/>
            <a:ext cx="4038600" cy="250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743200"/>
            <a:ext cx="37338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3D viewing Devices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Displays 3-D scene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Displayed by reflects CRT image from a vibrating mirror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mirror vibrates it changes focal length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vibration is synchronized with the display of an object on CRT so that each point in object is reflected from the mirror into a spatial position corresponding to distance of that point from a specified viewing position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Stereoscopic and Virtual Reality Systems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READ YOURSELF</a:t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3810000"/>
            <a:ext cx="2819400" cy="20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Input Devices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Keyboards</a:t>
            </a:r>
            <a:endParaRPr b="0" i="0" sz="15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ASCII keys are used to input text string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Provides with features to facilitate entry of screen coordinates, menu selections or graphics functions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 keys allow user to enter frequently used operations in a single stroke and cursor cont keys are used for cursor position or picture selection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keyboards consist of trackball or joystick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Mouse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Pointing device to position cursor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Wheel or rollers are used to record the amount and direction of movement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Optical mouse uses optical sensors to detect mouse motion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two or three buttons are included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[Note: For operation detail, please refer to internet sites such as wikipedia]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Trackball and Spaceball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Joysticks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Globe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Digitizers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Image Scanners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Touch Panels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Light Pens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Hard Copy Devices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Printers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 Impact (Dot matrix) printers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to raster scan system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Prints one character at a time and scans one line at a time while for next line paper is scrolled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 impact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Laser printers, ink jet, bubble jet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laser printers, laser beam creates a charge distribution on a rotating drum coated with a photoelectric materials such as selenium an tonner is applied to the drum and then transferred to paper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ink jet printer, the ink is squirted in horizontal rows across a roll of paper. The electrically charged ink stream is deflected by an electric field to produce ot matrix patterns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bubble jet printers, ink is heated in a heating chamber to produce ink bubble. The heating chamber consists of heating filament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Video Display Devices</a:t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Cathode Ray Tube (CRT)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Components: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Electron Gun 🡪 composed of heated metal cathode and control grid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Accelerating Anode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Focusing System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Deflection system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Phosphor Screen</a:t>
            </a:r>
            <a:endParaRPr/>
          </a:p>
          <a:p>
            <a:pPr indent="-323850" lvl="0" marL="469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962400"/>
            <a:ext cx="37338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1143000"/>
            <a:ext cx="2971800" cy="139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CRT Operation</a:t>
            </a:r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Heat generated in cathode boils off the electrons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Electrons are accelerated towards phosphor screen with high positive voltage applied at accelerating anode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negative voltage applied at cylindrical control grid controls the intensity of electron beam by repealing electrons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 negative voltage stops electron passing from the hole of control grid while small negative voltage decreases electron passage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Focusing system concentrates electron beam to a small spot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electrostatic focusing, electrons pass through positively charged metal cylinder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magnetic focusing, coils are mounted outside of CRT Envelope which produces smallest spot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Deflection System deflects electron beam horizontally and vertically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Magnetic🡪 two pairs of coils 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Electrostatic 🡪 two pairs of deflection plates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1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 rate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depends on</a:t>
            </a:r>
            <a:r>
              <a:rPr b="1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persistence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phosphor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Raster Scan Displays</a:t>
            </a:r>
            <a:endParaRPr/>
          </a:p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electron beam is swept across the screen, one row at a time from top to bottom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illuminated spot pattern is created by turning on or off when electron beam moves along each scan line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Picture definition is stored in a memory area called </a:t>
            </a:r>
            <a:r>
              <a:rPr b="1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 Buffer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(Frame Buffer)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 Buffer holds the set of intensity values for all the screen points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screen points is known as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pixel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(short form of 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picture element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Home television sets and printers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bilevel system (black and white ) only 1 bit memory per pixel is sufficient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color system more bits per pixel are needed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screen with resolution 1024 by 1024, and 24 bits per pixel (8 bits each for RGB) requires 3 MB of storage is needed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Refreshing rate for raster scan display is usually 60 to 80 frames per second (i.e 1/80 or 1/60 seconds is taken for electron beam to scan from top left corner to bottom right corner)</a:t>
            </a:r>
            <a:endParaRPr/>
          </a:p>
          <a:p>
            <a:pPr indent="-361950" lvl="0" marL="469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3622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Random Scan Display</a:t>
            </a:r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Electron beam is directed to the part of screen where picture is to be drawn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Picture definition is stored as set of line-drawing commands in memory are known as refresh display file or simply refresh buffer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Also known as Vector display</a:t>
            </a:r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0"/>
            <a:ext cx="23622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Color CRT Monitors</a:t>
            </a:r>
            <a:endParaRPr/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Uses combination of phosphors that emit different colored light (usually Red, Green and Blue)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basic methods for color picture display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Beam penetration method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layers of phosphor outer red layer and inner green layer 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slow electron strikes outer to produce red and faster strikes inner layer to produce green color while intermediate produces orange and yellow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 four colors are possible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Shadow mask method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Has three phosphor color dots (RGB) for each pixel position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electron guns one for each color dot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shadow mask grid with holes aligned with the phosphor dot patterns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Electron beams passed from a hole of shadow mask activate the phosphor dot pattern to display color picture</a:t>
            </a:r>
            <a:endParaRPr/>
          </a:p>
          <a:p>
            <a:pPr indent="-2936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0"/>
            <a:ext cx="2228850" cy="170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Flat Panel Displays</a:t>
            </a:r>
            <a:endParaRPr/>
          </a:p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Emissive 🡪 converts electrical energy to light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Eg: plasma panels, thin-film electroluminescent display, LEDs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 Emissive🡪 uses optical effects  to convert sunlight or light from other source into graphics  pattern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Eg: Liquid Crystal Display (LCD)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Plasma Panel (gas discharge display)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region between two glass plates are filled with a mixture of gases (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usually includes neon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Series of vertical conducting ribbon is placed on one plate and horizontal on the other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firing voltage is applied between one horizontal and vertical conductor, the gas at intersection breaks up into glowing plasma ion and electrons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 is needed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Monochromatic device; but now are capable of displaying color and grayscale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Thin Film electroluminescent Display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to plasma panel, but the space between glass plates is filled with phosphor, such as zinc sulfide doped with manganese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electricity is passed through two electrodes, the phosphor become the conductor in that area and the electrical energy is absorbed by manganese atom to release the energy as a spot of light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color and grayscale are hard to achieve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Light Emitting Diode (LED)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Diode matrix is arranged to form pixel position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Various voltage level produces various color lights</a:t>
            </a:r>
            <a:endParaRPr/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193675"/>
            <a:ext cx="2362200" cy="16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Liquid Crystal Display (LCD)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Uses liquid having crystalline arrangement of molecules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liquid crystal compounds keep the long axes of the rod shaped molecules aligned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glass plates each containing light polarizer at right angles to other plate are placed to sandwich the liquid crystal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Horizontal conductors in one and vertical in other plate are placed thus intersection forms a pixel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no voltage is applied between conductors, the molecules are in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 state 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the polarized light is twisted by the molecule thus passes through the two plates and seen by the viewer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voltage is applied, the molecules are in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off state, 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light passing through one plate is stopped at other thus no light is seen by viewer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passive matrix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voltage is applied to intersecting conductor to turn off the pixel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Active matrix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uses transistor to control voltage at pixel locations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Color display is possible by using different materials or dyes and by placing a triad of color pixels at each screen location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