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the two line endpoints and store the left endpoint in (x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 first point (x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constants Δx, Δy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|Δx| &gt; |Δy|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|Δx| else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|Δy|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XInc = |Δx| /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 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 = |Δy| /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x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along the line, starting at k=0, Plot the next pixel at (xk + XInc, yk + YInc)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step 6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Pseudo Code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lineDDA(int xa, int ya, int xb, int yb)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int dx = xb – xa, dy = yb – ya, steps, k;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float xIncrement, yIncrement, x = xa, y = ya;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if( abs (dx) &gt; abs (dy) ) steps = abs (dx);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else steps = abs (dy);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xIncrement = dx / (float) steps;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yIncrement = dy / (float) steps;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setPixel (ROUND (x), ROUND (y));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for (k=0; k&lt;steps; k++){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x += xIncrement;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y += yIncrement;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setPixel (ROUND(x), ROUND(y));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about problem and performance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Assignment: 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What's the performance problem in above pseudo code ?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DDA performance can be improved ?</a:t>
            </a:r>
            <a:endParaRPr/>
          </a:p>
          <a:p>
            <a:pPr indent="-323850" lvl="0" marL="469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Points and Lines</a:t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Points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Plotted by converting co-ordinate position to appropriate operations for the output device (e.g: in CRT monitor, the electron beam is turned on to illuminate the screen phosphor at the selected location.)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Plotted by calculating intermediate positions along the line path between two specified endpoint positions.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Screen locations are referenced with integer values, so plotted positions may only approximate actual line positions between two specified endpoints 🡪 “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jaggies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 E.g: position (10.48,20.51) 🡪 (10,21).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Jaggies</a:t>
            </a:r>
            <a:endParaRPr/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Pixel position: referenced by scan line number and column number </a:t>
            </a: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905000"/>
            <a:ext cx="38862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962400"/>
            <a:ext cx="3352800" cy="2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5" name="Google Shape;65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Line Drawing Algorithms</a:t>
            </a:r>
            <a:endParaRPr/>
          </a:p>
        </p:txBody>
      </p:sp>
      <p:sp>
        <p:nvSpPr>
          <p:cNvPr id="66" name="Google Shape;66;p9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Slope-Intercept Equation</a:t>
            </a:r>
            <a:endParaRPr/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</a:t>
            </a:r>
            <a:endParaRPr/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Intercept</a:t>
            </a:r>
            <a:endParaRPr/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Interval Calculation</a:t>
            </a:r>
            <a:endParaRPr/>
          </a:p>
        </p:txBody>
      </p:sp>
      <p:pic>
        <p:nvPicPr>
          <p:cNvPr id="67" name="Google Shape;67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09800"/>
            <a:ext cx="1538287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971800"/>
            <a:ext cx="1452562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4267200"/>
            <a:ext cx="1766887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5562600"/>
            <a:ext cx="1509712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0" y="5334000"/>
            <a:ext cx="1082675" cy="76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200" y="2057400"/>
            <a:ext cx="25622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8" name="Google Shape;78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0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Analog System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|m| &lt;1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Δx proportional to horizontal deflection voltage. Then</a:t>
            </a:r>
            <a:endParaRPr/>
          </a:p>
          <a:p>
            <a:pPr indent="-330200" lvl="0" marL="469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|m|&gt;1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Δy set proportional to vertical deflection voltage. Then</a:t>
            </a:r>
            <a:endParaRPr/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|m|=1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Δx = Δy 🡺 horizontal and vertical deflection voltages are equal</a:t>
            </a:r>
            <a:endParaRPr/>
          </a:p>
          <a:p>
            <a:pPr indent="-34925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971800"/>
            <a:ext cx="1509712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4267200"/>
            <a:ext cx="1082675" cy="76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7" name="Google Shape;87;p1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1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 System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a line at discrete positions and determine nearest pixel to the line at each sampled position</a:t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352800"/>
            <a:ext cx="3314700" cy="274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🡪 Digital Differential Analyzer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the line at unit intervals in one coordinate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the corresponding integer values nearest the line path in another co-ordinate</a:t>
            </a:r>
            <a:endParaRPr/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2" name="Google Shape;102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 (left to right)</a:t>
            </a:r>
            <a:endParaRPr/>
          </a:p>
        </p:txBody>
      </p:sp>
      <p:sp>
        <p:nvSpPr>
          <p:cNvPr id="103" name="Google Shape;103;p13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|m|&lt;1 (|Δy|&lt; |Δx|)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line at unit interval in x co-ordinate</a:t>
            </a:r>
            <a:endParaRPr/>
          </a:p>
          <a:p>
            <a:pPr indent="-2968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|m|&gt;1 (|Δy|&gt; |Δx|)</a:t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line at unit interval in y co-ordinate</a:t>
            </a:r>
            <a:endParaRPr/>
          </a:p>
        </p:txBody>
      </p:sp>
      <p:pic>
        <p:nvPicPr>
          <p:cNvPr id="104" name="Google Shape;104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784350"/>
            <a:ext cx="22860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581400"/>
            <a:ext cx="1752600" cy="4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4876800"/>
            <a:ext cx="1425575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5800" y="3581400"/>
            <a:ext cx="2133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95800" y="5029200"/>
            <a:ext cx="21844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4" name="Google Shape;114;p1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 (right to left)</a:t>
            </a:r>
            <a:endParaRPr/>
          </a:p>
        </p:txBody>
      </p:sp>
      <p:sp>
        <p:nvSpPr>
          <p:cNvPr id="115" name="Google Shape;115;p14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|m|&lt;1 (|Δy|&lt; |Δx|)</a:t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line at unit interval in x co-ordinate</a:t>
            </a:r>
            <a:endParaRPr/>
          </a:p>
          <a:p>
            <a:pPr indent="-2968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|m|&gt;1 (|Δy|&gt; |Δx|)</a:t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line at unit interval in y co-ordinate</a:t>
            </a:r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3581400"/>
            <a:ext cx="1725612" cy="4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4876800"/>
            <a:ext cx="1425575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3600450"/>
            <a:ext cx="213360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6900" y="5029200"/>
            <a:ext cx="2362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2200" y="1752600"/>
            <a:ext cx="2438400" cy="77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