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" name="Google Shape;5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4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5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wo objects on right" type="txAndTwoObj">
  <p:cSld name="TEXT_AND_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jp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" name="Google Shape;45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Computer Graphics (L05)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1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EG678EX</a:t>
            </a:r>
            <a:endParaRPr/>
          </a:p>
        </p:txBody>
      </p:sp>
      <p:sp>
        <p:nvSpPr>
          <p:cNvPr id="46" name="Google Shape;46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2-D Algorithms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Circle-Generating Algorithms (Basic Foundations)</a:t>
            </a:r>
            <a:endParaRPr/>
          </a:p>
        </p:txBody>
      </p:sp>
      <p:sp>
        <p:nvSpPr>
          <p:cNvPr id="54" name="Google Shape;54;p7"/>
          <p:cNvSpPr txBox="1"/>
          <p:nvPr>
            <p:ph idx="4294967295" type="body"/>
          </p:nvPr>
        </p:nvSpPr>
        <p:spPr>
          <a:xfrm>
            <a:off x="566737" y="1752600"/>
            <a:ext cx="82724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□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Circle Equation:</a:t>
            </a:r>
            <a:endParaRPr/>
          </a:p>
          <a:p>
            <a:pPr indent="-330200" lvl="0" marL="469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69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69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□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Points along circumference could be calculated by stepping along x-axis:</a:t>
            </a:r>
            <a:endParaRPr/>
          </a:p>
          <a:p>
            <a:pPr indent="-330200" lvl="0" marL="469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69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69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69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□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 ????</a:t>
            </a:r>
            <a:endParaRPr/>
          </a:p>
        </p:txBody>
      </p:sp>
      <p:pic>
        <p:nvPicPr>
          <p:cNvPr id="55" name="Google Shape;55;p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209800"/>
            <a:ext cx="4343400" cy="69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1066800"/>
            <a:ext cx="2600325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7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0" y="4191000"/>
            <a:ext cx="3722687" cy="73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" name="Google Shape;64;p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Problem (in above method)</a:t>
            </a:r>
            <a:endParaRPr/>
          </a:p>
        </p:txBody>
      </p:sp>
      <p:sp>
        <p:nvSpPr>
          <p:cNvPr id="65" name="Google Shape;65;p8"/>
          <p:cNvSpPr txBox="1"/>
          <p:nvPr>
            <p:ph idx="1" type="body"/>
          </p:nvPr>
        </p:nvSpPr>
        <p:spPr>
          <a:xfrm>
            <a:off x="566737" y="1752600"/>
            <a:ext cx="54530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Computational complexity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Spacing: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Non-uniform spacing of  plotted pixels</a:t>
            </a:r>
            <a:endParaRPr/>
          </a:p>
        </p:txBody>
      </p:sp>
      <p:pic>
        <p:nvPicPr>
          <p:cNvPr id="66" name="Google Shape;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7375" y="1600200"/>
            <a:ext cx="3476625" cy="2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" name="Google Shape;73;p9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Adjustments (To fix problems)</a:t>
            </a:r>
            <a:endParaRPr/>
          </a:p>
        </p:txBody>
      </p:sp>
      <p:sp>
        <p:nvSpPr>
          <p:cNvPr id="74" name="Google Shape;74;p9"/>
          <p:cNvSpPr txBox="1"/>
          <p:nvPr>
            <p:ph idx="4294967295" type="body"/>
          </p:nvPr>
        </p:nvSpPr>
        <p:spPr>
          <a:xfrm>
            <a:off x="566737" y="1752600"/>
            <a:ext cx="81200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Spacing problem (2 ways):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Interchange the role of x and y whenever the absolute value of the slope of the circle tangent &gt; 1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polar co-ordinate:</a:t>
            </a:r>
            <a:endParaRPr/>
          </a:p>
          <a:p>
            <a:pPr indent="-298448" lvl="3" marL="1693861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48" lvl="3" marL="1693861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48" lvl="3" marL="1693861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7337" lvl="2" marL="1304925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7337" lvl="2" marL="1304925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5287" lvl="2" marL="1304925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Equally spaced points are plotted along the circumference with fixed angular step size.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 size chosen for θ depends  on the application and display device.</a:t>
            </a:r>
            <a:endParaRPr/>
          </a:p>
          <a:p>
            <a:pPr indent="-387348" lvl="3" marL="1693861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more continuous boundary on a raster display, set step size at 1/r; i.e pixel positions are approximately 1 unit apart.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Computation Problem: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symmetry of circle; i.e calculate for one octant and use symmetry for others.</a:t>
            </a:r>
            <a:endParaRPr/>
          </a:p>
        </p:txBody>
      </p:sp>
      <p:pic>
        <p:nvPicPr>
          <p:cNvPr id="75" name="Google Shape;75;p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2667000"/>
            <a:ext cx="1676400" cy="81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" name="Google Shape;82;p1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Circle  Symmetry</a:t>
            </a:r>
            <a:endParaRPr/>
          </a:p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4" name="Google Shape;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362200"/>
            <a:ext cx="34798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" name="Google Shape;91;p1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Bresenham’s Algorithm Could Be Adapted ??</a:t>
            </a:r>
            <a:endParaRPr/>
          </a:p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Yes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Setting decision parameter for finding the closest pixel to the circumference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what to do For Non-linear equation of circle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Comparison of squares of the pixel separation distance avoids square root calculations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file">
  <a:themeElements>
    <a:clrScheme name="Profil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A3B2C1"/>
      </a:accent4>
      <a:accent5>
        <a:srgbClr val="CC0000"/>
      </a:accent5>
      <a:accent6>
        <a:srgbClr val="FFFFFF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