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gUJ4hU58S4U+TD6MdOtbU3SlnX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7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7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4" name="Google Shape;44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" name="Google Shape;45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(L06)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46" name="Google Shape;46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2-D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2" name="Google Shape;52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" name="Google Shape;53;p2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Midpoint Circle Algorithm</a:t>
            </a:r>
            <a:endParaRPr/>
          </a:p>
        </p:txBody>
      </p:sp>
      <p:sp>
        <p:nvSpPr>
          <p:cNvPr id="54" name="Google Shape;54;p2"/>
          <p:cNvSpPr txBox="1"/>
          <p:nvPr>
            <p:ph idx="4294967295" type="body"/>
          </p:nvPr>
        </p:nvSpPr>
        <p:spPr>
          <a:xfrm>
            <a:off x="566737" y="1752600"/>
            <a:ext cx="74342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Circle function defined as:</a:t>
            </a:r>
            <a:endParaRPr/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Any point (x,y) satisfies following conditions</a:t>
            </a:r>
            <a:endParaRPr/>
          </a:p>
        </p:txBody>
      </p:sp>
      <p:pic>
        <p:nvPicPr>
          <p:cNvPr id="55" name="Google Shape;55;p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724400"/>
            <a:ext cx="6781800" cy="121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2362200"/>
            <a:ext cx="30480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" name="Google Shape;63;p3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3"/>
          <p:cNvSpPr txBox="1"/>
          <p:nvPr>
            <p:ph idx="4294967295" type="body"/>
          </p:nvPr>
        </p:nvSpPr>
        <p:spPr>
          <a:xfrm>
            <a:off x="566737" y="1752600"/>
            <a:ext cx="7967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 parameter is the circle function; evaluated as:</a:t>
            </a:r>
            <a:endParaRPr/>
          </a:p>
        </p:txBody>
      </p:sp>
      <p:pic>
        <p:nvPicPr>
          <p:cNvPr id="65" name="Google Shape;65;p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514600"/>
            <a:ext cx="3657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4038600"/>
            <a:ext cx="4495800" cy="1592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200" y="2286000"/>
            <a:ext cx="35337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" name="Google Shape;74;p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5287" lvl="2" marL="1304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y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if p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&lt;0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y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  otherwise</a:t>
            </a:r>
            <a:endParaRPr/>
          </a:p>
          <a:p>
            <a:pPr indent="-33655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1" i="1" sz="2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P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+ 2x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  if pk&lt;0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P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+ 2x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+1-2y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otherwise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Also incremental evaluation of</a:t>
            </a:r>
            <a:r>
              <a:rPr b="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2x</a:t>
            </a:r>
            <a:r>
              <a:rPr b="0" baseline="-2500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2y</a:t>
            </a:r>
            <a:r>
              <a:rPr b="0" baseline="-2500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2x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2x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+ 2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2y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2y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2     if p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&gt;0</a:t>
            </a:r>
            <a:endParaRPr/>
          </a:p>
          <a:p>
            <a:pPr indent="-309562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start position </a:t>
            </a:r>
            <a:r>
              <a:rPr b="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</a:t>
            </a:r>
            <a:r>
              <a:rPr b="0" baseline="-2500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 (0,r)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2x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0 and 2y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2r</a:t>
            </a:r>
            <a:endParaRPr/>
          </a:p>
          <a:p>
            <a:pPr indent="-3556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" name="Google Shape;82;p5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5"/>
          <p:cNvSpPr txBox="1"/>
          <p:nvPr>
            <p:ph idx="4294967295" type="body"/>
          </p:nvPr>
        </p:nvSpPr>
        <p:spPr>
          <a:xfrm>
            <a:off x="566737" y="1752600"/>
            <a:ext cx="7967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 decision parameter</a:t>
            </a:r>
            <a:endParaRPr/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r specified as an integer, round p</a:t>
            </a:r>
            <a:r>
              <a:rPr b="0" baseline="-2500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b="0" i="1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baseline="-25000" i="1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b="0" i="1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1-r     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1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(because all increments are integers)</a:t>
            </a:r>
            <a:endParaRPr b="0" baseline="-25000" i="1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baseline="-25000" i="1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4" name="Google Shape;84;p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812" y="2286000"/>
            <a:ext cx="3430587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90" name="Google Shape;90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" name="Google Shape;91;p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Algorithm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 radius r and circle center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y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obtain the first point on the circumference of a circle centered on the origin as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(x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 (0,r)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Calculate the initial value of the decision parameter as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P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5/4 – r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each x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position, starting at k = 0, perform the following test: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If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 0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the next point along the circle centered on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(0,0)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P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p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+ 2x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+ 1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Otherwise, the next point along the circle is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+1,y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-1)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P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p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+ 2x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+ 1 -2y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2x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2x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+ 2 and 2y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2y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-2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 startAt="4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Determine the symmetry points in the other seven octants.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 startAt="4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Move each calculated pixel position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(x,y)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onto the circular path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centered on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plot the co-ordinate values: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x = x + x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y = y+y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 startAt="6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Repeat steps 3 through 5 until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≥ y</a:t>
            </a:r>
            <a:endParaRPr/>
          </a:p>
          <a:p>
            <a:pPr indent="-361950" lvl="0" marL="4699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1" sz="17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