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20.jpg"/><Relationship Id="rId9" Type="http://schemas.openxmlformats.org/officeDocument/2006/relationships/image" Target="../media/image10.jpg"/><Relationship Id="rId5" Type="http://schemas.openxmlformats.org/officeDocument/2006/relationships/image" Target="../media/image16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Relationship Id="rId7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(L07)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Ellipse Generating Algorithms</a:t>
            </a:r>
            <a:endParaRPr/>
          </a:p>
        </p:txBody>
      </p:sp>
      <p:sp>
        <p:nvSpPr>
          <p:cNvPr id="48" name="Google Shape;48;p6"/>
          <p:cNvSpPr txBox="1"/>
          <p:nvPr>
            <p:ph idx="4294967295" type="body"/>
          </p:nvPr>
        </p:nvSpPr>
        <p:spPr>
          <a:xfrm>
            <a:off x="566737" y="1752600"/>
            <a:ext cx="8196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 of ellipse: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F1🡪(x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F2🡪(x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Equation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Simplified Form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polar co-ordinate</a:t>
            </a:r>
            <a:endParaRPr/>
          </a:p>
        </p:txBody>
      </p:sp>
      <p:pic>
        <p:nvPicPr>
          <p:cNvPr id="49" name="Google Shape;49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835275"/>
            <a:ext cx="51054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7" y="1752600"/>
            <a:ext cx="2690812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057400"/>
            <a:ext cx="2514600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581400"/>
            <a:ext cx="40640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800" y="4343400"/>
            <a:ext cx="2362200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0" y="5486400"/>
            <a:ext cx="1600200" cy="6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6000" y="4114800"/>
            <a:ext cx="2828925" cy="210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7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Ellipse function</a:t>
            </a:r>
            <a:endParaRPr/>
          </a:p>
        </p:txBody>
      </p:sp>
      <p:pic>
        <p:nvPicPr>
          <p:cNvPr id="64" name="Google Shape;64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3886200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95600"/>
            <a:ext cx="61722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Slope=-1</a:t>
            </a:r>
            <a:endParaRPr/>
          </a:p>
        </p:txBody>
      </p:sp>
      <p:sp>
        <p:nvSpPr>
          <p:cNvPr id="73" name="Google Shape;73;p8"/>
          <p:cNvSpPr txBox="1"/>
          <p:nvPr>
            <p:ph idx="4294967295" type="body"/>
          </p:nvPr>
        </p:nvSpPr>
        <p:spPr>
          <a:xfrm>
            <a:off x="566737" y="1752600"/>
            <a:ext cx="5757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ellipse tangent slope: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boundary region (slope = -1):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(0,r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take x samples to boundary between 1 and 2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Switch to sample y from boundary between 1 and 2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(i.e whenever                 )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752600"/>
            <a:ext cx="16002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590800"/>
            <a:ext cx="121920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0" y="5257800"/>
            <a:ext cx="1292225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8400" y="3048000"/>
            <a:ext cx="25908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/>
          <p:nvPr/>
        </p:nvSpPr>
        <p:spPr>
          <a:xfrm>
            <a:off x="7772400" y="3352800"/>
            <a:ext cx="9001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Slope=-1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increment calculation; Initially: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Incrementally: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x by adding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first equation and update y by subtracting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second equation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9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region 1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next sample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increment</a:t>
            </a:r>
            <a:endParaRPr/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28800"/>
            <a:ext cx="1981200" cy="189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133600"/>
            <a:ext cx="2971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581400"/>
            <a:ext cx="4572000" cy="15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5410200"/>
            <a:ext cx="5168900" cy="7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6248400" y="1676400"/>
            <a:ext cx="2514600" cy="38862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increment calculation; Initially: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Incrementally: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x by adding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first equation and update y by subtracting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second equation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9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2209800"/>
            <a:ext cx="1828800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202F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(0,r</a:t>
            </a:r>
            <a:r>
              <a:rPr b="1" baseline="-25000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100" name="Google Shape;100;p10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value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" name="Google Shape;101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90800"/>
            <a:ext cx="3200400" cy="2030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0"/>
          <p:cNvGrpSpPr/>
          <p:nvPr/>
        </p:nvGrpSpPr>
        <p:grpSpPr>
          <a:xfrm>
            <a:off x="5029200" y="3429000"/>
            <a:ext cx="1943100" cy="2667000"/>
            <a:chOff x="3168" y="2160"/>
            <a:chExt cx="1224" cy="1680"/>
          </a:xfrm>
        </p:grpSpPr>
        <p:pic>
          <p:nvPicPr>
            <p:cNvPr id="103" name="Google Shape;10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8" y="2160"/>
              <a:ext cx="1224" cy="1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0"/>
            <p:cNvSpPr txBox="1"/>
            <p:nvPr/>
          </p:nvSpPr>
          <p:spPr>
            <a:xfrm>
              <a:off x="3744" y="2256"/>
              <a:ext cx="41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A202F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(0,r</a:t>
              </a:r>
              <a:r>
                <a:rPr b="1" baseline="-25000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</p:grpSp>
      <p:pic>
        <p:nvPicPr>
          <p:cNvPr id="105" name="Google Shape;1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593850"/>
            <a:ext cx="1828800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simplification calculation of p2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done by selecting pixel positions in counter clockwise order starting at (r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,0) and unit samples to positive y direction until the boundary between two regions</a:t>
            </a:r>
            <a:endParaRPr/>
          </a:p>
        </p:txBody>
      </p:sp>
      <p:sp>
        <p:nvSpPr>
          <p:cNvPr id="113" name="Google Shape;113;p11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region 2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next sample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Initially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30480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600200"/>
            <a:ext cx="2743200" cy="26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448050"/>
            <a:ext cx="4419600" cy="1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5181600"/>
            <a:ext cx="3048000" cy="103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6019800" y="4419600"/>
            <a:ext cx="2590800" cy="21336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simplification calculation of p2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done by selecting pixel positions in counter clockwise order starting at (r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,0) and unit samples to positive y direction until the boundary between two regions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endParaRPr/>
          </a:p>
        </p:txBody>
      </p:sp>
      <p:sp>
        <p:nvSpPr>
          <p:cNvPr id="126" name="Google Shape;126;p12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the ellipse center(x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,yc) and obtain the first point on an ellipse centered on the origin as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2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the decision parameter in region 1 as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2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 in region 1, starting at k = 0, perform the following test: If p1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0, the next point along the ellipse centered on (0,0)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along the ellipse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With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and continue until </a:t>
            </a:r>
            <a:endParaRPr/>
          </a:p>
        </p:txBody>
      </p:sp>
      <p:sp>
        <p:nvSpPr>
          <p:cNvPr id="127" name="Google Shape;127;p12"/>
          <p:cNvSpPr txBox="1"/>
          <p:nvPr>
            <p:ph idx="4294967295" type="body"/>
          </p:nvPr>
        </p:nvSpPr>
        <p:spPr>
          <a:xfrm>
            <a:off x="5062537" y="1752600"/>
            <a:ext cx="3086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68562"/>
            <a:ext cx="24384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429000"/>
            <a:ext cx="2925762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343400"/>
            <a:ext cx="40290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5029200"/>
            <a:ext cx="5611812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00" y="5562600"/>
            <a:ext cx="1463675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3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4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decision parameter in region 2 using the last point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calculated in region 1 as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4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 in region 2, starting at k = 0, perform the following test: If p2k&gt;0, the next point along the ellipse centered on (0,0)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 the next point along the ellipse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Using the same incremental calculations for x and y as in region 1.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6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symmetry points in the other three quadrants.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6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each calculated pixel position (x,y) onto the elliptical path centered on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plot the co-ordinate values: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 = x + 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 = y+ 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8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the steps for region 1 until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057400"/>
            <a:ext cx="3581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124200"/>
            <a:ext cx="3544887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3886200"/>
            <a:ext cx="4800600" cy="5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5638800"/>
            <a:ext cx="14636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0912" y="2895600"/>
            <a:ext cx="13462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