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wo objects on right" type="txAndTwoObj">
  <p:cSld name="TEX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5.png"/><Relationship Id="rId8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2" name="Google Shape;42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Computer Graphics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1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EG678EX</a:t>
            </a:r>
            <a:endParaRPr/>
          </a:p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2-D Algorithms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26" name="Google Shape;126;p1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DDA Algorithm</a:t>
            </a:r>
            <a:endParaRPr/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AutoNum type="arabicPeriod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Input the two line endpoints and store the left endpoint in (x</a:t>
            </a:r>
            <a:r>
              <a:rPr b="0" baseline="-2500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AutoNum type="arabicPeriod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Plot first point (x</a:t>
            </a:r>
            <a:r>
              <a:rPr b="0" baseline="-2500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AutoNum type="arabicPeriod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Calculate constants Δx, Δy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AutoNum type="arabicPeriod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|Δx| &gt; |Δy| </a:t>
            </a:r>
            <a:r>
              <a:rPr b="0" i="1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steps</a:t>
            </a: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|Δx| else </a:t>
            </a:r>
            <a:r>
              <a:rPr b="0" i="1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steps</a:t>
            </a: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|Δy|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AutoNum type="arabicPeriod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Calculate XInc = |Δx| / </a:t>
            </a:r>
            <a:r>
              <a:rPr b="0" i="1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steps </a:t>
            </a: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b="0" i="1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Y</a:t>
            </a: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 = |Δy| / </a:t>
            </a:r>
            <a:r>
              <a:rPr b="0" i="1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steps 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AutoNum type="arabicPeriod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each x</a:t>
            </a:r>
            <a:r>
              <a:rPr b="0" baseline="-2500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along the line, starting at k=0, Plot the next pixel at (xk + XInc, yk + YInc)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AutoNum type="arabicPeriod"/>
            </a:pP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Repeat step 6 </a:t>
            </a:r>
            <a:r>
              <a:rPr b="0" i="1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steps</a:t>
            </a:r>
            <a:r>
              <a:rPr b="0" i="0" lang="en-US" sz="19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times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33" name="Google Shape;133;p1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Pseudo Code</a:t>
            </a:r>
            <a:endParaRPr/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Void lineDDA(int xa, int ya, int xb, int yb)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int dx = xb – xa, dy = yb – ya, steps, k;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float xIncrement, yIncrement, x = xa, y = ya;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if( abs (dx) &gt; abs (dy) ) steps = abs (dx);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else steps = abs (dy);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xIncrement = dx / (float) steps;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yIncrement = dy / (float) steps;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setPixel (ROUND (x), ROUND (y));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for (k=0; k&lt;steps; k++){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x += xIncrement;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y += yIncrement;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setPixel (ROUND(x), ROUND(y));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}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40" name="Google Shape;140;p1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DDA Algorithm</a:t>
            </a:r>
            <a:endParaRPr/>
          </a:p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about problem and performance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Assignment: 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What's the performance problem in above pseudo code ?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</a:pPr>
            <a:r>
              <a:rPr b="0" i="0" lang="en-US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DDA performance can be improved ?</a:t>
            </a:r>
            <a:endParaRPr/>
          </a:p>
          <a:p>
            <a:pPr indent="-323850" lvl="0" marL="4699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Points and Lines</a:t>
            </a:r>
            <a:endParaRPr/>
          </a:p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Points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Plotted by converting co-ordinate position to appropriate operations for the output device (e.g: in CRT monitor, the electron beam is turned on to illuminate the screen phosphor at the selected location.)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Line</a:t>
            </a:r>
            <a:endParaRPr/>
          </a:p>
          <a:p>
            <a:pPr indent="-395287" lvl="2" marL="130492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Plotted by calculating intermediate positions along the line path between two specified endpoint positions.</a:t>
            </a:r>
            <a:endParaRPr/>
          </a:p>
          <a:p>
            <a:pPr indent="-395287" lvl="2" marL="130492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□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Screen locations are referenced with integer values, so plotted positions may only approximate actual line positions between two specified endpoints 🡪 “</a:t>
            </a:r>
            <a:r>
              <a:rPr b="1" i="1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jaggies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”. E.g: position (10.48,20.51) 🡪 (10,21).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Jaggies</a:t>
            </a:r>
            <a:endParaRPr/>
          </a:p>
          <a:p>
            <a:pPr indent="-2794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Pixel position: referenced by scan line number and column number </a:t>
            </a:r>
            <a:endParaRPr/>
          </a:p>
        </p:txBody>
      </p:sp>
      <p:pic>
        <p:nvPicPr>
          <p:cNvPr id="58" name="Google Shape;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1905000"/>
            <a:ext cx="38862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3962400"/>
            <a:ext cx="3352800" cy="20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65" name="Google Shape;65;p9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Line Drawing Algorithms</a:t>
            </a:r>
            <a:endParaRPr/>
          </a:p>
        </p:txBody>
      </p:sp>
      <p:sp>
        <p:nvSpPr>
          <p:cNvPr id="66" name="Google Shape;66;p9"/>
          <p:cNvSpPr txBox="1"/>
          <p:nvPr>
            <p:ph idx="4294967295" type="body"/>
          </p:nvPr>
        </p:nvSpPr>
        <p:spPr>
          <a:xfrm>
            <a:off x="566737" y="1752600"/>
            <a:ext cx="80438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Slope-Intercept Equation</a:t>
            </a:r>
            <a:endParaRPr/>
          </a:p>
          <a:p>
            <a:pPr indent="-36195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Slope</a:t>
            </a:r>
            <a:endParaRPr/>
          </a:p>
          <a:p>
            <a:pPr indent="-36195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Intercept</a:t>
            </a:r>
            <a:endParaRPr/>
          </a:p>
          <a:p>
            <a:pPr indent="-36195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1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□"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Interval Calculation</a:t>
            </a:r>
            <a:endParaRPr/>
          </a:p>
        </p:txBody>
      </p:sp>
      <p:pic>
        <p:nvPicPr>
          <p:cNvPr id="67" name="Google Shape;67;p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209800"/>
            <a:ext cx="1538287" cy="455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2971800"/>
            <a:ext cx="1452562" cy="836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800" y="4267200"/>
            <a:ext cx="1766887" cy="48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3000" y="5562600"/>
            <a:ext cx="1509712" cy="455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10000" y="5334000"/>
            <a:ext cx="1082675" cy="763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10200" y="2057400"/>
            <a:ext cx="25622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78" name="Google Shape;78;p10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Google Shape;79;p10"/>
          <p:cNvSpPr txBox="1"/>
          <p:nvPr>
            <p:ph idx="4294967295" type="body"/>
          </p:nvPr>
        </p:nvSpPr>
        <p:spPr>
          <a:xfrm>
            <a:off x="566737" y="1752600"/>
            <a:ext cx="79676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□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Analog System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|m| &lt;1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Δx proportional to horizontal deflection voltage. Then</a:t>
            </a:r>
            <a:endParaRPr/>
          </a:p>
          <a:p>
            <a:pPr indent="-330200" lvl="0" marL="469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9562" lvl="1" marL="9080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|m|&gt;1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 Δy set proportional to vertical deflection voltage. Then</a:t>
            </a:r>
            <a:endParaRPr/>
          </a:p>
          <a:p>
            <a:pPr indent="-309562" lvl="1" marL="9080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9562" lvl="1" marL="9080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|m|=1</a:t>
            </a:r>
            <a:endParaRPr/>
          </a:p>
          <a:p>
            <a:pPr indent="-395287" lvl="2" marL="1304925" marR="0" rtl="0" algn="l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□"/>
            </a:pPr>
            <a:r>
              <a:rPr b="0" i="0" lang="en-US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Δx = Δy 🡺 horizontal and vertical deflection voltages are equal</a:t>
            </a:r>
            <a:endParaRPr/>
          </a:p>
          <a:p>
            <a:pPr indent="-349250" lvl="0" marL="469900" marR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2971800"/>
            <a:ext cx="1509712" cy="455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4267200"/>
            <a:ext cx="1082675" cy="763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87" name="Google Shape;87;p11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11"/>
          <p:cNvSpPr txBox="1"/>
          <p:nvPr>
            <p:ph idx="4294967295" type="body"/>
          </p:nvPr>
        </p:nvSpPr>
        <p:spPr>
          <a:xfrm>
            <a:off x="566737" y="1752600"/>
            <a:ext cx="80438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Digital System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Sample a line at discrete positions and determine nearest pixel to the line at each sampled position</a:t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9" name="Google Shape;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3352800"/>
            <a:ext cx="3314700" cy="2744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95" name="Google Shape;95;p1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DDA Algorithm</a:t>
            </a:r>
            <a:endParaRPr/>
          </a:p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🡪 Digital Differential Analyzer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Sample the line at unit intervals in one coordinate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Determine the corresponding integer values nearest the line path in another co-ordinate</a:t>
            </a:r>
            <a:endParaRPr/>
          </a:p>
          <a:p>
            <a:pPr indent="-2794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02" name="Google Shape;102;p13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DDA Algorithm (left to right)</a:t>
            </a:r>
            <a:endParaRPr/>
          </a:p>
        </p:txBody>
      </p:sp>
      <p:sp>
        <p:nvSpPr>
          <p:cNvPr id="103" name="Google Shape;103;p13"/>
          <p:cNvSpPr txBox="1"/>
          <p:nvPr>
            <p:ph idx="4294967295" type="body"/>
          </p:nvPr>
        </p:nvSpPr>
        <p:spPr>
          <a:xfrm>
            <a:off x="566737" y="1752600"/>
            <a:ext cx="80438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Slope</a:t>
            </a:r>
            <a:endParaRPr/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|m|&lt;1 (|Δy|&lt; |Δx|)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Sample line at unit interval in x co-ordinate</a:t>
            </a:r>
            <a:endParaRPr/>
          </a:p>
          <a:p>
            <a:pPr indent="-296862" lvl="1" marL="908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|m|&gt;1 (|Δy|&gt; |Δx|)</a:t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Sample line at unit interval in y co-ordinate</a:t>
            </a:r>
            <a:endParaRPr/>
          </a:p>
        </p:txBody>
      </p:sp>
      <p:pic>
        <p:nvPicPr>
          <p:cNvPr id="104" name="Google Shape;104;p1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784350"/>
            <a:ext cx="2286000" cy="7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800" y="3581400"/>
            <a:ext cx="1752600" cy="47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4876800"/>
            <a:ext cx="1425575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>
            <p:ph idx="4294967295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5800" y="3581400"/>
            <a:ext cx="2133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95800" y="5029200"/>
            <a:ext cx="21844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14" name="Google Shape;114;p14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DDA Algorithm (right to left)</a:t>
            </a:r>
            <a:endParaRPr/>
          </a:p>
        </p:txBody>
      </p:sp>
      <p:sp>
        <p:nvSpPr>
          <p:cNvPr id="115" name="Google Shape;115;p14"/>
          <p:cNvSpPr txBox="1"/>
          <p:nvPr>
            <p:ph idx="4294967295" type="body"/>
          </p:nvPr>
        </p:nvSpPr>
        <p:spPr>
          <a:xfrm>
            <a:off x="566737" y="1752600"/>
            <a:ext cx="80438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Slope</a:t>
            </a:r>
            <a:endParaRPr/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|m|&lt;1 (|Δy|&lt; |Δx|)</a:t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Sample line at unit interval in x co-ordinate</a:t>
            </a:r>
            <a:endParaRPr/>
          </a:p>
          <a:p>
            <a:pPr indent="-296862" lvl="1" marL="908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|m|&gt;1 (|Δy|&gt; |Δx|)</a:t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Sample line at unit interval in y co-ordinate</a:t>
            </a:r>
            <a:endParaRPr/>
          </a:p>
        </p:txBody>
      </p:sp>
      <p:pic>
        <p:nvPicPr>
          <p:cNvPr id="116" name="Google Shape;1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500" y="3581400"/>
            <a:ext cx="1725612" cy="47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4876800"/>
            <a:ext cx="1425575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5800" y="3600450"/>
            <a:ext cx="2133600" cy="41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06900" y="5029200"/>
            <a:ext cx="2362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62200" y="1752600"/>
            <a:ext cx="2438400" cy="77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file">
  <a:themeElements>
    <a:clrScheme name="Profil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A3B2C1"/>
      </a:accent4>
      <a:accent5>
        <a:srgbClr val="CC0000"/>
      </a:accent5>
      <a:accent6>
        <a:srgbClr val="FFFFFF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