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9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(L04)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Bresenham’s  Line Algorithm</a:t>
            </a:r>
            <a:endParaRPr/>
          </a:p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only incremental integer calculations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pixel to draw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(11,11) or (11,12)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(51,50) or (51,49)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Answered by Bresenham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752600"/>
            <a:ext cx="2133600" cy="21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4038600"/>
            <a:ext cx="2133600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|m|&lt;1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from left end point (x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step to each successive column (x samples) and plot the pixel whose scan line y value is closest to the line path.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(x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the choice could be (x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or (x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" name="Google Shape;67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8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</a:t>
            </a:r>
            <a:endParaRPr/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endParaRPr/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Difference between separations</a:t>
            </a:r>
            <a:endParaRPr/>
          </a:p>
        </p:txBody>
      </p:sp>
      <p:pic>
        <p:nvPicPr>
          <p:cNvPr id="69" name="Google Shape;69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52600"/>
            <a:ext cx="2057400" cy="4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600200"/>
            <a:ext cx="379095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362200"/>
            <a:ext cx="1422400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2667000"/>
            <a:ext cx="25146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5400" y="3429000"/>
            <a:ext cx="2079625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76400" y="3781425"/>
            <a:ext cx="2947987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43000" y="5105400"/>
            <a:ext cx="43815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Verdana"/>
              <a:buNone/>
            </a:pPr>
            <a:r>
              <a:rPr b="0" i="1" lang="en-US" sz="14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Constant=2Δy + Δx(2b-1) Which is independent of pixel position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" name="Google Shape;83;p9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Defining decision parameter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  [1]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Sign of </a:t>
            </a:r>
            <a:r>
              <a:rPr b="1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baseline="-2500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same as that of </a:t>
            </a:r>
            <a:r>
              <a:rPr b="1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baseline="-2500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-d</a:t>
            </a:r>
            <a:r>
              <a:rPr b="1" baseline="-2500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Δx&gt;0 (left to right sampling)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Recursive calculation, initially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Google Shape;84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86000"/>
            <a:ext cx="190500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667000"/>
            <a:ext cx="2133600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/>
          <p:nvPr/>
        </p:nvSpPr>
        <p:spPr>
          <a:xfrm>
            <a:off x="5486400" y="990600"/>
            <a:ext cx="3276600" cy="914400"/>
          </a:xfrm>
          <a:prstGeom prst="wedgeRoundRectCallout">
            <a:avLst>
              <a:gd fmla="val -9743" name="adj1"/>
              <a:gd fmla="val 39525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Verdana"/>
              <a:buNone/>
            </a:pPr>
            <a:r>
              <a:rPr b="0" i="1" lang="en-US" sz="14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Constant=2Δy + Δx(2b-1) Which is independent of pixel position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87" name="Google Shape;8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3581400"/>
            <a:ext cx="2865437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4114800"/>
            <a:ext cx="4165600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/>
          <p:nvPr/>
        </p:nvSpPr>
        <p:spPr>
          <a:xfrm>
            <a:off x="5105400" y="3505200"/>
            <a:ext cx="1981200" cy="381000"/>
          </a:xfrm>
          <a:prstGeom prst="wedgeRoundRectCallout">
            <a:avLst>
              <a:gd fmla="val 104" name="adj1"/>
              <a:gd fmla="val 39600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Verdana"/>
              <a:buNone/>
            </a:pPr>
            <a:r>
              <a:rPr b="0" i="1" lang="en-US" sz="14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c eliminated here</a:t>
            </a:r>
            <a:endParaRPr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4724400"/>
            <a:ext cx="3189287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/>
          <p:nvPr/>
        </p:nvSpPr>
        <p:spPr>
          <a:xfrm>
            <a:off x="5486400" y="4114800"/>
            <a:ext cx="2971800" cy="609600"/>
          </a:xfrm>
          <a:prstGeom prst="wedgeRoundRectCallout">
            <a:avLst>
              <a:gd fmla="val -8665" name="adj1"/>
              <a:gd fmla="val 26831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because x</a:t>
            </a:r>
            <a:r>
              <a:rPr b="0" baseline="-2500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= x</a:t>
            </a:r>
            <a:r>
              <a:rPr b="0" baseline="-2500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+ 1</a:t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5486400" y="4876800"/>
            <a:ext cx="2971800" cy="609600"/>
          </a:xfrm>
          <a:prstGeom prst="wedgeRoundRectCallout">
            <a:avLst>
              <a:gd fmla="val -8238" name="adj1"/>
              <a:gd fmla="val 4613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-y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= 0 if p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&lt;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-y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= 1 if p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≥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2E2E2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87525" y="5638800"/>
            <a:ext cx="1443037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/>
          <p:nvPr/>
        </p:nvSpPr>
        <p:spPr>
          <a:xfrm>
            <a:off x="5334000" y="5562600"/>
            <a:ext cx="3352800" cy="609600"/>
          </a:xfrm>
          <a:prstGeom prst="wedgeRoundRectCallout">
            <a:avLst>
              <a:gd fmla="val -12631" name="adj1"/>
              <a:gd fmla="val 8325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Substitute 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b =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m.x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m = 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Δy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Δx in [1]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Algorithm Steps (|m|&lt;1)</a:t>
            </a:r>
            <a:endParaRPr/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the two line endpoints and store the left endpoint in (x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 first point (x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constants Δx, Δy, 2Δy and 2 Δy- 2Δx, and obtain 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2Δy – Δx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along the line, starting at k=0, perform the following test: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If 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&lt;0, the next point plot is (x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+ 2Δy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Otherwise, the next point to plot is (x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+ 1, 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+1) and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+ 2Δy - 2Δx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 startAt="5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step 4 Δx times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What’s the advantage?</a:t>
            </a:r>
            <a:endParaRPr/>
          </a:p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Answer: involves only the calculation of constants Δx, Δy, 2Δy and 2Δy- 2Δx once and integer addition and subtraction in each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Endpoints (20,10) and (30,18)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 m = 0.8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Δx = 10, Δy = 8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2Δy - Δx  = 6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2Δy = 16,  2Δy-2Δx = -4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 (x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(20,10)</a:t>
            </a:r>
            <a:endParaRPr/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419600"/>
            <a:ext cx="49339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2"/>
          <p:cNvSpPr txBox="1"/>
          <p:nvPr/>
        </p:nvSpPr>
        <p:spPr>
          <a:xfrm>
            <a:off x="6080125" y="2876550"/>
            <a:ext cx="1314450" cy="519112"/>
          </a:xfrm>
          <a:prstGeom prst="rect">
            <a:avLst/>
          </a:prstGeom>
          <a:solidFill>
            <a:srgbClr val="C78F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