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Framework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Framework</a:t>
            </a:r>
            <a:r>
              <a:rPr lang="en-US"/>
              <a:t> is a Standard way to build and deploy applications.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 </a:t>
            </a:r>
            <a:r>
              <a:rPr b="1" lang="en-US"/>
              <a:t>Software Process Framework</a:t>
            </a:r>
            <a:r>
              <a:rPr lang="en-US"/>
              <a:t> is the foundation of complete software engineering process.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Software process framework includes set of all umbrella activities.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It also includes number of framework activities that are applicable to all software projects. </a:t>
            </a:r>
            <a:endParaRPr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Framework</a:t>
            </a:r>
            <a:endParaRPr/>
          </a:p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NCIT\Documents\gereric framework.JPG" id="99" name="Google Shape;9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905000"/>
            <a:ext cx="3276600" cy="422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Umbrella Activities</a:t>
            </a:r>
            <a:endParaRPr b="1"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project </a:t>
            </a:r>
            <a:r>
              <a:rPr b="1" lang="en-US"/>
              <a:t>tracking and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Risk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Quality Assurance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Technical review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Measurement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configuration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Reusability management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Work product </a:t>
            </a:r>
            <a:r>
              <a:rPr b="1" lang="en-US"/>
              <a:t>preparation and production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Generic Process Framework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Communication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Planning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Modeling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Construction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Deploymen</a:t>
            </a:r>
            <a:r>
              <a:rPr lang="en-US"/>
              <a:t>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Framework 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Communication: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Before any technical work commence, it is important to </a:t>
            </a:r>
            <a:r>
              <a:rPr b="1" lang="en-US"/>
              <a:t>communicate and collaborate </a:t>
            </a:r>
            <a:r>
              <a:rPr lang="en-US"/>
              <a:t>with the customer and other stake holder.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/>
              <a:t>The intent is to understand stakeholders’ </a:t>
            </a:r>
            <a:r>
              <a:rPr b="1" lang="en-US"/>
              <a:t>objective </a:t>
            </a:r>
            <a:r>
              <a:rPr lang="en-US"/>
              <a:t>for the project and to </a:t>
            </a:r>
            <a:r>
              <a:rPr b="1" lang="en-US"/>
              <a:t>gather requirements</a:t>
            </a:r>
            <a:r>
              <a:rPr lang="en-US"/>
              <a:t> that help define software and functions.</a:t>
            </a:r>
            <a:endParaRPr/>
          </a:p>
        </p:txBody>
      </p:sp>
      <p:sp>
        <p:nvSpPr>
          <p:cNvPr id="122" name="Google Shape;12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Process Framework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Planning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Planning helps to define the </a:t>
            </a:r>
            <a:r>
              <a:rPr b="1" lang="en-US"/>
              <a:t>software project plan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Engineering plan defines the software engineering work by describing the </a:t>
            </a:r>
            <a:r>
              <a:rPr b="1" lang="en-US"/>
              <a:t>technical tasks </a:t>
            </a:r>
            <a:r>
              <a:rPr lang="en-US"/>
              <a:t>to be conducted, the </a:t>
            </a:r>
            <a:r>
              <a:rPr b="1" lang="en-US"/>
              <a:t>risks</a:t>
            </a:r>
            <a:r>
              <a:rPr lang="en-US"/>
              <a:t> that are likely, the </a:t>
            </a:r>
            <a:r>
              <a:rPr b="1" lang="en-US"/>
              <a:t>resources</a:t>
            </a:r>
            <a:r>
              <a:rPr lang="en-US"/>
              <a:t> that will be required, the </a:t>
            </a:r>
            <a:r>
              <a:rPr b="1" lang="en-US"/>
              <a:t>work product </a:t>
            </a:r>
            <a:r>
              <a:rPr lang="en-US"/>
              <a:t>to be produced, and a </a:t>
            </a:r>
            <a:r>
              <a:rPr b="1" lang="en-US"/>
              <a:t>work schedule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 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Modeling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By creating the models helps to better  understand the </a:t>
            </a:r>
            <a:r>
              <a:rPr b="1" lang="en-US"/>
              <a:t>software requirement </a:t>
            </a:r>
            <a:r>
              <a:rPr lang="en-US"/>
              <a:t>and </a:t>
            </a:r>
            <a:r>
              <a:rPr b="1" lang="en-US"/>
              <a:t>the design</a:t>
            </a:r>
            <a:r>
              <a:rPr lang="en-US"/>
              <a:t> that will achieve those requirement.</a:t>
            </a:r>
            <a:endParaRPr/>
          </a:p>
        </p:txBody>
      </p:sp>
      <p:sp>
        <p:nvSpPr>
          <p:cNvPr id="138" name="Google Shape;13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Construction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This activity combines </a:t>
            </a:r>
            <a:r>
              <a:rPr b="1" lang="en-US"/>
              <a:t>code generation </a:t>
            </a:r>
            <a:r>
              <a:rPr lang="en-US"/>
              <a:t>and the </a:t>
            </a:r>
            <a:r>
              <a:rPr b="1" lang="en-US"/>
              <a:t>testing</a:t>
            </a:r>
            <a:r>
              <a:rPr lang="en-US"/>
              <a:t> that is required to uncover errors in the code.</a:t>
            </a:r>
            <a:endParaRPr/>
          </a:p>
        </p:txBody>
      </p:sp>
      <p:sp>
        <p:nvSpPr>
          <p:cNvPr id="146" name="Google Shape;14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Process</a:t>
            </a:r>
            <a:endParaRPr/>
          </a:p>
        </p:txBody>
      </p:sp>
      <p:sp>
        <p:nvSpPr>
          <p:cNvPr id="153" name="Google Shape;15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Deployment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software is d</a:t>
            </a:r>
            <a:r>
              <a:rPr b="1" lang="en-US"/>
              <a:t>elivered</a:t>
            </a:r>
            <a:r>
              <a:rPr lang="en-US"/>
              <a:t> to the customer who evaluates the delivered product and </a:t>
            </a:r>
            <a:r>
              <a:rPr b="1" lang="en-US"/>
              <a:t>provides feedback </a:t>
            </a:r>
            <a:r>
              <a:rPr lang="en-US"/>
              <a:t>based on the evaluation.</a:t>
            </a:r>
            <a:endParaRPr/>
          </a:p>
        </p:txBody>
      </p:sp>
      <p:sp>
        <p:nvSpPr>
          <p:cNvPr id="154" name="Google Shape;15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11/23/2021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