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Capability Maturity Model(CMMM)</a:t>
            </a:r>
            <a:endParaRPr/>
          </a:p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intent of the maturity model is to provide an overall indication of the </a:t>
            </a:r>
            <a:r>
              <a:rPr b="1" lang="en-US"/>
              <a:t>“process maturity” exhibited by a software organization</a:t>
            </a:r>
            <a:r>
              <a:rPr lang="en-US"/>
              <a:t>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That is, an indication of the </a:t>
            </a:r>
            <a:r>
              <a:rPr b="1" lang="en-US"/>
              <a:t>quality of the software process</a:t>
            </a:r>
            <a:r>
              <a:rPr lang="en-US"/>
              <a:t>, </a:t>
            </a:r>
            <a:r>
              <a:rPr b="1" lang="en-US"/>
              <a:t>the degree to which practitioner’s understand and apply the process</a:t>
            </a:r>
            <a:r>
              <a:rPr lang="en-US"/>
              <a:t>, and </a:t>
            </a:r>
            <a:r>
              <a:rPr b="1" lang="en-US"/>
              <a:t>the general state of software engineering practice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Capability Maturity Model  suggests five levels of maturity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/>
              <a:t>    Level 1, Initial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Processes are disorganized, ad hoc and even chaotic.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Success likely depends on individual efforts and is not considered to be repeatable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    Level 2, Repeatable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 Requisite processes are established, defined and documented.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Basic project management processes are established to track cost, schedule, and functionality.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 requisite processes are established, defined and documented Planning and managing new products is based on experience with similar projects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Level 3, Defined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 organization develops its own standard software development process.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These defined processes enable greater attention to documentation, standardization and integration.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All projects use an approved, tailored version of the organization’s standard software process for developing software.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Level 4, Managed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At the managed level, an organization monitors and controls its own processes through data collection and analysis.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Meaningful variations in process performance can be distinguished from random noise, and trends in process and product qualities can be predicted.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Level 5, Optimized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 Processes are constantly improved through  processes are constantly improved through monitoring feedback from processes and introducing innovative processes and functionality.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organization has quantitative feedback systems in place to identify process weaknesses and strengthen them pro-actively.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Project teams analyze defects to determine their causes; software processes are evaluated and updated to prevent known types of defects from recurring.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21" name="Google Shape;121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295401"/>
            <a:ext cx="8229600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