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.JPG" id="88" name="Google Shape;8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6476999" cy="509891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In most cases, the following professionals are involved. </a:t>
            </a:r>
            <a:endParaRPr/>
          </a:p>
          <a:p>
            <a:pPr indent="-228600" lvl="5" marL="25146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Software Tester</a:t>
            </a:r>
            <a:endParaRPr/>
          </a:p>
          <a:p>
            <a:pPr indent="-228600" lvl="5" marL="25146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Software Developer</a:t>
            </a:r>
            <a:endParaRPr/>
          </a:p>
          <a:p>
            <a:pPr indent="-228600" lvl="5" marL="25146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Project Lead/Manager</a:t>
            </a:r>
            <a:endParaRPr/>
          </a:p>
          <a:p>
            <a:pPr indent="-228600" lvl="5" marL="25146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End User</a:t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Testing Methods 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Black Box Testing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White Box Testing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Gray Box Testing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Black Box Testing 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57200" y="1447801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 Testing without having any knowledge of the interior working of the application 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Tester doesn’t have the access of source code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Needn’t not know the internal working of the application.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Main focus in the functionality of the system as a whole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This is known as the behavior testing 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focuses on the functional requirements of the software 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183" name="Google Shape;18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Black Box Testing 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Black-box testing attempts to find errors in the following categories: 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(1) incorrect or missing functions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(2) interface errors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 (3) errors in data structures or external database access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(4) behavior or performance errors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Methods of Black Box Testing 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Graph Based Testing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Equivalent Partitioning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Boundary Value Analysis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Orthogonal Array Testing </a:t>
            </a:r>
            <a:endParaRPr/>
          </a:p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White Box Testing 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Internal details and system is  made visible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White Box technique is used by both developers as well as testers.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Highly efficient  method to find bugs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Known as Glass Box ,Open Box ,Transparent Box Testing.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Main focus on the structural part of the application.</a:t>
            </a:r>
            <a:endParaRPr/>
          </a:p>
        </p:txBody>
      </p:sp>
      <p:sp>
        <p:nvSpPr>
          <p:cNvPr id="210" name="Google Shape;21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Methods 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Basis Path Testing: Flow Graph, Independent program path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Control Structure Testing : Condition Testing, Data flow testing, Condition Testing, loop testing </a:t>
            </a:r>
            <a:endParaRPr/>
          </a:p>
        </p:txBody>
      </p:sp>
      <p:sp>
        <p:nvSpPr>
          <p:cNvPr id="219" name="Google Shape;21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Gray Box Testing 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572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Gray-box testing is a combination of white-box testing and black-box testing.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The aim of this testing is to search for the defects.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Gray-box testing is beneficial.</a:t>
            </a:r>
            <a:endParaRPr/>
          </a:p>
        </p:txBody>
      </p:sp>
      <p:sp>
        <p:nvSpPr>
          <p:cNvPr id="228" name="Google Shape;22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cit\Desktop\Software testing\Gray box Testing.JPG" id="235" name="Google Shape;23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820194"/>
            <a:ext cx="48006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Software Testing Tools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There are numerous tools available in the market .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1.Katalon Studio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2. HP Unified Functional Testing (UFT)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3. IBM Rational Functional Tester</a:t>
            </a:r>
            <a:endParaRPr sz="36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JPG" id="96" name="Google Shape;9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04800"/>
            <a:ext cx="7467599" cy="479663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 rot="-3224353">
            <a:off x="2707206" y="1146550"/>
            <a:ext cx="2744666" cy="92333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Login form with signup attached there and in black color?????  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HP Unified Functional Testing (UFT)</a:t>
            </a:r>
            <a:br>
              <a:rPr lang="en-US"/>
            </a:br>
            <a:endParaRPr/>
          </a:p>
        </p:txBody>
      </p:sp>
      <p:pic>
        <p:nvPicPr>
          <p:cNvPr descr="mmmmmm.JPG" id="253" name="Google Shape;25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21" y="1600200"/>
            <a:ext cx="8173357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Boundary Value Analysis 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 greater number of errors occurs at the boundaries of the input domain rather than in the “center.”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 is for this reason that </a:t>
            </a:r>
            <a:r>
              <a:rPr i="1" lang="en-US"/>
              <a:t>boundary value analysis </a:t>
            </a:r>
            <a:r>
              <a:rPr lang="en-US"/>
              <a:t>(BVA) has been developed as a testing technique.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 Boundary value analysis leads to a selection of test cases that exercise bounding values.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Boundary value analysis is a testcase design technique that complements equivalence partitioning. 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Rather than selecting any element of an equivalence class, BVA leads to the selection of test cases at the “edges” of the class.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 Rather than focusing solely on input conditions, BVA derives test cases from the output domain as well 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64" name="Google Shape;26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265" name="Google Shape;26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Boundary Value Analysis </a:t>
            </a:r>
            <a:endParaRPr/>
          </a:p>
        </p:txBody>
      </p:sp>
      <p:pic>
        <p:nvPicPr>
          <p:cNvPr descr="Table&#10;&#10;Description automatically generated" id="271" name="Google Shape;27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5925"/>
            <a:ext cx="8229600" cy="42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73" name="Google Shape;27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Valid Test Cases</a:t>
            </a:r>
            <a:endParaRPr/>
          </a:p>
        </p:txBody>
      </p:sp>
      <p:pic>
        <p:nvPicPr>
          <p:cNvPr descr="Text&#10;&#10;Description automatically generated" id="280" name="Google Shape;280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5756"/>
            <a:ext cx="6096000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82" name="Google Shape;2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Invalid Test case </a:t>
            </a:r>
            <a:endParaRPr/>
          </a:p>
        </p:txBody>
      </p:sp>
      <p:pic>
        <p:nvPicPr>
          <p:cNvPr descr="Text&#10;&#10;Description automatically generated" id="289" name="Google Shape;289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1748631"/>
            <a:ext cx="680085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291" name="Google Shape;29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292" name="Google Shape;29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Boundary Value Analysis</a:t>
            </a:r>
            <a:endParaRPr/>
          </a:p>
        </p:txBody>
      </p:sp>
      <p:pic>
        <p:nvPicPr>
          <p:cNvPr descr="A picture containing shape&#10;&#10;Description automatically generated" id="298" name="Google Shape;298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070" y="2053760"/>
            <a:ext cx="5854536" cy="361884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300" name="Google Shape;30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Valid Test Cases</a:t>
            </a:r>
            <a:endParaRPr/>
          </a:p>
        </p:txBody>
      </p:sp>
      <p:pic>
        <p:nvPicPr>
          <p:cNvPr descr="Text&#10;&#10;Description automatically generated" id="307" name="Google Shape;30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351" y="1600200"/>
            <a:ext cx="6128186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309" name="Google Shape;309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310" name="Google Shape;310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Invalid Test Case</a:t>
            </a:r>
            <a:endParaRPr/>
          </a:p>
        </p:txBody>
      </p:sp>
      <p:pic>
        <p:nvPicPr>
          <p:cNvPr descr="Text&#10;&#10;Description automatically generated" id="316" name="Google Shape;316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1758156"/>
            <a:ext cx="632460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318" name="Google Shape;31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Equivalent Partitioning </a:t>
            </a:r>
            <a:endParaRPr/>
          </a:p>
        </p:txBody>
      </p:sp>
      <p:pic>
        <p:nvPicPr>
          <p:cNvPr descr="Table&#10;&#10;Description automatically generated" id="325" name="Google Shape;32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66418"/>
            <a:ext cx="8229600" cy="339352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327" name="Google Shape;327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gnup.JPG" id="105" name="Google Shape;10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143000"/>
            <a:ext cx="66294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According to ANSI/IEEE 1059 standard, Testing can be defined as - A process of analyzing a software item to detect the differences between existing and required conditions (that is defects/errors/bugs) and to evaluate the features of the software item.</a:t>
            </a:r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In simple words, testing is executing a system in order to identify any gaps, errors, or missing requirements in contrary to the actual requirements</a:t>
            </a:r>
            <a:r>
              <a:rPr lang="en-US"/>
              <a:t>.</a:t>
            </a:r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1.JPG" id="130" name="Google Shape;13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62" y="1743869"/>
            <a:ext cx="79914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Objectives 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Finding defects which may get created by the programmer.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Gaining confidence in and providing information about the level of quality.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To prevent defects.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31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500"/>
              <a:t>To make sure that the end result meets the business and user requirements.</a:t>
            </a:r>
            <a:endParaRPr/>
          </a:p>
          <a:p>
            <a:pPr indent="-342931" lvl="0" marL="342900" rtl="0" algn="l">
              <a:lnSpc>
                <a:spcPct val="110000"/>
              </a:lnSpc>
              <a:spcBef>
                <a:spcPts val="647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500"/>
              <a:t>To ensure that it satisfies the BRS that is Business Requirement Specification and SRS that is System Requirement Specifications.</a:t>
            </a:r>
            <a:endParaRPr/>
          </a:p>
          <a:p>
            <a:pPr indent="-342931" lvl="0" marL="342900" rtl="0" algn="l">
              <a:lnSpc>
                <a:spcPct val="110000"/>
              </a:lnSpc>
              <a:spcBef>
                <a:spcPts val="647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500"/>
              <a:t>To gain the confidence of the customers by providing them a quality product.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Who does Testing?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457200" y="1600201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It depends on the process and the associated stakeholders of the project(s). 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Different companies have different designations for people who test the software</a:t>
            </a:r>
            <a:endParaRPr/>
          </a:p>
          <a:p>
            <a:pPr indent="-1397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11/22/2020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on Software Testing Techniques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