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a089e0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a089e0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aa089e0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aa089e0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aa089e0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aa089e0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aa089e0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aa089e0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a089e0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aa089e0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aa089e0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aa089e0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Software Design and Architecture [CMP 340]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125" y="370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Lab 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330" l="-4250" r="4250" t="-333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757250" y="3671875"/>
            <a:ext cx="69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https://medium.com/@rockwithmadan/todo-list-using-php-laravel-and-mysql-with-basic-crud-dd98ca7c57f8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5850" cy="4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