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6" r:id="rId9"/>
    <p:sldId id="264" r:id="rId10"/>
    <p:sldId id="268" r:id="rId11"/>
    <p:sldId id="267" r:id="rId12"/>
    <p:sldId id="277" r:id="rId13"/>
    <p:sldId id="265" r:id="rId14"/>
    <p:sldId id="274" r:id="rId15"/>
    <p:sldId id="269" r:id="rId16"/>
    <p:sldId id="266" r:id="rId17"/>
    <p:sldId id="270" r:id="rId18"/>
    <p:sldId id="275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3597B-99E9-4D89-B3A7-AF7269CF0CB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63E9F-17D9-4D9D-A155-C06C7C01E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76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9F63-365D-4A0A-B033-A46EF4671CBB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              PRESENTED DATE: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/>
              <a:t>REVIEW-I</a:t>
            </a:r>
          </a:p>
        </p:txBody>
      </p:sp>
    </p:spTree>
    <p:extLst>
      <p:ext uri="{BB962C8B-B14F-4D97-AF65-F5344CB8AC3E}">
        <p14:creationId xmlns:p14="http://schemas.microsoft.com/office/powerpoint/2010/main" val="201219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A363-769F-4536-A585-05649B49E1BA}" type="datetime1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D40C-E5A7-4132-A31D-54A4D1BB6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E8A3-6808-4ECB-90A8-23FB4F90A890}" type="datetime1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D40C-E5A7-4132-A31D-54A4D1BB6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1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D602-7652-41E6-8E54-FEB20C9E5001}" type="datetime1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D40C-E5A7-4132-A31D-54A4D1BB6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50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EE5C-195B-4209-9085-526B148D6B3E}" type="datetime1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D40C-E5A7-4132-A31D-54A4D1BB6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33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0805-E3D1-44AE-9F79-6E27E8D11E6B}" type="datetime1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D40C-E5A7-4132-A31D-54A4D1BB6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81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0376-BD03-4456-8456-9D2801477B8A}" type="datetime1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D40C-E5A7-4132-A31D-54A4D1BB6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59B2-5909-479A-86EA-B8E6D0B656E5}" type="datetime1">
              <a:rPr lang="en-IN" smtClean="0"/>
              <a:t>09-06-2022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D40C-E5A7-4132-A31D-54A4D1BB6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79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D5B8-FCD1-4494-B40C-0F9201435A46}" type="datetime1">
              <a:rPr lang="en-IN" smtClean="0"/>
              <a:t>09-06-2022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D40C-E5A7-4132-A31D-54A4D1BB6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16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F7AA-1DC8-40E9-BC7E-AD5661FFF492}" type="datetime1">
              <a:rPr lang="en-IN" smtClean="0"/>
              <a:t>09-06-2022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D40C-E5A7-4132-A31D-54A4D1BB6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16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E248-904C-4342-9ACC-45977B3E8097}" type="datetime1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D40C-E5A7-4132-A31D-54A4D1BB6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03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63E3-F8C6-4E1A-880E-12A9EC39D0A4}" type="datetime1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D40C-E5A7-4132-A31D-54A4D1BB6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0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0C77-848B-4F1F-B383-63A05AF82216}" type="datetime1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AD40C-E5A7-4132-A31D-54A4D1BB6E89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EE36C1-ED18-4C35-8CA5-5A80BC5237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87" y="197732"/>
            <a:ext cx="1370013" cy="137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8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 VTU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526209"/>
            <a:ext cx="2232248" cy="6330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755576" y="1700808"/>
            <a:ext cx="784887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6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DEPARTMENT OF COMPUTER SCIENCE &amp; ENGINEERING</a:t>
            </a:r>
          </a:p>
          <a:p>
            <a:pPr algn="ctr" eaLnBrk="1" hangingPunct="1"/>
            <a:r>
              <a:rPr lang="en-US" altLang="en-US" sz="16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SCHOOL OF COMPUTING</a:t>
            </a:r>
          </a:p>
          <a:p>
            <a:pPr algn="ctr"/>
            <a:endParaRPr lang="en-US" sz="1600" b="1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algn="ctr"/>
            <a:r>
              <a:rPr lang="en-US" sz="16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1156CS601- MINOR PROJECT</a:t>
            </a:r>
          </a:p>
          <a:p>
            <a:pPr algn="ctr" eaLnBrk="1" hangingPunct="1"/>
            <a:r>
              <a:rPr lang="en-US" sz="16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WINTER SEMESTER 21-22</a:t>
            </a:r>
            <a:endParaRPr lang="en-US" altLang="en-US" sz="16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IN" altLang="en-US" sz="16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SEMESTER END PROJECT VIVA VOCE EXAMINATIONS</a:t>
            </a:r>
            <a:endParaRPr lang="en-IN" altLang="en-US" sz="1600" dirty="0"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51295" y="3957439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“PROJECT TITLE”</a:t>
            </a:r>
            <a:endParaRPr lang="en-IN" sz="2000" dirty="0"/>
          </a:p>
        </p:txBody>
      </p:sp>
      <p:sp>
        <p:nvSpPr>
          <p:cNvPr id="8" name="Rectangle 7"/>
          <p:cNvSpPr/>
          <p:nvPr/>
        </p:nvSpPr>
        <p:spPr>
          <a:xfrm>
            <a:off x="4067944" y="4869160"/>
            <a:ext cx="48600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/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1. STUDENT  NAME (VTU NO)(REG.NO)</a:t>
            </a:r>
          </a:p>
          <a:p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2. STUDENT  NAME (VTU NO)(REG.NO)</a:t>
            </a:r>
          </a:p>
          <a:p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3. STUDENT  NAME (VTU NO)(REG.NO)</a:t>
            </a:r>
          </a:p>
        </p:txBody>
      </p:sp>
      <p:sp>
        <p:nvSpPr>
          <p:cNvPr id="9" name="Rectangle 8"/>
          <p:cNvSpPr/>
          <p:nvPr/>
        </p:nvSpPr>
        <p:spPr>
          <a:xfrm>
            <a:off x="612068" y="4940588"/>
            <a:ext cx="35998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SUPERVISED BY    </a:t>
            </a:r>
          </a:p>
          <a:p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err="1"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sz="1400" b="1" dirty="0" err="1">
                <a:latin typeface="Times New Roman" pitchFamily="18" charset="0"/>
                <a:cs typeface="Times New Roman" pitchFamily="18" charset="0"/>
              </a:rPr>
              <a:t>Mr.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sz="1400" b="1" dirty="0" err="1">
                <a:latin typeface="Times New Roman" pitchFamily="18" charset="0"/>
                <a:cs typeface="Times New Roman" pitchFamily="18" charset="0"/>
              </a:rPr>
              <a:t>Ms.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 FACULTY NAME/Designation</a:t>
            </a:r>
            <a:endParaRPr lang="en-IN" sz="1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FD27-8DB0-4CB2-BD37-BEA95C6A1008}" type="slidenum">
              <a:rPr lang="en-IN" smtClean="0"/>
              <a:t>1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503659" y="6309320"/>
            <a:ext cx="4544144" cy="365125"/>
          </a:xfrm>
        </p:spPr>
        <p:txBody>
          <a:bodyPr/>
          <a:lstStyle/>
          <a:p>
            <a:r>
              <a:rPr lang="en-IN" dirty="0"/>
              <a:t>BATCH NO:     DEPARTMENT OF COMPUTER SCIENCE &amp; ENGINEERING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11147-AFFF-4453-A241-C7169518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FAAE-BFBD-42D0-94D0-858912CAA7FB}" type="datetime1">
              <a:rPr lang="en-IN" smtClean="0"/>
              <a:t>09-06-2022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75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UNIT TESTING</a:t>
            </a: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INTEGRATION TESTING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FUNCTIONAL TESTING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WHITE BOX TESTING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BLACK BOX TESTING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FD27-8DB0-4CB2-BD37-BEA95C6A1008}" type="slidenum">
              <a:rPr lang="en-IN" smtClean="0"/>
              <a:t>10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TESTING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C4A2D-9017-42E0-A2CF-28CE0011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D438-1D3A-4A13-B84D-B3C55FAEBECC}" type="datetime1">
              <a:rPr lang="en-IN" smtClean="0"/>
              <a:t>09-06-2022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782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71600" y="1275099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5791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INPUT AND OUTPUT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2D3A1-0E5E-472D-B745-2C025C47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E29-924F-4C57-A4A1-9F11EA454B38}" type="datetime1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64E81-98F8-4D91-BE4F-6D43351F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DD47B-C6FF-4D24-A3D9-34B0299A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D40C-E5A7-4132-A31D-54A4D1BB6E8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29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71600" y="1275099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SCREENSHTS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5791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DEMO VIDEO 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2D3A1-0E5E-472D-B745-2C025C47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E29-924F-4C57-A4A1-9F11EA454B38}" type="datetime1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64E81-98F8-4D91-BE4F-6D43351F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DD47B-C6FF-4D24-A3D9-34B0299A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D40C-E5A7-4132-A31D-54A4D1BB6E8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1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FD27-8DB0-4CB2-BD37-BEA95C6A1008}" type="slidenum">
              <a:rPr lang="en-IN" smtClean="0"/>
              <a:t>13</a:t>
            </a:fld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ECE0C-0A9C-4D4A-B087-C8D4A46A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8D1D-9324-47BE-A488-5B0712593D22}" type="datetime1">
              <a:rPr lang="en-IN" smtClean="0"/>
              <a:t>09-06-2022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84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6434-2B44-4EE9-86E5-264C48ED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E14FD-C0FC-4F3C-94EF-9885B63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4432F-A4AC-4B01-A0B0-38DE6D8F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EE5C-195B-4209-9085-526B148D6B3E}" type="datetime1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AB102-1172-4135-8BC8-5174B83F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7ED08-AD14-41A1-A69B-6B036258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D40C-E5A7-4132-A31D-54A4D1BB6E8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25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CCA6-20BF-4D09-AD69-57399D1B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references/video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31865-4208-4F13-90B9-3BE89F64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2152A-1ED7-4CD2-BEDD-9A372955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E848-45D8-4EFD-9B18-CD59BC796C85}" type="datetime1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4DCDF-B212-4AFE-BEB2-F9D6FA65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50027-1274-4E42-B16A-155C96F0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D40C-E5A7-4132-A31D-54A4D1BB6E8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60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FD27-8DB0-4CB2-BD37-BEA95C6A1008}" type="slidenum">
              <a:rPr lang="en-IN" smtClean="0"/>
              <a:t>16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REFERENCES(as per IEEE format only)</a:t>
            </a:r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Author(s) name(s), year, “journal name”, publisher, volume no, issue no, page no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AB50B-2313-43FF-B355-F798A39D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DBDC-886D-43EA-9561-49594A78720E}" type="datetime1">
              <a:rPr lang="en-IN" smtClean="0"/>
              <a:t>09-06-2022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2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D0DB-AFF5-44D3-A8D0-B3D93CD9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Plagiarism Report of PPT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88095-5B31-4C23-BB88-AF557276D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Include Plagiarism report of PPT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2104-62E8-410B-B708-C310D91F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69EF-EA3C-433D-AB92-9EDCABBE821F}" type="datetime1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82E69-BB25-4AAC-AA30-A8754A6E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5F8D-3311-49C6-B9F9-A80CF5CA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D40C-E5A7-4132-A31D-54A4D1BB6E8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830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4729-4CC0-4644-B7B7-8F0AFFB4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4161-4843-4830-9EA5-A9C9091D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8465C-A9CA-4D63-9488-272F7398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EE5C-195B-4209-9085-526B148D6B3E}" type="datetime1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894B-82C0-424E-86DA-70E96560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4501-2C5C-4EBB-B1D7-4FE7205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D40C-E5A7-4132-A31D-54A4D1BB6E8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614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833F-487A-41CC-A04E-BFBD6E37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EF83-AF28-45AC-AEFA-CB772F7D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BAB77-62A8-48C8-A791-1908EBC3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EE5C-195B-4209-9085-526B148D6B3E}" type="datetime1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86E68-BD20-450D-9EC0-FCCBB1BB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5B5FE-41DD-4354-96A3-9FBC601C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D40C-E5A7-4132-A31D-54A4D1BB6E8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67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FD27-8DB0-4CB2-BD37-BEA95C6A1008}" type="slidenum">
              <a:rPr lang="en-IN" smtClean="0"/>
              <a:t>2</a:t>
            </a:fld>
            <a:endParaRPr lang="en-I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26593"/>
            <a:ext cx="8229600" cy="72614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AGENDA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40768"/>
            <a:ext cx="8229600" cy="452596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LITERATURE REVIEW (SOFT COPY OF PAPERS TO BE LINKED AS HYPERLINK)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DESIGN AND METHODOLOGIES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STANDARDS &amp; POLICIES USED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INPUT AND OUTPUT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INCLUDE DEMO VIDEO (You Tube URL )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FUTURE ENHANCEMENTS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WEB REFERENCES LINK</a:t>
            </a:r>
          </a:p>
          <a:p>
            <a:pPr>
              <a:lnSpc>
                <a:spcPct val="150000"/>
              </a:lnSpc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PLAGIARISM REPORT OF PPT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POSTER PRESENTATION 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0B2D8-77B2-48B6-B1A2-E5F99650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657-17FF-47BC-9019-801F8663B5A9}" type="datetime1">
              <a:rPr lang="en-IN" smtClean="0"/>
              <a:t>09-06-2022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05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593"/>
            <a:ext cx="8229600" cy="1039091"/>
          </a:xfrm>
        </p:spPr>
        <p:txBody>
          <a:bodyPr/>
          <a:lstStyle/>
          <a:p>
            <a:pPr algn="l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Minimum 500 words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FD27-8DB0-4CB2-BD37-BEA95C6A1008}" type="slidenum">
              <a:rPr lang="en-IN" smtClean="0"/>
              <a:t>3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54FE56-E558-4C14-AA6C-7A5B80E1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4A23-F315-480F-A7E6-102C8FC63FC2}" type="datetime1">
              <a:rPr lang="en-IN" smtClean="0"/>
              <a:t>09-06-2022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80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Aim and scope of the 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FD27-8DB0-4CB2-BD37-BEA95C6A1008}" type="slidenum">
              <a:rPr lang="en-IN" smtClean="0"/>
              <a:t>4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9D9D793-975B-4ACD-846C-B06976F5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31C7-39DA-4D42-972B-7216BDAAEDF5}" type="datetime1">
              <a:rPr lang="en-IN" smtClean="0"/>
              <a:t>09-06-2022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53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FD27-8DB0-4CB2-BD37-BEA95C6A1008}" type="slidenum">
              <a:rPr lang="en-IN" smtClean="0"/>
              <a:t>5</a:t>
            </a:fld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CEE95-A3D7-434B-83C9-A1DFDA20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055-8367-4D9C-9AE4-66FE75E8787D}" type="datetime1">
              <a:rPr lang="en-IN" smtClean="0"/>
              <a:t>09-06-2022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44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FD27-8DB0-4CB2-BD37-BEA95C6A1008}" type="slidenum">
              <a:rPr lang="en-IN" smtClean="0"/>
              <a:t>6</a:t>
            </a:fld>
            <a:endParaRPr lang="en-IN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Author(s) name(s), year, “journal name”, publisher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Conclusion of the journal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0BC8C-9D88-4629-A536-251C523F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3CC-29B8-4995-9995-9B44E9C29B4A}" type="datetime1">
              <a:rPr lang="en-IN" smtClean="0"/>
              <a:t>09-06-2022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92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MODULE 1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MODULE 2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MODULE 3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MODULE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FD27-8DB0-4CB2-BD37-BEA95C6A1008}" type="slidenum">
              <a:rPr lang="en-IN" smtClean="0"/>
              <a:t>7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DESIGN AND METHODOLOGIES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97D96-83FE-4216-8172-3654D20C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ADAE-2B48-48DF-9475-2B5A075F4E68}" type="datetime1">
              <a:rPr lang="en-IN" smtClean="0"/>
              <a:t>09-06-2022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42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EAF7-B8AE-4F73-87AD-2ADE609B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 &amp;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56A1-3EE2-43AB-AA9B-AA3303663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8F232-96BB-4175-B0E9-D1199DE3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EE5C-195B-4209-9085-526B148D6B3E}" type="datetime1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481EB-22A4-4E54-81A4-2ED32F89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7177-C469-4854-BC29-3FEA82E7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D40C-E5A7-4132-A31D-54A4D1BB6E8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0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ARCHITECTURE DIAGRAM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DATA FLOW DIAGRAM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ER DIAGRAM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SEQUENCE DIAGRAM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COLLABORATION DIAGRAM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BATCH NO:     DEPARTMENT OF COMPUTER SCIENCE &amp;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FD27-8DB0-4CB2-BD37-BEA95C6A1008}" type="slidenum">
              <a:rPr lang="en-IN" smtClean="0"/>
              <a:t>9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85A69-0755-4001-90B0-C293B4BF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F34C-136C-4A3D-9C13-1FA368727A49}" type="datetime1">
              <a:rPr lang="en-IN" smtClean="0"/>
              <a:t>09-06-2022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87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475</Words>
  <Application>Microsoft Office PowerPoint</Application>
  <PresentationFormat>On-screen Show (4:3)</PresentationFormat>
  <Paragraphs>136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ABSTRACT</vt:lpstr>
      <vt:lpstr>OBJECTIVES </vt:lpstr>
      <vt:lpstr>INTRODUCTION</vt:lpstr>
      <vt:lpstr>LITERATURE REVIEW</vt:lpstr>
      <vt:lpstr>DESIGN AND METHODOLOGIES</vt:lpstr>
      <vt:lpstr>Standards &amp; Policies</vt:lpstr>
      <vt:lpstr>IMPLEMENTATION</vt:lpstr>
      <vt:lpstr>TESTING</vt:lpstr>
      <vt:lpstr>PowerPoint Presentation</vt:lpstr>
      <vt:lpstr>PowerPoint Presentation</vt:lpstr>
      <vt:lpstr>CONCLUSION</vt:lpstr>
      <vt:lpstr>Future Enhancements</vt:lpstr>
      <vt:lpstr>Web references/video links</vt:lpstr>
      <vt:lpstr>REFERENCES(as per IEEE format only)</vt:lpstr>
      <vt:lpstr>Plagiarism Report of PPT</vt:lpstr>
      <vt:lpstr>Poster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Vijay</dc:creator>
  <cp:lastModifiedBy>Ashok Vijay</cp:lastModifiedBy>
  <cp:revision>17</cp:revision>
  <dcterms:created xsi:type="dcterms:W3CDTF">2020-03-05T03:47:09Z</dcterms:created>
  <dcterms:modified xsi:type="dcterms:W3CDTF">2022-06-09T05:42:55Z</dcterms:modified>
</cp:coreProperties>
</file>