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4"/>
  </p:notesMasterIdLst>
  <p:sldIdLst>
    <p:sldId id="256" r:id="rId3"/>
  </p:sldIdLst>
  <p:sldSz cx="43891200" cy="21945600"/>
  <p:notesSz cx="7004050" cy="9283700"/>
  <p:defaultTextStyle>
    <a:defPPr lvl="0">
      <a:defRPr lang="en-US"/>
    </a:defPPr>
    <a:lvl1pPr lvl="0" algn="l" rtl="0" fontAlgn="base">
      <a:spcBef>
        <a:spcPct val="0"/>
      </a:spcBef>
      <a:spcAft>
        <a:spcPct val="0"/>
      </a:spcAft>
      <a:defRPr sz="2400" kern="1200">
        <a:solidFill>
          <a:schemeClr val="tx1"/>
        </a:solidFill>
        <a:latin typeface="Arial" panose="020B0604020202020204" pitchFamily="34" charset="0"/>
        <a:ea typeface="+mn-ea"/>
        <a:cs typeface="+mn-cs"/>
      </a:defRPr>
    </a:lvl1pPr>
    <a:lvl2pPr marL="457200" lvl="1" algn="l" rtl="0" fontAlgn="base">
      <a:spcBef>
        <a:spcPct val="0"/>
      </a:spcBef>
      <a:spcAft>
        <a:spcPct val="0"/>
      </a:spcAft>
      <a:defRPr sz="2400" kern="1200">
        <a:solidFill>
          <a:schemeClr val="tx1"/>
        </a:solidFill>
        <a:latin typeface="Arial" panose="020B0604020202020204" pitchFamily="34" charset="0"/>
        <a:ea typeface="+mn-ea"/>
        <a:cs typeface="+mn-cs"/>
      </a:defRPr>
    </a:lvl2pPr>
    <a:lvl3pPr marL="914400" lvl="2" algn="l" rtl="0" fontAlgn="base">
      <a:spcBef>
        <a:spcPct val="0"/>
      </a:spcBef>
      <a:spcAft>
        <a:spcPct val="0"/>
      </a:spcAft>
      <a:defRPr sz="2400" kern="1200">
        <a:solidFill>
          <a:schemeClr val="tx1"/>
        </a:solidFill>
        <a:latin typeface="Arial" panose="020B0604020202020204" pitchFamily="34" charset="0"/>
        <a:ea typeface="+mn-ea"/>
        <a:cs typeface="+mn-cs"/>
      </a:defRPr>
    </a:lvl3pPr>
    <a:lvl4pPr marL="1371600" lvl="3" algn="l" rtl="0" fontAlgn="base">
      <a:spcBef>
        <a:spcPct val="0"/>
      </a:spcBef>
      <a:spcAft>
        <a:spcPct val="0"/>
      </a:spcAft>
      <a:defRPr sz="2400" kern="1200">
        <a:solidFill>
          <a:schemeClr val="tx1"/>
        </a:solidFill>
        <a:latin typeface="Arial" panose="020B0604020202020204" pitchFamily="34" charset="0"/>
        <a:ea typeface="+mn-ea"/>
        <a:cs typeface="+mn-cs"/>
      </a:defRPr>
    </a:lvl4pPr>
    <a:lvl5pPr marL="1828800" lvl="4" algn="l" rtl="0" fontAlgn="base">
      <a:spcBef>
        <a:spcPct val="0"/>
      </a:spcBef>
      <a:spcAft>
        <a:spcPct val="0"/>
      </a:spcAft>
      <a:defRPr sz="2400" kern="1200">
        <a:solidFill>
          <a:schemeClr val="tx1"/>
        </a:solidFill>
        <a:latin typeface="Arial" panose="020B0604020202020204" pitchFamily="34" charset="0"/>
        <a:ea typeface="+mn-ea"/>
        <a:cs typeface="+mn-cs"/>
      </a:defRPr>
    </a:lvl5pPr>
    <a:lvl6pPr marL="2286000" lvl="5" algn="l" defTabSz="914400" rtl="0" eaLnBrk="1" latinLnBrk="0" hangingPunct="1">
      <a:defRPr sz="2400" kern="1200">
        <a:solidFill>
          <a:schemeClr val="tx1"/>
        </a:solidFill>
        <a:latin typeface="Arial" panose="020B0604020202020204" pitchFamily="34" charset="0"/>
        <a:ea typeface="+mn-ea"/>
        <a:cs typeface="+mn-cs"/>
      </a:defRPr>
    </a:lvl6pPr>
    <a:lvl7pPr marL="2743200" lvl="6" algn="l" defTabSz="914400" rtl="0" eaLnBrk="1" latinLnBrk="0" hangingPunct="1">
      <a:defRPr sz="2400" kern="1200">
        <a:solidFill>
          <a:schemeClr val="tx1"/>
        </a:solidFill>
        <a:latin typeface="Arial" panose="020B0604020202020204" pitchFamily="34" charset="0"/>
        <a:ea typeface="+mn-ea"/>
        <a:cs typeface="+mn-cs"/>
      </a:defRPr>
    </a:lvl7pPr>
    <a:lvl8pPr marL="3200400" lvl="7" algn="l" defTabSz="914400" rtl="0" eaLnBrk="1" latinLnBrk="0" hangingPunct="1">
      <a:defRPr sz="2400" kern="1200">
        <a:solidFill>
          <a:schemeClr val="tx1"/>
        </a:solidFill>
        <a:latin typeface="Arial" panose="020B0604020202020204" pitchFamily="34" charset="0"/>
        <a:ea typeface="+mn-ea"/>
        <a:cs typeface="+mn-cs"/>
      </a:defRPr>
    </a:lvl8pPr>
    <a:lvl9pPr marL="3657600" lvl="8" algn="l" defTabSz="914400" rtl="0" eaLnBrk="1" latinLnBrk="0" hangingPunct="1">
      <a:defRPr sz="2400" kern="1200">
        <a:solidFill>
          <a:schemeClr val="tx1"/>
        </a:solidFill>
        <a:latin typeface="Arial" panose="020B0604020202020204"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25" d="100"/>
          <a:sy n="25" d="100"/>
        </p:scale>
        <p:origin x="1238" y="14"/>
      </p:cViewPr>
      <p:guideLst>
        <p:guide orient="horz" pos="6912"/>
        <p:guide pos="1382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7" Type="http://schemas.openxmlformats.org/officeDocument/2006/relationships/tableStyles" Target="tableStyles.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5300" cy="46513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967163" y="0"/>
            <a:ext cx="3035300" cy="465138"/>
          </a:xfrm>
          <a:prstGeom prst="rect">
            <a:avLst/>
          </a:prstGeom>
        </p:spPr>
        <p:txBody>
          <a:bodyPr vert="horz" lIns="91440" tIns="45720" rIns="91440" bIns="45720" rtlCol="0"/>
          <a:lstStyle>
            <a:lvl1pPr algn="r">
              <a:defRPr sz="1200"/>
            </a:lvl1pPr>
          </a:lstStyle>
          <a:p>
            <a:fld id="{A201BD02-CB7A-4199-BB18-876DC63487A1}" type="datetimeFigureOut">
              <a:rPr lang="en-IN" smtClean="0"/>
            </a:fld>
            <a:endParaRPr lang="en-IN"/>
          </a:p>
        </p:txBody>
      </p:sp>
      <p:sp>
        <p:nvSpPr>
          <p:cNvPr id="4" name="Slide Image Placeholder 3"/>
          <p:cNvSpPr>
            <a:spLocks noGrp="1" noRot="1" noChangeAspect="1"/>
          </p:cNvSpPr>
          <p:nvPr>
            <p:ph type="sldImg" idx="2"/>
          </p:nvPr>
        </p:nvSpPr>
        <p:spPr>
          <a:xfrm>
            <a:off x="368300" y="1160463"/>
            <a:ext cx="6267450" cy="313372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700088" y="4467225"/>
            <a:ext cx="5603875" cy="3656013"/>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818563"/>
            <a:ext cx="3035300" cy="46513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967163" y="8818563"/>
            <a:ext cx="3035300" cy="465137"/>
          </a:xfrm>
          <a:prstGeom prst="rect">
            <a:avLst/>
          </a:prstGeom>
        </p:spPr>
        <p:txBody>
          <a:bodyPr vert="horz" lIns="91440" tIns="45720" rIns="91440" bIns="45720" rtlCol="0" anchor="b"/>
          <a:lstStyle>
            <a:lvl1pPr algn="r">
              <a:defRPr sz="1200"/>
            </a:lvl1pPr>
          </a:lstStyle>
          <a:p>
            <a:fld id="{70C0CDF0-3FBE-4E96-9422-3144F7C206FB}"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70C0CDF0-3FBE-4E96-9422-3144F7C206FB}" type="slidenum">
              <a:rPr lang="en-IN" smtClean="0"/>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Instructions"/>
          <p:cNvSpPr/>
          <p:nvPr userDrawn="1"/>
        </p:nvSpPr>
        <p:spPr>
          <a:xfrm>
            <a:off x="-7498080" y="0"/>
            <a:ext cx="6949440" cy="219456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46893" tIns="146893" rIns="146893" bIns="146893" rtlCol="0" anchor="t"/>
          <a:lstStyle>
            <a:defPPr>
              <a:defRPr lang="en-US"/>
            </a:defPPr>
            <a:lvl1pPr marL="0" algn="l" defTabSz="3686810" rtl="0" eaLnBrk="1" latinLnBrk="0" hangingPunct="1">
              <a:defRPr sz="7260" kern="1200">
                <a:solidFill>
                  <a:schemeClr val="lt1"/>
                </a:solidFill>
                <a:latin typeface="+mn-lt"/>
                <a:ea typeface="+mn-ea"/>
                <a:cs typeface="+mn-cs"/>
              </a:defRPr>
            </a:lvl1pPr>
            <a:lvl2pPr marL="1843405" algn="l" defTabSz="3686810" rtl="0" eaLnBrk="1" latinLnBrk="0" hangingPunct="1">
              <a:defRPr sz="7260" kern="1200">
                <a:solidFill>
                  <a:schemeClr val="lt1"/>
                </a:solidFill>
                <a:latin typeface="+mn-lt"/>
                <a:ea typeface="+mn-ea"/>
                <a:cs typeface="+mn-cs"/>
              </a:defRPr>
            </a:lvl2pPr>
            <a:lvl3pPr marL="3686810" algn="l" defTabSz="3686810" rtl="0" eaLnBrk="1" latinLnBrk="0" hangingPunct="1">
              <a:defRPr sz="7260" kern="1200">
                <a:solidFill>
                  <a:schemeClr val="lt1"/>
                </a:solidFill>
                <a:latin typeface="+mn-lt"/>
                <a:ea typeface="+mn-ea"/>
                <a:cs typeface="+mn-cs"/>
              </a:defRPr>
            </a:lvl3pPr>
            <a:lvl4pPr marL="5530215" algn="l" defTabSz="3686810" rtl="0" eaLnBrk="1" latinLnBrk="0" hangingPunct="1">
              <a:defRPr sz="7260" kern="1200">
                <a:solidFill>
                  <a:schemeClr val="lt1"/>
                </a:solidFill>
                <a:latin typeface="+mn-lt"/>
                <a:ea typeface="+mn-ea"/>
                <a:cs typeface="+mn-cs"/>
              </a:defRPr>
            </a:lvl4pPr>
            <a:lvl5pPr marL="7373620" algn="l" defTabSz="3686810" rtl="0" eaLnBrk="1" latinLnBrk="0" hangingPunct="1">
              <a:defRPr sz="7260" kern="1200">
                <a:solidFill>
                  <a:schemeClr val="lt1"/>
                </a:solidFill>
                <a:latin typeface="+mn-lt"/>
                <a:ea typeface="+mn-ea"/>
                <a:cs typeface="+mn-cs"/>
              </a:defRPr>
            </a:lvl5pPr>
            <a:lvl6pPr marL="9217025" algn="l" defTabSz="3686810" rtl="0" eaLnBrk="1" latinLnBrk="0" hangingPunct="1">
              <a:defRPr sz="7260" kern="1200">
                <a:solidFill>
                  <a:schemeClr val="lt1"/>
                </a:solidFill>
                <a:latin typeface="+mn-lt"/>
                <a:ea typeface="+mn-ea"/>
                <a:cs typeface="+mn-cs"/>
              </a:defRPr>
            </a:lvl6pPr>
            <a:lvl7pPr marL="11060430" algn="l" defTabSz="3686810" rtl="0" eaLnBrk="1" latinLnBrk="0" hangingPunct="1">
              <a:defRPr sz="7260" kern="1200">
                <a:solidFill>
                  <a:schemeClr val="lt1"/>
                </a:solidFill>
                <a:latin typeface="+mn-lt"/>
                <a:ea typeface="+mn-ea"/>
                <a:cs typeface="+mn-cs"/>
              </a:defRPr>
            </a:lvl7pPr>
            <a:lvl8pPr marL="12903835" algn="l" defTabSz="3686810" rtl="0" eaLnBrk="1" latinLnBrk="0" hangingPunct="1">
              <a:defRPr sz="7260" kern="1200">
                <a:solidFill>
                  <a:schemeClr val="lt1"/>
                </a:solidFill>
                <a:latin typeface="+mn-lt"/>
                <a:ea typeface="+mn-ea"/>
                <a:cs typeface="+mn-cs"/>
              </a:defRPr>
            </a:lvl8pPr>
            <a:lvl9pPr marL="14747240" algn="l" defTabSz="3686810" rtl="0" eaLnBrk="1" latinLnBrk="0" hangingPunct="1">
              <a:defRPr sz="7260" kern="1200">
                <a:solidFill>
                  <a:schemeClr val="lt1"/>
                </a:solidFill>
                <a:latin typeface="+mn-lt"/>
                <a:ea typeface="+mn-ea"/>
                <a:cs typeface="+mn-cs"/>
              </a:defRPr>
            </a:lvl9pPr>
          </a:lstStyle>
          <a:p>
            <a:pPr lvl="0">
              <a:spcBef>
                <a:spcPts val="0"/>
              </a:spcBef>
              <a:spcAft>
                <a:spcPts val="1545"/>
              </a:spcAft>
            </a:pPr>
            <a:r>
              <a:rPr lang="en-US" sz="5400" dirty="0">
                <a:solidFill>
                  <a:srgbClr val="7F7F7F"/>
                </a:solidFill>
                <a:latin typeface="Calibri" panose="020F0502020204030204" pitchFamily="34" charset="0"/>
                <a:cs typeface="Calibri" panose="020F0502020204030204" pitchFamily="34" charset="0"/>
              </a:rPr>
              <a:t>Poster Print Size:</a:t>
            </a:r>
            <a:endParaRPr sz="5400" dirty="0">
              <a:solidFill>
                <a:srgbClr val="7F7F7F"/>
              </a:solidFill>
              <a:latin typeface="Calibri" panose="020F0502020204030204" pitchFamily="34" charset="0"/>
              <a:cs typeface="Calibri" panose="020F0502020204030204" pitchFamily="34" charset="0"/>
            </a:endParaRPr>
          </a:p>
          <a:p>
            <a:pPr lvl="0">
              <a:spcBef>
                <a:spcPts val="0"/>
              </a:spcBef>
              <a:spcAft>
                <a:spcPts val="1545"/>
              </a:spcAft>
            </a:pPr>
            <a:r>
              <a:rPr lang="en-US" sz="3200" dirty="0">
                <a:solidFill>
                  <a:srgbClr val="7F7F7F"/>
                </a:solidFill>
                <a:latin typeface="Calibri" panose="020F0502020204030204" pitchFamily="34" charset="0"/>
                <a:cs typeface="Calibri" panose="020F0502020204030204" pitchFamily="34" charset="0"/>
              </a:rPr>
              <a:t>This poster template is 24” high by 48” wide .</a:t>
            </a:r>
            <a:r>
              <a:rPr lang="en-US" sz="3200" baseline="0" dirty="0">
                <a:solidFill>
                  <a:srgbClr val="7F7F7F"/>
                </a:solidFill>
                <a:latin typeface="Calibri" panose="020F0502020204030204" pitchFamily="34" charset="0"/>
                <a:cs typeface="Calibri" panose="020F0502020204030204" pitchFamily="34" charset="0"/>
              </a:rPr>
              <a:t> </a:t>
            </a:r>
            <a:r>
              <a:rPr lang="en-US" sz="3200" dirty="0">
                <a:solidFill>
                  <a:srgbClr val="7F7F7F"/>
                </a:solidFill>
                <a:latin typeface="Calibri" panose="020F0502020204030204" pitchFamily="34" charset="0"/>
                <a:cs typeface="Calibri" panose="020F0502020204030204" pitchFamily="34" charset="0"/>
              </a:rPr>
              <a:t>It can be used to print any poster with a 1:2 aspect ratio including 30x60, 36x72, 42x84, and 48x96. </a:t>
            </a:r>
            <a:endParaRPr lang="en-US" sz="3200" dirty="0">
              <a:solidFill>
                <a:srgbClr val="7F7F7F"/>
              </a:solidFill>
              <a:latin typeface="Calibri" panose="020F0502020204030204" pitchFamily="34" charset="0"/>
              <a:cs typeface="Calibri" panose="020F0502020204030204" pitchFamily="34" charset="0"/>
            </a:endParaRPr>
          </a:p>
          <a:p>
            <a:pPr lvl="0">
              <a:spcBef>
                <a:spcPts val="0"/>
              </a:spcBef>
              <a:spcAft>
                <a:spcPts val="1545"/>
              </a:spcAft>
            </a:pPr>
            <a:r>
              <a:rPr lang="en-US" sz="5400" dirty="0">
                <a:solidFill>
                  <a:srgbClr val="7F7F7F"/>
                </a:solidFill>
                <a:latin typeface="Calibri" panose="020F0502020204030204" pitchFamily="34" charset="0"/>
                <a:cs typeface="Calibri" panose="020F0502020204030204" pitchFamily="34" charset="0"/>
              </a:rPr>
              <a:t>Placeholders</a:t>
            </a:r>
            <a:r>
              <a:rPr sz="5400" dirty="0">
                <a:solidFill>
                  <a:srgbClr val="7F7F7F"/>
                </a:solidFill>
                <a:latin typeface="Calibri" panose="020F0502020204030204" pitchFamily="34" charset="0"/>
                <a:cs typeface="Calibri" panose="020F0502020204030204" pitchFamily="34" charset="0"/>
              </a:rPr>
              <a:t>:</a:t>
            </a:r>
            <a:endParaRPr sz="5400" dirty="0">
              <a:solidFill>
                <a:srgbClr val="7F7F7F"/>
              </a:solidFill>
              <a:latin typeface="Calibri" panose="020F0502020204030204" pitchFamily="34" charset="0"/>
              <a:cs typeface="Calibri" panose="020F0502020204030204" pitchFamily="34" charset="0"/>
            </a:endParaRPr>
          </a:p>
          <a:p>
            <a:pPr lvl="0">
              <a:spcBef>
                <a:spcPts val="0"/>
              </a:spcBef>
              <a:spcAft>
                <a:spcPts val="1545"/>
              </a:spcAft>
            </a:pPr>
            <a:r>
              <a:rPr sz="3200" dirty="0">
                <a:solidFill>
                  <a:srgbClr val="7F7F7F"/>
                </a:solidFill>
                <a:latin typeface="Calibri" panose="020F0502020204030204" pitchFamily="34" charset="0"/>
                <a:cs typeface="Calibri" panose="020F0502020204030204" pitchFamily="34" charset="0"/>
              </a:rPr>
              <a:t>The </a:t>
            </a:r>
            <a:r>
              <a:rPr lang="en-US" sz="3200" dirty="0">
                <a:solidFill>
                  <a:srgbClr val="7F7F7F"/>
                </a:solidFill>
                <a:latin typeface="Calibri" panose="020F0502020204030204" pitchFamily="34" charset="0"/>
                <a:cs typeface="Calibri" panose="020F0502020204030204" pitchFamily="34" charset="0"/>
              </a:rPr>
              <a:t>various elements included</a:t>
            </a:r>
            <a:r>
              <a:rPr sz="3200" dirty="0">
                <a:solidFill>
                  <a:srgbClr val="7F7F7F"/>
                </a:solidFill>
                <a:latin typeface="Calibri" panose="020F0502020204030204" pitchFamily="34" charset="0"/>
                <a:cs typeface="Calibri" panose="020F0502020204030204" pitchFamily="34" charset="0"/>
              </a:rPr>
              <a:t> in this </a:t>
            </a:r>
            <a:r>
              <a:rPr lang="en-US" sz="3200" dirty="0">
                <a:solidFill>
                  <a:srgbClr val="7F7F7F"/>
                </a:solidFill>
                <a:latin typeface="Calibri" panose="020F0502020204030204" pitchFamily="34" charset="0"/>
                <a:cs typeface="Calibri" panose="020F0502020204030204" pitchFamily="34" charset="0"/>
              </a:rPr>
              <a:t>poster are ones</a:t>
            </a:r>
            <a:r>
              <a:rPr lang="en-US" sz="3200" baseline="0" dirty="0">
                <a:solidFill>
                  <a:srgbClr val="7F7F7F"/>
                </a:solidFill>
                <a:latin typeface="Calibri" panose="020F0502020204030204" pitchFamily="34" charset="0"/>
                <a:cs typeface="Calibri" panose="020F0502020204030204" pitchFamily="34" charset="0"/>
              </a:rPr>
              <a:t> we often see in medical, research, and scientific posters.</a:t>
            </a:r>
            <a:r>
              <a:rPr sz="3200" dirty="0">
                <a:solidFill>
                  <a:srgbClr val="7F7F7F"/>
                </a:solidFill>
                <a:latin typeface="Calibri" panose="020F0502020204030204" pitchFamily="34" charset="0"/>
                <a:cs typeface="Calibri" panose="020F0502020204030204" pitchFamily="34" charset="0"/>
              </a:rPr>
              <a:t> </a:t>
            </a:r>
            <a:r>
              <a:rPr lang="en-US" sz="3200" dirty="0">
                <a:solidFill>
                  <a:srgbClr val="7F7F7F"/>
                </a:solidFill>
                <a:latin typeface="Calibri" panose="020F0502020204030204" pitchFamily="34" charset="0"/>
                <a:cs typeface="Calibri" panose="020F0502020204030204" pitchFamily="34" charset="0"/>
              </a:rPr>
              <a:t>Feel</a:t>
            </a:r>
            <a:r>
              <a:rPr lang="en-US" sz="3200" baseline="0" dirty="0">
                <a:solidFill>
                  <a:srgbClr val="7F7F7F"/>
                </a:solidFill>
                <a:latin typeface="Calibri" panose="020F0502020204030204" pitchFamily="34" charset="0"/>
                <a:cs typeface="Calibri" panose="020F0502020204030204" pitchFamily="34" charset="0"/>
              </a:rPr>
              <a:t> free to edit, move,  add, and delete items, or change the layout to suit your needs. Always check with your conference organizer for specific requirements.</a:t>
            </a:r>
            <a:endParaRPr lang="en-US" sz="3200" baseline="0" dirty="0">
              <a:solidFill>
                <a:srgbClr val="7F7F7F"/>
              </a:solidFill>
              <a:latin typeface="Calibri" panose="020F0502020204030204" pitchFamily="34" charset="0"/>
              <a:cs typeface="Calibri" panose="020F0502020204030204" pitchFamily="34" charset="0"/>
            </a:endParaRPr>
          </a:p>
          <a:p>
            <a:pPr lvl="0">
              <a:spcBef>
                <a:spcPts val="0"/>
              </a:spcBef>
              <a:spcAft>
                <a:spcPts val="1545"/>
              </a:spcAft>
            </a:pPr>
            <a:r>
              <a:rPr lang="en-US" sz="5400" dirty="0">
                <a:solidFill>
                  <a:srgbClr val="7F7F7F"/>
                </a:solidFill>
                <a:latin typeface="Calibri" panose="020F0502020204030204" pitchFamily="34" charset="0"/>
                <a:cs typeface="Calibri" panose="020F0502020204030204" pitchFamily="34" charset="0"/>
              </a:rPr>
              <a:t>Image</a:t>
            </a:r>
            <a:r>
              <a:rPr lang="en-US" sz="5400" baseline="0" dirty="0">
                <a:solidFill>
                  <a:srgbClr val="7F7F7F"/>
                </a:solidFill>
                <a:latin typeface="Calibri" panose="020F0502020204030204" pitchFamily="34" charset="0"/>
                <a:cs typeface="Calibri" panose="020F0502020204030204" pitchFamily="34" charset="0"/>
              </a:rPr>
              <a:t> Quality</a:t>
            </a:r>
            <a:r>
              <a:rPr lang="en-US" sz="5400" dirty="0">
                <a:solidFill>
                  <a:srgbClr val="7F7F7F"/>
                </a:solidFill>
                <a:latin typeface="Calibri" panose="020F0502020204030204" pitchFamily="34" charset="0"/>
                <a:cs typeface="Calibri" panose="020F0502020204030204" pitchFamily="34" charset="0"/>
              </a:rPr>
              <a:t>:</a:t>
            </a:r>
            <a:endParaRPr lang="en-US" sz="5400" dirty="0">
              <a:solidFill>
                <a:srgbClr val="7F7F7F"/>
              </a:solidFill>
              <a:latin typeface="Calibri" panose="020F0502020204030204" pitchFamily="34" charset="0"/>
              <a:cs typeface="Calibri" panose="020F0502020204030204" pitchFamily="34" charset="0"/>
            </a:endParaRPr>
          </a:p>
          <a:p>
            <a:pPr lvl="0">
              <a:spcBef>
                <a:spcPts val="0"/>
              </a:spcBef>
              <a:spcAft>
                <a:spcPts val="1545"/>
              </a:spcAft>
            </a:pPr>
            <a:r>
              <a:rPr lang="en-US" sz="3200" dirty="0">
                <a:solidFill>
                  <a:srgbClr val="7F7F7F"/>
                </a:solidFill>
                <a:latin typeface="Calibri" panose="020F0502020204030204" pitchFamily="34" charset="0"/>
                <a:cs typeface="Calibri" panose="020F0502020204030204" pitchFamily="34" charset="0"/>
              </a:rPr>
              <a:t>You can place digital photos or logo art in your poster file by selecting the </a:t>
            </a:r>
            <a:r>
              <a:rPr lang="en-US" sz="3200" b="1" dirty="0">
                <a:solidFill>
                  <a:srgbClr val="7F7F7F"/>
                </a:solidFill>
                <a:latin typeface="Calibri" panose="020F0502020204030204" pitchFamily="34" charset="0"/>
                <a:cs typeface="Calibri" panose="020F0502020204030204" pitchFamily="34" charset="0"/>
              </a:rPr>
              <a:t>Insert, Picture</a:t>
            </a:r>
            <a:r>
              <a:rPr lang="en-US" sz="3200" dirty="0">
                <a:solidFill>
                  <a:srgbClr val="7F7F7F"/>
                </a:solidFill>
                <a:latin typeface="Calibri" panose="020F0502020204030204" pitchFamily="34" charset="0"/>
                <a:cs typeface="Calibri" panose="020F0502020204030204" pitchFamily="34" charset="0"/>
              </a:rPr>
              <a:t> command, or by using standard copy &amp; paste. For best results, all graphic elements should be at least </a:t>
            </a:r>
            <a:r>
              <a:rPr lang="en-US" sz="3200" b="1" dirty="0">
                <a:solidFill>
                  <a:srgbClr val="7F7F7F"/>
                </a:solidFill>
                <a:latin typeface="Calibri" panose="020F0502020204030204" pitchFamily="34" charset="0"/>
                <a:cs typeface="Calibri" panose="020F0502020204030204" pitchFamily="34" charset="0"/>
              </a:rPr>
              <a:t>150-200 pixels per inch in their final printed size</a:t>
            </a:r>
            <a:r>
              <a:rPr lang="en-US" sz="3200" dirty="0">
                <a:solidFill>
                  <a:srgbClr val="7F7F7F"/>
                </a:solidFill>
                <a:latin typeface="Calibri" panose="020F0502020204030204" pitchFamily="34" charset="0"/>
                <a:cs typeface="Calibri" panose="020F0502020204030204" pitchFamily="34" charset="0"/>
              </a:rPr>
              <a:t>. For instance, a 1600 x 1200 pixel</a:t>
            </a:r>
            <a:r>
              <a:rPr lang="en-US" sz="3200" baseline="0" dirty="0">
                <a:solidFill>
                  <a:srgbClr val="7F7F7F"/>
                </a:solidFill>
                <a:latin typeface="Calibri" panose="020F0502020204030204" pitchFamily="34" charset="0"/>
                <a:cs typeface="Calibri" panose="020F0502020204030204" pitchFamily="34" charset="0"/>
              </a:rPr>
              <a:t> photo will usually look fine up to </a:t>
            </a:r>
            <a:r>
              <a:rPr lang="en-US" sz="3200" dirty="0">
                <a:solidFill>
                  <a:srgbClr val="7F7F7F"/>
                </a:solidFill>
                <a:latin typeface="Calibri" panose="020F0502020204030204" pitchFamily="34" charset="0"/>
                <a:cs typeface="Calibri" panose="020F0502020204030204" pitchFamily="34" charset="0"/>
              </a:rPr>
              <a:t>8“-10” wide on your printed poster.</a:t>
            </a:r>
            <a:endParaRPr lang="en-US" sz="3200" dirty="0">
              <a:solidFill>
                <a:srgbClr val="7F7F7F"/>
              </a:solidFill>
              <a:latin typeface="Calibri" panose="020F0502020204030204" pitchFamily="34" charset="0"/>
              <a:cs typeface="Calibri" panose="020F0502020204030204" pitchFamily="34" charset="0"/>
            </a:endParaRPr>
          </a:p>
          <a:p>
            <a:pPr lvl="0">
              <a:spcBef>
                <a:spcPts val="0"/>
              </a:spcBef>
              <a:spcAft>
                <a:spcPts val="1545"/>
              </a:spcAft>
            </a:pPr>
            <a:r>
              <a:rPr lang="en-US" sz="3200" dirty="0">
                <a:solidFill>
                  <a:srgbClr val="7F7F7F"/>
                </a:solidFill>
                <a:latin typeface="Calibri" panose="020F0502020204030204" pitchFamily="34" charset="0"/>
                <a:cs typeface="Calibri" panose="020F0502020204030204" pitchFamily="34" charset="0"/>
              </a:rPr>
              <a:t>To preview the print quality of images, select a magnification of 100% when previewing your poster. This will give you a good idea of what it will look like in print. If you are laying out a large poster and using half-scale dimensions, be sure to preview your graphics at 200% to see them at their final printed size.</a:t>
            </a:r>
            <a:endParaRPr lang="en-US" sz="3200" dirty="0">
              <a:solidFill>
                <a:srgbClr val="7F7F7F"/>
              </a:solidFill>
              <a:latin typeface="Calibri" panose="020F0502020204030204" pitchFamily="34" charset="0"/>
              <a:cs typeface="Calibri" panose="020F0502020204030204" pitchFamily="34" charset="0"/>
            </a:endParaRPr>
          </a:p>
          <a:p>
            <a:pPr lvl="0">
              <a:spcBef>
                <a:spcPts val="0"/>
              </a:spcBef>
              <a:spcAft>
                <a:spcPts val="1545"/>
              </a:spcAft>
            </a:pPr>
            <a:r>
              <a:rPr lang="en-US" sz="3200" dirty="0">
                <a:solidFill>
                  <a:srgbClr val="7F7F7F"/>
                </a:solidFill>
                <a:latin typeface="Calibri" panose="020F0502020204030204" pitchFamily="34" charset="0"/>
                <a:cs typeface="Calibri" panose="020F0502020204030204" pitchFamily="34" charset="0"/>
              </a:rPr>
              <a:t>Please note that graphics from websites (such as the logo on your hospital's or university's home page) will only be 72dpi and not suitable for printing.</a:t>
            </a:r>
            <a:endParaRPr lang="en-US" sz="3200" dirty="0">
              <a:solidFill>
                <a:srgbClr val="7F7F7F"/>
              </a:solidFill>
              <a:latin typeface="Calibri" panose="020F0502020204030204" pitchFamily="34" charset="0"/>
              <a:cs typeface="Calibri" panose="020F0502020204030204" pitchFamily="34" charset="0"/>
            </a:endParaRPr>
          </a:p>
          <a:p>
            <a:pPr lvl="0" algn="ctr">
              <a:spcBef>
                <a:spcPts val="0"/>
              </a:spcBef>
              <a:spcAft>
                <a:spcPts val="1545"/>
              </a:spcAft>
            </a:pPr>
            <a:br>
              <a:rPr lang="en-US" sz="2800" dirty="0">
                <a:solidFill>
                  <a:srgbClr val="7F7F7F"/>
                </a:solidFill>
                <a:latin typeface="Calibri" panose="020F0502020204030204" pitchFamily="34" charset="0"/>
                <a:cs typeface="Calibri" panose="020F0502020204030204" pitchFamily="34" charset="0"/>
              </a:rPr>
            </a:br>
            <a:r>
              <a:rPr lang="en-US" sz="2800" dirty="0">
                <a:solidFill>
                  <a:srgbClr val="7F7F7F"/>
                </a:solidFill>
                <a:latin typeface="Calibri" panose="020F0502020204030204" pitchFamily="34" charset="0"/>
                <a:cs typeface="Calibri" panose="020F0502020204030204" pitchFamily="34" charset="0"/>
              </a:rPr>
              <a:t>[This sidebar area does not print.]</a:t>
            </a:r>
            <a:endParaRPr lang="en-US" sz="2800" dirty="0">
              <a:solidFill>
                <a:srgbClr val="7F7F7F"/>
              </a:solidFill>
              <a:latin typeface="Calibri" panose="020F0502020204030204" pitchFamily="34" charset="0"/>
              <a:cs typeface="Calibri" panose="020F0502020204030204" pitchFamily="34" charset="0"/>
            </a:endParaRPr>
          </a:p>
        </p:txBody>
      </p:sp>
      <p:grpSp>
        <p:nvGrpSpPr>
          <p:cNvPr id="5" name="Group 4"/>
          <p:cNvGrpSpPr/>
          <p:nvPr userDrawn="1"/>
        </p:nvGrpSpPr>
        <p:grpSpPr>
          <a:xfrm>
            <a:off x="44439840" y="0"/>
            <a:ext cx="6949440" cy="21945600"/>
            <a:chOff x="33832800" y="0"/>
            <a:chExt cx="12801600" cy="43891200"/>
          </a:xfrm>
        </p:grpSpPr>
        <p:sp>
          <p:nvSpPr>
            <p:cNvPr id="6" name="Instructions"/>
            <p:cNvSpPr/>
            <p:nvPr userDrawn="1"/>
          </p:nvSpPr>
          <p:spPr>
            <a:xfrm>
              <a:off x="33832800" y="0"/>
              <a:ext cx="12801600" cy="43891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28600" tIns="228600" rIns="228600" bIns="228600" rtlCol="0" anchor="t"/>
            <a:lstStyle>
              <a:defPPr>
                <a:defRPr lang="en-US"/>
              </a:defPPr>
              <a:lvl1pPr marL="0" algn="l" defTabSz="3686810" rtl="0" eaLnBrk="1" latinLnBrk="0" hangingPunct="1">
                <a:defRPr sz="7260" kern="1200">
                  <a:solidFill>
                    <a:schemeClr val="lt1"/>
                  </a:solidFill>
                  <a:latin typeface="+mn-lt"/>
                  <a:ea typeface="+mn-ea"/>
                  <a:cs typeface="+mn-cs"/>
                </a:defRPr>
              </a:lvl1pPr>
              <a:lvl2pPr marL="1843405" algn="l" defTabSz="3686810" rtl="0" eaLnBrk="1" latinLnBrk="0" hangingPunct="1">
                <a:defRPr sz="7260" kern="1200">
                  <a:solidFill>
                    <a:schemeClr val="lt1"/>
                  </a:solidFill>
                  <a:latin typeface="+mn-lt"/>
                  <a:ea typeface="+mn-ea"/>
                  <a:cs typeface="+mn-cs"/>
                </a:defRPr>
              </a:lvl2pPr>
              <a:lvl3pPr marL="3686810" algn="l" defTabSz="3686810" rtl="0" eaLnBrk="1" latinLnBrk="0" hangingPunct="1">
                <a:defRPr sz="7260" kern="1200">
                  <a:solidFill>
                    <a:schemeClr val="lt1"/>
                  </a:solidFill>
                  <a:latin typeface="+mn-lt"/>
                  <a:ea typeface="+mn-ea"/>
                  <a:cs typeface="+mn-cs"/>
                </a:defRPr>
              </a:lvl3pPr>
              <a:lvl4pPr marL="5530215" algn="l" defTabSz="3686810" rtl="0" eaLnBrk="1" latinLnBrk="0" hangingPunct="1">
                <a:defRPr sz="7260" kern="1200">
                  <a:solidFill>
                    <a:schemeClr val="lt1"/>
                  </a:solidFill>
                  <a:latin typeface="+mn-lt"/>
                  <a:ea typeface="+mn-ea"/>
                  <a:cs typeface="+mn-cs"/>
                </a:defRPr>
              </a:lvl4pPr>
              <a:lvl5pPr marL="7373620" algn="l" defTabSz="3686810" rtl="0" eaLnBrk="1" latinLnBrk="0" hangingPunct="1">
                <a:defRPr sz="7260" kern="1200">
                  <a:solidFill>
                    <a:schemeClr val="lt1"/>
                  </a:solidFill>
                  <a:latin typeface="+mn-lt"/>
                  <a:ea typeface="+mn-ea"/>
                  <a:cs typeface="+mn-cs"/>
                </a:defRPr>
              </a:lvl5pPr>
              <a:lvl6pPr marL="9217025" algn="l" defTabSz="3686810" rtl="0" eaLnBrk="1" latinLnBrk="0" hangingPunct="1">
                <a:defRPr sz="7260" kern="1200">
                  <a:solidFill>
                    <a:schemeClr val="lt1"/>
                  </a:solidFill>
                  <a:latin typeface="+mn-lt"/>
                  <a:ea typeface="+mn-ea"/>
                  <a:cs typeface="+mn-cs"/>
                </a:defRPr>
              </a:lvl6pPr>
              <a:lvl7pPr marL="11060430" algn="l" defTabSz="3686810" rtl="0" eaLnBrk="1" latinLnBrk="0" hangingPunct="1">
                <a:defRPr sz="7260" kern="1200">
                  <a:solidFill>
                    <a:schemeClr val="lt1"/>
                  </a:solidFill>
                  <a:latin typeface="+mn-lt"/>
                  <a:ea typeface="+mn-ea"/>
                  <a:cs typeface="+mn-cs"/>
                </a:defRPr>
              </a:lvl7pPr>
              <a:lvl8pPr marL="12903835" algn="l" defTabSz="3686810" rtl="0" eaLnBrk="1" latinLnBrk="0" hangingPunct="1">
                <a:defRPr sz="7260" kern="1200">
                  <a:solidFill>
                    <a:schemeClr val="lt1"/>
                  </a:solidFill>
                  <a:latin typeface="+mn-lt"/>
                  <a:ea typeface="+mn-ea"/>
                  <a:cs typeface="+mn-cs"/>
                </a:defRPr>
              </a:lvl8pPr>
              <a:lvl9pPr marL="14747240" algn="l" defTabSz="3686810" rtl="0" eaLnBrk="1" latinLnBrk="0" hangingPunct="1">
                <a:defRPr sz="7260" kern="1200">
                  <a:solidFill>
                    <a:schemeClr val="lt1"/>
                  </a:solidFill>
                  <a:latin typeface="+mn-lt"/>
                  <a:ea typeface="+mn-ea"/>
                  <a:cs typeface="+mn-cs"/>
                </a:defRPr>
              </a:lvl9pPr>
            </a:lstStyle>
            <a:p>
              <a:pPr lvl="0">
                <a:spcBef>
                  <a:spcPts val="0"/>
                </a:spcBef>
                <a:spcAft>
                  <a:spcPts val="1545"/>
                </a:spcAft>
              </a:pPr>
              <a:r>
                <a:rPr lang="en-US" sz="5400" dirty="0">
                  <a:solidFill>
                    <a:schemeClr val="bg1">
                      <a:lumMod val="50000"/>
                    </a:schemeClr>
                  </a:solidFill>
                  <a:latin typeface="Calibri" panose="020F0502020204030204" pitchFamily="34" charset="0"/>
                  <a:cs typeface="Calibri" panose="020F0502020204030204" pitchFamily="34" charset="0"/>
                </a:rPr>
                <a:t>Change</a:t>
              </a:r>
              <a:r>
                <a:rPr lang="en-US" sz="5400" baseline="0" dirty="0">
                  <a:solidFill>
                    <a:schemeClr val="bg1">
                      <a:lumMod val="50000"/>
                    </a:schemeClr>
                  </a:solidFill>
                  <a:latin typeface="Calibri" panose="020F0502020204030204" pitchFamily="34" charset="0"/>
                  <a:cs typeface="Calibri" panose="020F0502020204030204" pitchFamily="34" charset="0"/>
                </a:rPr>
                <a:t> Color Theme</a:t>
              </a:r>
              <a:r>
                <a:rPr lang="en-US" sz="5400" dirty="0">
                  <a:solidFill>
                    <a:schemeClr val="bg1">
                      <a:lumMod val="50000"/>
                    </a:schemeClr>
                  </a:solidFill>
                  <a:latin typeface="Calibri" panose="020F0502020204030204" pitchFamily="34" charset="0"/>
                  <a:cs typeface="Calibri" panose="020F0502020204030204" pitchFamily="34" charset="0"/>
                </a:rPr>
                <a:t>:</a:t>
              </a:r>
              <a:endParaRPr sz="5400" dirty="0">
                <a:solidFill>
                  <a:schemeClr val="bg1">
                    <a:lumMod val="50000"/>
                  </a:schemeClr>
                </a:solidFill>
                <a:latin typeface="Calibri" panose="020F0502020204030204" pitchFamily="34" charset="0"/>
                <a:cs typeface="Calibri" panose="020F0502020204030204" pitchFamily="34" charset="0"/>
              </a:endParaRPr>
            </a:p>
            <a:p>
              <a:pPr lvl="0">
                <a:spcBef>
                  <a:spcPts val="0"/>
                </a:spcBef>
                <a:spcAft>
                  <a:spcPts val="1545"/>
                </a:spcAft>
              </a:pPr>
              <a:r>
                <a:rPr lang="en-US" sz="3200" dirty="0">
                  <a:solidFill>
                    <a:schemeClr val="bg1">
                      <a:lumMod val="50000"/>
                    </a:schemeClr>
                  </a:solidFill>
                  <a:latin typeface="Calibri" panose="020F0502020204030204" pitchFamily="34" charset="0"/>
                  <a:cs typeface="Calibri" panose="020F0502020204030204" pitchFamily="34" charset="0"/>
                </a:rPr>
                <a:t>This template is designed to use the built-in color themes in</a:t>
              </a:r>
              <a:r>
                <a:rPr lang="en-US" sz="3200" baseline="0" dirty="0">
                  <a:solidFill>
                    <a:schemeClr val="bg1">
                      <a:lumMod val="50000"/>
                    </a:schemeClr>
                  </a:solidFill>
                  <a:latin typeface="Calibri" panose="020F0502020204030204" pitchFamily="34" charset="0"/>
                  <a:cs typeface="Calibri" panose="020F0502020204030204" pitchFamily="34" charset="0"/>
                </a:rPr>
                <a:t> the newer versions of PowerPoint.</a:t>
              </a:r>
              <a:endParaRPr lang="en-US" sz="3200" baseline="0" dirty="0">
                <a:solidFill>
                  <a:schemeClr val="bg1">
                    <a:lumMod val="50000"/>
                  </a:schemeClr>
                </a:solidFill>
                <a:latin typeface="Calibri" panose="020F0502020204030204" pitchFamily="34" charset="0"/>
                <a:cs typeface="Calibri" panose="020F0502020204030204" pitchFamily="34" charset="0"/>
              </a:endParaRPr>
            </a:p>
            <a:p>
              <a:pPr lvl="0">
                <a:spcBef>
                  <a:spcPts val="0"/>
                </a:spcBef>
                <a:spcAft>
                  <a:spcPts val="1545"/>
                </a:spcAft>
              </a:pPr>
              <a:r>
                <a:rPr lang="en-US" sz="3200" baseline="0" dirty="0">
                  <a:solidFill>
                    <a:schemeClr val="bg1">
                      <a:lumMod val="50000"/>
                    </a:schemeClr>
                  </a:solidFill>
                  <a:latin typeface="Calibri" panose="020F0502020204030204" pitchFamily="34" charset="0"/>
                  <a:cs typeface="Calibri" panose="020F0502020204030204" pitchFamily="34" charset="0"/>
                </a:rPr>
                <a:t>To change the color theme, select the </a:t>
              </a:r>
              <a:r>
                <a:rPr lang="en-US" sz="3200" b="1" baseline="0" dirty="0">
                  <a:solidFill>
                    <a:schemeClr val="bg1">
                      <a:lumMod val="50000"/>
                    </a:schemeClr>
                  </a:solidFill>
                  <a:latin typeface="Calibri" panose="020F0502020204030204" pitchFamily="34" charset="0"/>
                  <a:cs typeface="Calibri" panose="020F0502020204030204" pitchFamily="34" charset="0"/>
                </a:rPr>
                <a:t>Design</a:t>
              </a:r>
              <a:r>
                <a:rPr lang="en-US" sz="3200" baseline="0" dirty="0">
                  <a:solidFill>
                    <a:schemeClr val="bg1">
                      <a:lumMod val="50000"/>
                    </a:schemeClr>
                  </a:solidFill>
                  <a:latin typeface="Calibri" panose="020F0502020204030204" pitchFamily="34" charset="0"/>
                  <a:cs typeface="Calibri" panose="020F0502020204030204" pitchFamily="34" charset="0"/>
                </a:rPr>
                <a:t> tab, then select the </a:t>
              </a:r>
              <a:r>
                <a:rPr lang="en-US" sz="3200" b="1" baseline="0" dirty="0">
                  <a:solidFill>
                    <a:schemeClr val="bg1">
                      <a:lumMod val="50000"/>
                    </a:schemeClr>
                  </a:solidFill>
                  <a:latin typeface="Calibri" panose="020F0502020204030204" pitchFamily="34" charset="0"/>
                  <a:cs typeface="Calibri" panose="020F0502020204030204" pitchFamily="34" charset="0"/>
                </a:rPr>
                <a:t>Colors</a:t>
              </a:r>
              <a:r>
                <a:rPr lang="en-US" sz="3200" baseline="0" dirty="0">
                  <a:solidFill>
                    <a:schemeClr val="bg1">
                      <a:lumMod val="50000"/>
                    </a:schemeClr>
                  </a:solidFill>
                  <a:latin typeface="Calibri" panose="020F0502020204030204" pitchFamily="34" charset="0"/>
                  <a:cs typeface="Calibri" panose="020F0502020204030204" pitchFamily="34" charset="0"/>
                </a:rPr>
                <a:t> drop-down list.</a:t>
              </a:r>
              <a:endParaRPr lang="en-US" sz="3200" baseline="0" dirty="0">
                <a:solidFill>
                  <a:schemeClr val="bg1">
                    <a:lumMod val="50000"/>
                  </a:schemeClr>
                </a:solidFill>
                <a:latin typeface="Calibri" panose="020F0502020204030204" pitchFamily="34" charset="0"/>
                <a:cs typeface="Calibri" panose="020F0502020204030204" pitchFamily="34" charset="0"/>
              </a:endParaRPr>
            </a:p>
            <a:p>
              <a:pPr lvl="0">
                <a:spcBef>
                  <a:spcPts val="0"/>
                </a:spcBef>
                <a:spcAft>
                  <a:spcPts val="1545"/>
                </a:spcAft>
              </a:pPr>
              <a:endParaRPr lang="en-US" sz="3200" baseline="0" dirty="0">
                <a:solidFill>
                  <a:schemeClr val="bg1">
                    <a:lumMod val="50000"/>
                  </a:schemeClr>
                </a:solidFill>
                <a:latin typeface="Calibri" panose="020F0502020204030204" pitchFamily="34" charset="0"/>
                <a:cs typeface="Calibri" panose="020F0502020204030204" pitchFamily="34" charset="0"/>
              </a:endParaRPr>
            </a:p>
            <a:p>
              <a:pPr lvl="0">
                <a:spcBef>
                  <a:spcPts val="0"/>
                </a:spcBef>
                <a:spcAft>
                  <a:spcPts val="1545"/>
                </a:spcAft>
              </a:pPr>
              <a:endParaRPr lang="en-US" sz="3200" baseline="0" dirty="0">
                <a:solidFill>
                  <a:schemeClr val="bg1">
                    <a:lumMod val="50000"/>
                  </a:schemeClr>
                </a:solidFill>
                <a:latin typeface="Calibri" panose="020F0502020204030204" pitchFamily="34" charset="0"/>
                <a:cs typeface="Calibri" panose="020F0502020204030204" pitchFamily="34" charset="0"/>
              </a:endParaRPr>
            </a:p>
            <a:p>
              <a:pPr lvl="0">
                <a:spcBef>
                  <a:spcPts val="0"/>
                </a:spcBef>
                <a:spcAft>
                  <a:spcPts val="1545"/>
                </a:spcAft>
              </a:pPr>
              <a:endParaRPr lang="en-US" sz="3200" baseline="0" dirty="0">
                <a:solidFill>
                  <a:schemeClr val="bg1">
                    <a:lumMod val="50000"/>
                  </a:schemeClr>
                </a:solidFill>
                <a:latin typeface="Calibri" panose="020F0502020204030204" pitchFamily="34" charset="0"/>
                <a:cs typeface="Calibri" panose="020F0502020204030204" pitchFamily="34" charset="0"/>
              </a:endParaRPr>
            </a:p>
            <a:p>
              <a:pPr lvl="0">
                <a:spcBef>
                  <a:spcPts val="0"/>
                </a:spcBef>
                <a:spcAft>
                  <a:spcPts val="1545"/>
                </a:spcAft>
              </a:pPr>
              <a:endParaRPr lang="en-US" sz="3200" baseline="0" dirty="0">
                <a:solidFill>
                  <a:schemeClr val="bg1">
                    <a:lumMod val="50000"/>
                  </a:schemeClr>
                </a:solidFill>
                <a:latin typeface="Calibri" panose="020F0502020204030204" pitchFamily="34" charset="0"/>
                <a:cs typeface="Calibri" panose="020F0502020204030204" pitchFamily="34" charset="0"/>
              </a:endParaRPr>
            </a:p>
            <a:p>
              <a:pPr lvl="0">
                <a:spcBef>
                  <a:spcPts val="0"/>
                </a:spcBef>
                <a:spcAft>
                  <a:spcPts val="1545"/>
                </a:spcAft>
              </a:pPr>
              <a:endParaRPr lang="en-US" sz="3200" baseline="0" dirty="0">
                <a:solidFill>
                  <a:schemeClr val="bg1">
                    <a:lumMod val="50000"/>
                  </a:schemeClr>
                </a:solidFill>
                <a:latin typeface="Calibri" panose="020F0502020204030204" pitchFamily="34" charset="0"/>
                <a:cs typeface="Calibri" panose="020F0502020204030204" pitchFamily="34" charset="0"/>
              </a:endParaRPr>
            </a:p>
            <a:p>
              <a:pPr lvl="0">
                <a:spcBef>
                  <a:spcPts val="0"/>
                </a:spcBef>
                <a:spcAft>
                  <a:spcPts val="1545"/>
                </a:spcAft>
              </a:pPr>
              <a:endParaRPr lang="en-US" sz="3200" baseline="0" dirty="0">
                <a:solidFill>
                  <a:schemeClr val="bg1">
                    <a:lumMod val="50000"/>
                  </a:schemeClr>
                </a:solidFill>
                <a:latin typeface="Calibri" panose="020F0502020204030204" pitchFamily="34" charset="0"/>
                <a:cs typeface="Calibri" panose="020F0502020204030204" pitchFamily="34" charset="0"/>
              </a:endParaRPr>
            </a:p>
            <a:p>
              <a:pPr lvl="0">
                <a:spcBef>
                  <a:spcPts val="0"/>
                </a:spcBef>
                <a:spcAft>
                  <a:spcPts val="1545"/>
                </a:spcAft>
              </a:pPr>
              <a:endParaRPr lang="en-US" sz="3200" baseline="0" dirty="0">
                <a:solidFill>
                  <a:schemeClr val="bg1">
                    <a:lumMod val="50000"/>
                  </a:schemeClr>
                </a:solidFill>
                <a:latin typeface="Calibri" panose="020F0502020204030204" pitchFamily="34" charset="0"/>
                <a:cs typeface="Calibri" panose="020F0502020204030204" pitchFamily="34" charset="0"/>
              </a:endParaRPr>
            </a:p>
            <a:p>
              <a:pPr lvl="0">
                <a:spcBef>
                  <a:spcPts val="0"/>
                </a:spcBef>
                <a:spcAft>
                  <a:spcPts val="1545"/>
                </a:spcAft>
              </a:pPr>
              <a:endParaRPr lang="en-US" sz="3200" baseline="0" dirty="0">
                <a:solidFill>
                  <a:schemeClr val="bg1">
                    <a:lumMod val="50000"/>
                  </a:schemeClr>
                </a:solidFill>
                <a:latin typeface="Calibri" panose="020F0502020204030204" pitchFamily="34" charset="0"/>
                <a:cs typeface="Calibri" panose="020F0502020204030204" pitchFamily="34" charset="0"/>
              </a:endParaRPr>
            </a:p>
            <a:p>
              <a:pPr lvl="0">
                <a:spcBef>
                  <a:spcPts val="0"/>
                </a:spcBef>
                <a:spcAft>
                  <a:spcPts val="1545"/>
                </a:spcAft>
              </a:pPr>
              <a:r>
                <a:rPr lang="en-US" sz="3200" baseline="0" dirty="0">
                  <a:solidFill>
                    <a:schemeClr val="bg1">
                      <a:lumMod val="50000"/>
                    </a:schemeClr>
                  </a:solidFill>
                  <a:latin typeface="Calibri" panose="020F0502020204030204" pitchFamily="34" charset="0"/>
                  <a:cs typeface="Calibri" panose="020F0502020204030204" pitchFamily="34" charset="0"/>
                </a:rPr>
                <a:t>The default color theme for this template is “Office”, so you can always return to that after trying some of the alternatives.</a:t>
              </a:r>
              <a:endParaRPr lang="en-US" sz="3200" baseline="0" dirty="0">
                <a:solidFill>
                  <a:schemeClr val="bg1">
                    <a:lumMod val="50000"/>
                  </a:schemeClr>
                </a:solidFill>
                <a:latin typeface="Calibri" panose="020F0502020204030204" pitchFamily="34" charset="0"/>
                <a:cs typeface="Calibri" panose="020F0502020204030204" pitchFamily="34" charset="0"/>
              </a:endParaRPr>
            </a:p>
            <a:p>
              <a:pPr lvl="0">
                <a:spcBef>
                  <a:spcPts val="0"/>
                </a:spcBef>
                <a:spcAft>
                  <a:spcPts val="1545"/>
                </a:spcAft>
              </a:pPr>
              <a:r>
                <a:rPr lang="en-US" sz="5400" dirty="0">
                  <a:solidFill>
                    <a:schemeClr val="bg1">
                      <a:lumMod val="50000"/>
                    </a:schemeClr>
                  </a:solidFill>
                  <a:latin typeface="Calibri" panose="020F0502020204030204" pitchFamily="34" charset="0"/>
                  <a:cs typeface="Calibri" panose="020F0502020204030204" pitchFamily="34" charset="0"/>
                </a:rPr>
                <a:t>Printing Your Poster:</a:t>
              </a:r>
              <a:endParaRPr lang="en-US" sz="5400" dirty="0">
                <a:solidFill>
                  <a:schemeClr val="bg1">
                    <a:lumMod val="50000"/>
                  </a:schemeClr>
                </a:solidFill>
                <a:latin typeface="Calibri" panose="020F0502020204030204" pitchFamily="34" charset="0"/>
                <a:cs typeface="Calibri" panose="020F0502020204030204" pitchFamily="34" charset="0"/>
              </a:endParaRPr>
            </a:p>
            <a:p>
              <a:pPr lvl="0">
                <a:spcBef>
                  <a:spcPts val="0"/>
                </a:spcBef>
                <a:spcAft>
                  <a:spcPts val="1545"/>
                </a:spcAft>
              </a:pPr>
              <a:r>
                <a:rPr lang="en-US" sz="3200" dirty="0">
                  <a:solidFill>
                    <a:schemeClr val="bg1">
                      <a:lumMod val="50000"/>
                    </a:schemeClr>
                  </a:solidFill>
                  <a:latin typeface="Calibri" panose="020F0502020204030204" pitchFamily="34" charset="0"/>
                  <a:cs typeface="Calibri" panose="020F0502020204030204" pitchFamily="34" charset="0"/>
                </a:rPr>
                <a:t>Once your poster file is ready, visit</a:t>
              </a:r>
              <a:r>
                <a:rPr lang="en-US" sz="3200" baseline="0" dirty="0">
                  <a:solidFill>
                    <a:schemeClr val="bg1">
                      <a:lumMod val="50000"/>
                    </a:schemeClr>
                  </a:solidFill>
                  <a:latin typeface="Calibri" panose="020F0502020204030204" pitchFamily="34" charset="0"/>
                  <a:cs typeface="Calibri" panose="020F0502020204030204" pitchFamily="34" charset="0"/>
                </a:rPr>
                <a:t> </a:t>
              </a:r>
              <a:r>
                <a:rPr lang="en-US" sz="3200" b="1" baseline="0" dirty="0">
                  <a:solidFill>
                    <a:schemeClr val="bg1">
                      <a:lumMod val="50000"/>
                    </a:schemeClr>
                  </a:solidFill>
                  <a:latin typeface="Calibri" panose="020F0502020204030204" pitchFamily="34" charset="0"/>
                  <a:cs typeface="Calibri" panose="020F0502020204030204" pitchFamily="34" charset="0"/>
                </a:rPr>
                <a:t>www.genigraphics.com</a:t>
              </a:r>
              <a:r>
                <a:rPr lang="en-US" sz="3200" baseline="0" dirty="0">
                  <a:solidFill>
                    <a:schemeClr val="bg1">
                      <a:lumMod val="50000"/>
                    </a:schemeClr>
                  </a:solidFill>
                  <a:latin typeface="Calibri" panose="020F0502020204030204" pitchFamily="34" charset="0"/>
                  <a:cs typeface="Calibri" panose="020F0502020204030204" pitchFamily="34" charset="0"/>
                </a:rPr>
                <a:t> to order a high-quality, affordable poster print. Every order receives a free design review and we can deliver as fast as next business day within the US and Canada. </a:t>
              </a:r>
              <a:endParaRPr lang="en-US" sz="3200" baseline="0" dirty="0">
                <a:solidFill>
                  <a:schemeClr val="bg1">
                    <a:lumMod val="50000"/>
                  </a:schemeClr>
                </a:solidFill>
                <a:latin typeface="Calibri" panose="020F0502020204030204" pitchFamily="34" charset="0"/>
                <a:cs typeface="Calibri" panose="020F0502020204030204" pitchFamily="34" charset="0"/>
              </a:endParaRPr>
            </a:p>
            <a:p>
              <a:pPr lvl="0">
                <a:spcBef>
                  <a:spcPts val="0"/>
                </a:spcBef>
                <a:spcAft>
                  <a:spcPts val="1545"/>
                </a:spcAft>
              </a:pPr>
              <a:r>
                <a:rPr lang="en-US" sz="3200" baseline="0" dirty="0">
                  <a:solidFill>
                    <a:schemeClr val="bg1">
                      <a:lumMod val="50000"/>
                    </a:schemeClr>
                  </a:solidFill>
                  <a:latin typeface="Calibri" panose="020F0502020204030204" pitchFamily="34" charset="0"/>
                  <a:cs typeface="Calibri" panose="020F0502020204030204" pitchFamily="34" charset="0"/>
                </a:rPr>
                <a:t>Genigraphics® has been producing output from PowerPoint® longer than anyone in the industry; dating back to when we helped Microsoft® design the PowerPoint® software. </a:t>
              </a:r>
              <a:endParaRPr lang="en-US" sz="3200" baseline="0" dirty="0">
                <a:solidFill>
                  <a:schemeClr val="bg1">
                    <a:lumMod val="50000"/>
                  </a:schemeClr>
                </a:solidFill>
                <a:latin typeface="Calibri" panose="020F0502020204030204" pitchFamily="34" charset="0"/>
                <a:cs typeface="Calibri" panose="020F0502020204030204" pitchFamily="34" charset="0"/>
              </a:endParaRPr>
            </a:p>
            <a:p>
              <a:pPr lvl="0">
                <a:spcBef>
                  <a:spcPts val="0"/>
                </a:spcBef>
                <a:spcAft>
                  <a:spcPts val="0"/>
                </a:spcAft>
              </a:pPr>
              <a:endParaRPr lang="en-US" sz="3200" baseline="0" dirty="0">
                <a:solidFill>
                  <a:schemeClr val="bg1">
                    <a:lumMod val="50000"/>
                  </a:schemeClr>
                </a:solidFill>
                <a:latin typeface="Calibri" panose="020F0502020204030204" pitchFamily="34" charset="0"/>
                <a:cs typeface="Calibri" panose="020F0502020204030204" pitchFamily="34" charset="0"/>
              </a:endParaRPr>
            </a:p>
            <a:p>
              <a:pPr lvl="0" algn="ctr">
                <a:spcBef>
                  <a:spcPts val="0"/>
                </a:spcBef>
                <a:spcAft>
                  <a:spcPts val="0"/>
                </a:spcAft>
              </a:pPr>
              <a:r>
                <a:rPr lang="en-US" sz="3200" baseline="0" dirty="0">
                  <a:solidFill>
                    <a:schemeClr val="bg1">
                      <a:lumMod val="50000"/>
                    </a:schemeClr>
                  </a:solidFill>
                  <a:latin typeface="Calibri" panose="020F0502020204030204" pitchFamily="34" charset="0"/>
                  <a:cs typeface="Calibri" panose="020F0502020204030204" pitchFamily="34" charset="0"/>
                </a:rPr>
                <a:t>US and Canada:  1-800-790-4001</a:t>
              </a:r>
              <a:br>
                <a:rPr lang="en-US" sz="3200" baseline="0" dirty="0">
                  <a:solidFill>
                    <a:schemeClr val="bg1">
                      <a:lumMod val="50000"/>
                    </a:schemeClr>
                  </a:solidFill>
                  <a:latin typeface="Calibri" panose="020F0502020204030204" pitchFamily="34" charset="0"/>
                  <a:cs typeface="Calibri" panose="020F0502020204030204" pitchFamily="34" charset="0"/>
                </a:rPr>
              </a:br>
              <a:r>
                <a:rPr lang="en-US" sz="3200" baseline="0" dirty="0">
                  <a:solidFill>
                    <a:schemeClr val="bg1">
                      <a:lumMod val="50000"/>
                    </a:schemeClr>
                  </a:solidFill>
                  <a:latin typeface="Calibri" panose="020F0502020204030204" pitchFamily="34" charset="0"/>
                  <a:cs typeface="Calibri" panose="020F0502020204030204" pitchFamily="34" charset="0"/>
                </a:rPr>
                <a:t>Email: info@genigraphics.com</a:t>
              </a:r>
              <a:endParaRPr lang="en-US" sz="3200" baseline="0" dirty="0">
                <a:solidFill>
                  <a:schemeClr val="bg1">
                    <a:lumMod val="50000"/>
                  </a:schemeClr>
                </a:solidFill>
                <a:latin typeface="Calibri" panose="020F0502020204030204" pitchFamily="34" charset="0"/>
                <a:cs typeface="Calibri" panose="020F0502020204030204" pitchFamily="34" charset="0"/>
              </a:endParaRPr>
            </a:p>
            <a:p>
              <a:pPr lvl="0" algn="ctr">
                <a:spcBef>
                  <a:spcPts val="0"/>
                </a:spcBef>
                <a:spcAft>
                  <a:spcPts val="0"/>
                </a:spcAft>
              </a:pPr>
              <a:br>
                <a:rPr lang="en-US" sz="2800" dirty="0">
                  <a:solidFill>
                    <a:schemeClr val="bg1">
                      <a:lumMod val="50000"/>
                    </a:schemeClr>
                  </a:solidFill>
                  <a:latin typeface="Calibri" panose="020F0502020204030204" pitchFamily="34" charset="0"/>
                  <a:cs typeface="Calibri" panose="020F0502020204030204" pitchFamily="34" charset="0"/>
                </a:rPr>
              </a:br>
              <a:r>
                <a:rPr lang="en-US" sz="2800" dirty="0">
                  <a:solidFill>
                    <a:schemeClr val="bg1">
                      <a:lumMod val="50000"/>
                    </a:schemeClr>
                  </a:solidFill>
                  <a:latin typeface="Calibri" panose="020F0502020204030204" pitchFamily="34" charset="0"/>
                  <a:cs typeface="Calibri" panose="020F0502020204030204" pitchFamily="34" charset="0"/>
                </a:rPr>
                <a:t>[This sidebar area does not print.]</a:t>
              </a:r>
              <a:endParaRPr lang="en-US" sz="2800" dirty="0">
                <a:solidFill>
                  <a:schemeClr val="bg1">
                    <a:lumMod val="50000"/>
                  </a:schemeClr>
                </a:solidFill>
                <a:latin typeface="Calibri" panose="020F0502020204030204" pitchFamily="34" charset="0"/>
                <a:cs typeface="Calibri" panose="020F0502020204030204" pitchFamily="34" charset="0"/>
              </a:endParaRP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281342" y="9107874"/>
              <a:ext cx="11904515" cy="10246926"/>
            </a:xfrm>
            <a:prstGeom prst="rect">
              <a:avLst/>
            </a:prstGeom>
          </p:spPr>
        </p:pic>
      </p:gr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image" Target="../media/image2.png"/><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1" name="Rectangle 7"/>
          <p:cNvSpPr>
            <a:spLocks noChangeArrowheads="1"/>
          </p:cNvSpPr>
          <p:nvPr userDrawn="1"/>
        </p:nvSpPr>
        <p:spPr bwMode="auto">
          <a:xfrm>
            <a:off x="0" y="3656013"/>
            <a:ext cx="7313613" cy="18281650"/>
          </a:xfrm>
          <a:prstGeom prst="rect">
            <a:avLst/>
          </a:prstGeom>
          <a:solidFill>
            <a:schemeClr val="accent1">
              <a:lumMod val="75000"/>
            </a:schemeClr>
          </a:solidFill>
          <a:ln>
            <a:noFill/>
          </a:ln>
          <a:effectLst/>
        </p:spPr>
        <p:txBody>
          <a:bodyPr wrap="none" lIns="457200" tIns="228600" rIns="457200" bIns="457200"/>
          <a:lstStyle/>
          <a:p>
            <a:pPr algn="ctr" defTabSz="4389755"/>
            <a:endParaRPr lang="en-US" sz="4800" dirty="0">
              <a:latin typeface="Calibri" panose="020F0502020204030204" pitchFamily="34" charset="0"/>
            </a:endParaRPr>
          </a:p>
        </p:txBody>
      </p:sp>
      <p:sp>
        <p:nvSpPr>
          <p:cNvPr id="1032" name="Rectangle 8"/>
          <p:cNvSpPr>
            <a:spLocks noChangeArrowheads="1"/>
          </p:cNvSpPr>
          <p:nvPr userDrawn="1"/>
        </p:nvSpPr>
        <p:spPr bwMode="auto">
          <a:xfrm>
            <a:off x="7312025" y="0"/>
            <a:ext cx="36564888" cy="3656013"/>
          </a:xfrm>
          <a:prstGeom prst="rect">
            <a:avLst/>
          </a:prstGeom>
          <a:solidFill>
            <a:schemeClr val="accent1">
              <a:lumMod val="75000"/>
            </a:schemeClr>
          </a:solidFill>
          <a:ln>
            <a:noFill/>
          </a:ln>
          <a:effectLst/>
        </p:spPr>
        <p:txBody>
          <a:bodyPr wrap="none" lIns="457200" tIns="457200" rIns="457200" bIns="457200"/>
          <a:lstStyle/>
          <a:p>
            <a:endParaRPr lang="en-US" dirty="0">
              <a:latin typeface="Calibri" panose="020F0502020204030204" pitchFamily="34" charset="0"/>
            </a:endParaRPr>
          </a:p>
        </p:txBody>
      </p:sp>
      <p:sp>
        <p:nvSpPr>
          <p:cNvPr id="1033" name="Rectangle 9"/>
          <p:cNvSpPr>
            <a:spLocks noChangeArrowheads="1"/>
          </p:cNvSpPr>
          <p:nvPr userDrawn="1"/>
        </p:nvSpPr>
        <p:spPr bwMode="auto">
          <a:xfrm>
            <a:off x="7312025" y="3656013"/>
            <a:ext cx="36564888" cy="18281650"/>
          </a:xfrm>
          <a:prstGeom prst="rect">
            <a:avLst/>
          </a:prstGeom>
          <a:solidFill>
            <a:schemeClr val="bg2"/>
          </a:solidFill>
          <a:ln>
            <a:noFill/>
          </a:ln>
          <a:effectLst/>
        </p:spPr>
        <p:txBody>
          <a:bodyPr wrap="none" lIns="457200" tIns="457200" rIns="457200" bIns="457200"/>
          <a:lstStyle/>
          <a:p>
            <a:endParaRPr lang="en-US" dirty="0">
              <a:latin typeface="Calibri" panose="020F0502020204030204" pitchFamily="34" charset="0"/>
            </a:endParaRPr>
          </a:p>
        </p:txBody>
      </p:sp>
      <p:sp>
        <p:nvSpPr>
          <p:cNvPr id="1035" name="Line 11"/>
          <p:cNvSpPr>
            <a:spLocks noChangeShapeType="1"/>
          </p:cNvSpPr>
          <p:nvPr userDrawn="1"/>
        </p:nvSpPr>
        <p:spPr bwMode="auto">
          <a:xfrm>
            <a:off x="7312025" y="0"/>
            <a:ext cx="0" cy="21939250"/>
          </a:xfrm>
          <a:prstGeom prst="line">
            <a:avLst/>
          </a:prstGeom>
          <a:noFill/>
          <a:ln w="762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latin typeface="Calibri" panose="020F0502020204030204" pitchFamily="34" charset="0"/>
            </a:endParaRPr>
          </a:p>
        </p:txBody>
      </p:sp>
      <p:sp>
        <p:nvSpPr>
          <p:cNvPr id="1036" name="Line 12"/>
          <p:cNvSpPr>
            <a:spLocks noChangeShapeType="1"/>
          </p:cNvSpPr>
          <p:nvPr userDrawn="1"/>
        </p:nvSpPr>
        <p:spPr bwMode="auto">
          <a:xfrm>
            <a:off x="0" y="3657600"/>
            <a:ext cx="43876913" cy="0"/>
          </a:xfrm>
          <a:prstGeom prst="line">
            <a:avLst/>
          </a:prstGeom>
          <a:noFill/>
          <a:ln w="762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latin typeface="Calibri" panose="020F0502020204030204" pitchFamily="34" charset="0"/>
            </a:endParaRPr>
          </a:p>
        </p:txBody>
      </p:sp>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04800" y="21640800"/>
            <a:ext cx="5297435" cy="185928"/>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Lst>
  <p:txStyles>
    <p:titleStyle>
      <a:lvl1pPr algn="ctr" defTabSz="4389755" rtl="0" fontAlgn="base">
        <a:spcBef>
          <a:spcPct val="0"/>
        </a:spcBef>
        <a:spcAft>
          <a:spcPct val="0"/>
        </a:spcAft>
        <a:defRPr sz="21100">
          <a:solidFill>
            <a:schemeClr val="tx2"/>
          </a:solidFill>
          <a:latin typeface="+mj-lt"/>
          <a:ea typeface="+mj-ea"/>
          <a:cs typeface="+mj-cs"/>
        </a:defRPr>
      </a:lvl1pPr>
      <a:lvl2pPr algn="ctr" defTabSz="4389755" rtl="0" fontAlgn="base">
        <a:spcBef>
          <a:spcPct val="0"/>
        </a:spcBef>
        <a:spcAft>
          <a:spcPct val="0"/>
        </a:spcAft>
        <a:defRPr sz="21100">
          <a:solidFill>
            <a:schemeClr val="tx2"/>
          </a:solidFill>
          <a:latin typeface="Arial" panose="020B0604020202020204" pitchFamily="34" charset="0"/>
        </a:defRPr>
      </a:lvl2pPr>
      <a:lvl3pPr algn="ctr" defTabSz="4389755" rtl="0" fontAlgn="base">
        <a:spcBef>
          <a:spcPct val="0"/>
        </a:spcBef>
        <a:spcAft>
          <a:spcPct val="0"/>
        </a:spcAft>
        <a:defRPr sz="21100">
          <a:solidFill>
            <a:schemeClr val="tx2"/>
          </a:solidFill>
          <a:latin typeface="Arial" panose="020B0604020202020204" pitchFamily="34" charset="0"/>
        </a:defRPr>
      </a:lvl3pPr>
      <a:lvl4pPr algn="ctr" defTabSz="4389755" rtl="0" fontAlgn="base">
        <a:spcBef>
          <a:spcPct val="0"/>
        </a:spcBef>
        <a:spcAft>
          <a:spcPct val="0"/>
        </a:spcAft>
        <a:defRPr sz="21100">
          <a:solidFill>
            <a:schemeClr val="tx2"/>
          </a:solidFill>
          <a:latin typeface="Arial" panose="020B0604020202020204" pitchFamily="34" charset="0"/>
        </a:defRPr>
      </a:lvl4pPr>
      <a:lvl5pPr algn="ctr" defTabSz="4389755" rtl="0" fontAlgn="base">
        <a:spcBef>
          <a:spcPct val="0"/>
        </a:spcBef>
        <a:spcAft>
          <a:spcPct val="0"/>
        </a:spcAft>
        <a:defRPr sz="21100">
          <a:solidFill>
            <a:schemeClr val="tx2"/>
          </a:solidFill>
          <a:latin typeface="Arial" panose="020B0604020202020204" pitchFamily="34" charset="0"/>
        </a:defRPr>
      </a:lvl5pPr>
      <a:lvl6pPr marL="457200" algn="ctr" defTabSz="4389755" rtl="0" fontAlgn="base">
        <a:spcBef>
          <a:spcPct val="0"/>
        </a:spcBef>
        <a:spcAft>
          <a:spcPct val="0"/>
        </a:spcAft>
        <a:defRPr sz="21100">
          <a:solidFill>
            <a:schemeClr val="tx2"/>
          </a:solidFill>
          <a:latin typeface="Arial" panose="020B0604020202020204" pitchFamily="34" charset="0"/>
        </a:defRPr>
      </a:lvl6pPr>
      <a:lvl7pPr marL="914400" algn="ctr" defTabSz="4389755" rtl="0" fontAlgn="base">
        <a:spcBef>
          <a:spcPct val="0"/>
        </a:spcBef>
        <a:spcAft>
          <a:spcPct val="0"/>
        </a:spcAft>
        <a:defRPr sz="21100">
          <a:solidFill>
            <a:schemeClr val="tx2"/>
          </a:solidFill>
          <a:latin typeface="Arial" panose="020B0604020202020204" pitchFamily="34" charset="0"/>
        </a:defRPr>
      </a:lvl7pPr>
      <a:lvl8pPr marL="1371600" algn="ctr" defTabSz="4389755" rtl="0" fontAlgn="base">
        <a:spcBef>
          <a:spcPct val="0"/>
        </a:spcBef>
        <a:spcAft>
          <a:spcPct val="0"/>
        </a:spcAft>
        <a:defRPr sz="21100">
          <a:solidFill>
            <a:schemeClr val="tx2"/>
          </a:solidFill>
          <a:latin typeface="Arial" panose="020B0604020202020204" pitchFamily="34" charset="0"/>
        </a:defRPr>
      </a:lvl8pPr>
      <a:lvl9pPr marL="1828800" algn="ctr" defTabSz="4389755" rtl="0" fontAlgn="base">
        <a:spcBef>
          <a:spcPct val="0"/>
        </a:spcBef>
        <a:spcAft>
          <a:spcPct val="0"/>
        </a:spcAft>
        <a:defRPr sz="21100">
          <a:solidFill>
            <a:schemeClr val="tx2"/>
          </a:solidFill>
          <a:latin typeface="Arial" panose="020B0604020202020204" pitchFamily="34" charset="0"/>
        </a:defRPr>
      </a:lvl9pPr>
    </p:titleStyle>
    <p:bodyStyle>
      <a:lvl1pPr marL="1646555" indent="-1646555" algn="l" defTabSz="4389755" rtl="0" fontAlgn="base">
        <a:spcBef>
          <a:spcPct val="20000"/>
        </a:spcBef>
        <a:spcAft>
          <a:spcPct val="0"/>
        </a:spcAft>
        <a:buChar char="•"/>
        <a:defRPr sz="15400">
          <a:solidFill>
            <a:schemeClr val="tx1"/>
          </a:solidFill>
          <a:latin typeface="+mn-lt"/>
          <a:ea typeface="+mn-ea"/>
          <a:cs typeface="+mn-cs"/>
        </a:defRPr>
      </a:lvl1pPr>
      <a:lvl2pPr marL="3565525" indent="-1371600" algn="l" defTabSz="4389755" rtl="0" fontAlgn="base">
        <a:spcBef>
          <a:spcPct val="20000"/>
        </a:spcBef>
        <a:spcAft>
          <a:spcPct val="0"/>
        </a:spcAft>
        <a:buChar char="–"/>
        <a:defRPr sz="13400">
          <a:solidFill>
            <a:schemeClr val="tx1"/>
          </a:solidFill>
          <a:latin typeface="+mn-lt"/>
        </a:defRPr>
      </a:lvl2pPr>
      <a:lvl3pPr marL="5486400" indent="-1097280" algn="l" defTabSz="4389755" rtl="0" fontAlgn="base">
        <a:spcBef>
          <a:spcPct val="20000"/>
        </a:spcBef>
        <a:spcAft>
          <a:spcPct val="0"/>
        </a:spcAft>
        <a:buChar char="•"/>
        <a:defRPr sz="11500">
          <a:solidFill>
            <a:schemeClr val="tx1"/>
          </a:solidFill>
          <a:latin typeface="+mn-lt"/>
        </a:defRPr>
      </a:lvl3pPr>
      <a:lvl4pPr marL="7680325" indent="-1097280" algn="l" defTabSz="4389755" rtl="0" fontAlgn="base">
        <a:spcBef>
          <a:spcPct val="20000"/>
        </a:spcBef>
        <a:spcAft>
          <a:spcPct val="0"/>
        </a:spcAft>
        <a:buChar char="–"/>
        <a:defRPr sz="9600">
          <a:solidFill>
            <a:schemeClr val="tx1"/>
          </a:solidFill>
          <a:latin typeface="+mn-lt"/>
        </a:defRPr>
      </a:lvl4pPr>
      <a:lvl5pPr marL="9876155" indent="-1097280" algn="l" defTabSz="4389755" rtl="0" fontAlgn="base">
        <a:spcBef>
          <a:spcPct val="20000"/>
        </a:spcBef>
        <a:spcAft>
          <a:spcPct val="0"/>
        </a:spcAft>
        <a:buChar char="»"/>
        <a:defRPr sz="9600">
          <a:solidFill>
            <a:schemeClr val="tx1"/>
          </a:solidFill>
          <a:latin typeface="+mn-lt"/>
        </a:defRPr>
      </a:lvl5pPr>
      <a:lvl6pPr marL="10333355" indent="-1097280" algn="l" defTabSz="4389755" rtl="0" fontAlgn="base">
        <a:spcBef>
          <a:spcPct val="20000"/>
        </a:spcBef>
        <a:spcAft>
          <a:spcPct val="0"/>
        </a:spcAft>
        <a:buChar char="»"/>
        <a:defRPr sz="9600">
          <a:solidFill>
            <a:schemeClr val="tx1"/>
          </a:solidFill>
          <a:latin typeface="+mn-lt"/>
        </a:defRPr>
      </a:lvl6pPr>
      <a:lvl7pPr marL="10790555" indent="-1097280" algn="l" defTabSz="4389755" rtl="0" fontAlgn="base">
        <a:spcBef>
          <a:spcPct val="20000"/>
        </a:spcBef>
        <a:spcAft>
          <a:spcPct val="0"/>
        </a:spcAft>
        <a:buChar char="»"/>
        <a:defRPr sz="9600">
          <a:solidFill>
            <a:schemeClr val="tx1"/>
          </a:solidFill>
          <a:latin typeface="+mn-lt"/>
        </a:defRPr>
      </a:lvl7pPr>
      <a:lvl8pPr marL="11247755" indent="-1097280" algn="l" defTabSz="4389755" rtl="0" fontAlgn="base">
        <a:spcBef>
          <a:spcPct val="20000"/>
        </a:spcBef>
        <a:spcAft>
          <a:spcPct val="0"/>
        </a:spcAft>
        <a:buChar char="»"/>
        <a:defRPr sz="9600">
          <a:solidFill>
            <a:schemeClr val="tx1"/>
          </a:solidFill>
          <a:latin typeface="+mn-lt"/>
        </a:defRPr>
      </a:lvl8pPr>
      <a:lvl9pPr marL="11704955" indent="-1097280" algn="l" defTabSz="4389755" rtl="0" fontAlgn="base">
        <a:spcBef>
          <a:spcPct val="20000"/>
        </a:spcBef>
        <a:spcAft>
          <a:spcPct val="0"/>
        </a:spcAft>
        <a:buChar char="»"/>
        <a:defRPr sz="9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 name="Text Box 122"/>
          <p:cNvSpPr txBox="1">
            <a:spLocks noChangeArrowheads="1"/>
          </p:cNvSpPr>
          <p:nvPr/>
        </p:nvSpPr>
        <p:spPr bwMode="auto">
          <a:xfrm>
            <a:off x="7312025" y="0"/>
            <a:ext cx="36564888"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457200" tIns="457200" rIns="457200" bIns="457200" anchor="ctr" anchorCtr="1"/>
          <a:lstStyle>
            <a:lvl1pPr defTabSz="4389755">
              <a:defRPr>
                <a:solidFill>
                  <a:schemeClr val="tx1"/>
                </a:solidFill>
                <a:latin typeface="Arial" panose="020B0604020202020204" pitchFamily="34" charset="0"/>
              </a:defRPr>
            </a:lvl1pPr>
            <a:lvl2pPr defTabSz="4389755">
              <a:defRPr>
                <a:solidFill>
                  <a:schemeClr val="tx1"/>
                </a:solidFill>
                <a:latin typeface="Arial" panose="020B0604020202020204" pitchFamily="34" charset="0"/>
              </a:defRPr>
            </a:lvl2pPr>
            <a:lvl3pPr defTabSz="4389755">
              <a:defRPr>
                <a:solidFill>
                  <a:schemeClr val="tx1"/>
                </a:solidFill>
                <a:latin typeface="Arial" panose="020B0604020202020204" pitchFamily="34" charset="0"/>
              </a:defRPr>
            </a:lvl3pPr>
            <a:lvl4pPr defTabSz="4389755">
              <a:defRPr>
                <a:solidFill>
                  <a:schemeClr val="tx1"/>
                </a:solidFill>
                <a:latin typeface="Arial" panose="020B0604020202020204" pitchFamily="34" charset="0"/>
              </a:defRPr>
            </a:lvl4pPr>
            <a:lvl5pPr defTabSz="4389755">
              <a:defRPr>
                <a:solidFill>
                  <a:schemeClr val="tx1"/>
                </a:solidFill>
                <a:latin typeface="Arial" panose="020B0604020202020204" pitchFamily="34" charset="0"/>
              </a:defRPr>
            </a:lvl5pPr>
            <a:lvl6pPr defTabSz="4389755" fontAlgn="base">
              <a:spcBef>
                <a:spcPct val="0"/>
              </a:spcBef>
              <a:spcAft>
                <a:spcPct val="0"/>
              </a:spcAft>
              <a:defRPr>
                <a:solidFill>
                  <a:schemeClr val="tx1"/>
                </a:solidFill>
                <a:latin typeface="Arial" panose="020B0604020202020204" pitchFamily="34" charset="0"/>
              </a:defRPr>
            </a:lvl6pPr>
            <a:lvl7pPr defTabSz="4389755" fontAlgn="base">
              <a:spcBef>
                <a:spcPct val="0"/>
              </a:spcBef>
              <a:spcAft>
                <a:spcPct val="0"/>
              </a:spcAft>
              <a:defRPr>
                <a:solidFill>
                  <a:schemeClr val="tx1"/>
                </a:solidFill>
                <a:latin typeface="Arial" panose="020B0604020202020204" pitchFamily="34" charset="0"/>
              </a:defRPr>
            </a:lvl7pPr>
            <a:lvl8pPr defTabSz="4389755" fontAlgn="base">
              <a:spcBef>
                <a:spcPct val="0"/>
              </a:spcBef>
              <a:spcAft>
                <a:spcPct val="0"/>
              </a:spcAft>
              <a:defRPr>
                <a:solidFill>
                  <a:schemeClr val="tx1"/>
                </a:solidFill>
                <a:latin typeface="Arial" panose="020B0604020202020204" pitchFamily="34" charset="0"/>
              </a:defRPr>
            </a:lvl8pPr>
            <a:lvl9pPr defTabSz="4389755" fontAlgn="base">
              <a:spcBef>
                <a:spcPct val="0"/>
              </a:spcBef>
              <a:spcAft>
                <a:spcPct val="0"/>
              </a:spcAft>
              <a:defRPr>
                <a:solidFill>
                  <a:schemeClr val="tx1"/>
                </a:solidFill>
                <a:latin typeface="Arial" panose="020B0604020202020204" pitchFamily="34" charset="0"/>
              </a:defRPr>
            </a:lvl9pPr>
          </a:lstStyle>
          <a:p>
            <a:pPr algn="ctr"/>
            <a:r>
              <a:rPr lang="en-US" sz="5400" b="1" i="0" dirty="0">
                <a:solidFill>
                  <a:schemeClr val="bg1"/>
                </a:solidFill>
                <a:effectLst/>
                <a:latin typeface="Arial" panose="020B0604020202020204" pitchFamily="34" charset="0"/>
              </a:rPr>
              <a:t>“REAL-TIME HAND GESTURE  RECOGNITION USING CONVOLUTIONAL NEURAL NETWORK”</a:t>
            </a:r>
            <a:r>
              <a:rPr lang="en-US" sz="5400" b="0" i="0" dirty="0">
                <a:effectLst/>
                <a:latin typeface="Arial" panose="020B0604020202020204" pitchFamily="34" charset="0"/>
              </a:rPr>
              <a:t> </a:t>
            </a:r>
            <a:endParaRPr lang="en-US" sz="6600" b="1" dirty="0">
              <a:solidFill>
                <a:schemeClr val="bg1"/>
              </a:solidFill>
              <a:highlight>
                <a:srgbClr val="FFFF00"/>
              </a:highlight>
              <a:latin typeface="Verdana" panose="020B0604030504040204" pitchFamily="34" charset="0"/>
              <a:ea typeface="Verdana" panose="020B0604030504040204" pitchFamily="34" charset="0"/>
            </a:endParaRPr>
          </a:p>
        </p:txBody>
      </p:sp>
      <p:sp>
        <p:nvSpPr>
          <p:cNvPr id="2171" name="Text Box 123"/>
          <p:cNvSpPr txBox="1">
            <a:spLocks noChangeArrowheads="1"/>
          </p:cNvSpPr>
          <p:nvPr/>
        </p:nvSpPr>
        <p:spPr bwMode="auto">
          <a:xfrm>
            <a:off x="7326312" y="1511792"/>
            <a:ext cx="36564888"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457200" tIns="457200" rIns="457200" bIns="457200" anchor="ctr" anchorCtr="1"/>
          <a:lstStyle>
            <a:lvl1pPr defTabSz="4389755">
              <a:defRPr>
                <a:solidFill>
                  <a:schemeClr val="tx1"/>
                </a:solidFill>
                <a:latin typeface="Arial" panose="020B0604020202020204" pitchFamily="34" charset="0"/>
              </a:defRPr>
            </a:lvl1pPr>
            <a:lvl2pPr defTabSz="4389755">
              <a:defRPr>
                <a:solidFill>
                  <a:schemeClr val="tx1"/>
                </a:solidFill>
                <a:latin typeface="Arial" panose="020B0604020202020204" pitchFamily="34" charset="0"/>
              </a:defRPr>
            </a:lvl2pPr>
            <a:lvl3pPr defTabSz="4389755">
              <a:defRPr>
                <a:solidFill>
                  <a:schemeClr val="tx1"/>
                </a:solidFill>
                <a:latin typeface="Arial" panose="020B0604020202020204" pitchFamily="34" charset="0"/>
              </a:defRPr>
            </a:lvl3pPr>
            <a:lvl4pPr defTabSz="4389755">
              <a:defRPr>
                <a:solidFill>
                  <a:schemeClr val="tx1"/>
                </a:solidFill>
                <a:latin typeface="Arial" panose="020B0604020202020204" pitchFamily="34" charset="0"/>
              </a:defRPr>
            </a:lvl4pPr>
            <a:lvl5pPr defTabSz="4389755">
              <a:defRPr>
                <a:solidFill>
                  <a:schemeClr val="tx1"/>
                </a:solidFill>
                <a:latin typeface="Arial" panose="020B0604020202020204" pitchFamily="34" charset="0"/>
              </a:defRPr>
            </a:lvl5pPr>
            <a:lvl6pPr defTabSz="4389755" fontAlgn="base">
              <a:spcBef>
                <a:spcPct val="0"/>
              </a:spcBef>
              <a:spcAft>
                <a:spcPct val="0"/>
              </a:spcAft>
              <a:defRPr>
                <a:solidFill>
                  <a:schemeClr val="tx1"/>
                </a:solidFill>
                <a:latin typeface="Arial" panose="020B0604020202020204" pitchFamily="34" charset="0"/>
              </a:defRPr>
            </a:lvl6pPr>
            <a:lvl7pPr defTabSz="4389755" fontAlgn="base">
              <a:spcBef>
                <a:spcPct val="0"/>
              </a:spcBef>
              <a:spcAft>
                <a:spcPct val="0"/>
              </a:spcAft>
              <a:defRPr>
                <a:solidFill>
                  <a:schemeClr val="tx1"/>
                </a:solidFill>
                <a:latin typeface="Arial" panose="020B0604020202020204" pitchFamily="34" charset="0"/>
              </a:defRPr>
            </a:lvl7pPr>
            <a:lvl8pPr defTabSz="4389755" fontAlgn="base">
              <a:spcBef>
                <a:spcPct val="0"/>
              </a:spcBef>
              <a:spcAft>
                <a:spcPct val="0"/>
              </a:spcAft>
              <a:defRPr>
                <a:solidFill>
                  <a:schemeClr val="tx1"/>
                </a:solidFill>
                <a:latin typeface="Arial" panose="020B0604020202020204" pitchFamily="34" charset="0"/>
              </a:defRPr>
            </a:lvl8pPr>
            <a:lvl9pPr defTabSz="4389755" fontAlgn="base">
              <a:spcBef>
                <a:spcPct val="0"/>
              </a:spcBef>
              <a:spcAft>
                <a:spcPct val="0"/>
              </a:spcAft>
              <a:defRPr>
                <a:solidFill>
                  <a:schemeClr val="tx1"/>
                </a:solidFill>
                <a:latin typeface="Arial" panose="020B0604020202020204" pitchFamily="34" charset="0"/>
              </a:defRPr>
            </a:lvl9pPr>
          </a:lstStyle>
          <a:p>
            <a:r>
              <a:rPr lang="en-US" sz="3200" dirty="0">
                <a:solidFill>
                  <a:schemeClr val="bg1"/>
                </a:solidFill>
                <a:latin typeface="Verdana" panose="020B0604030504040204" pitchFamily="34" charset="0"/>
                <a:ea typeface="Verdana" panose="020B0604030504040204" pitchFamily="34" charset="0"/>
                <a:cs typeface="Verdana" panose="020B0604030504040204" pitchFamily="34" charset="0"/>
              </a:rPr>
              <a:t>     </a:t>
            </a:r>
            <a:r>
              <a:rPr lang="en-US" sz="3200" b="1" dirty="0">
                <a:solidFill>
                  <a:schemeClr val="bg1"/>
                </a:solidFill>
                <a:latin typeface="Verdana" panose="020B0604030504040204" pitchFamily="34" charset="0"/>
                <a:ea typeface="Verdana" panose="020B0604030504040204" pitchFamily="34" charset="0"/>
                <a:cs typeface="Verdana" panose="020B0604030504040204" pitchFamily="34" charset="0"/>
              </a:rPr>
              <a:t>Department of Computer Science &amp; Engineering</a:t>
            </a:r>
            <a:endParaRPr lang="en-US" sz="3200" b="1" dirty="0">
              <a:solidFill>
                <a:schemeClr val="bg1"/>
              </a:solidFill>
              <a:latin typeface="Verdana" panose="020B0604030504040204" pitchFamily="34" charset="0"/>
              <a:ea typeface="Verdana" panose="020B0604030504040204" pitchFamily="34" charset="0"/>
              <a:cs typeface="Verdana" panose="020B0604030504040204" pitchFamily="34" charset="0"/>
            </a:endParaRPr>
          </a:p>
          <a:p>
            <a:r>
              <a:rPr lang="en-US" sz="3200" b="1" dirty="0">
                <a:solidFill>
                  <a:schemeClr val="bg1"/>
                </a:solidFill>
                <a:latin typeface="Verdana" panose="020B0604030504040204" pitchFamily="34" charset="0"/>
                <a:ea typeface="Verdana" panose="020B0604030504040204" pitchFamily="34" charset="0"/>
                <a:cs typeface="Verdana" panose="020B0604030504040204" pitchFamily="34" charset="0"/>
              </a:rPr>
              <a:t>                         School of Computing</a:t>
            </a:r>
            <a:endParaRPr lang="en-US" sz="3200" b="1" dirty="0">
              <a:solidFill>
                <a:schemeClr val="bg1"/>
              </a:solidFill>
              <a:latin typeface="Verdana" panose="020B0604030504040204" pitchFamily="34" charset="0"/>
              <a:ea typeface="Verdana" panose="020B0604030504040204" pitchFamily="34" charset="0"/>
              <a:cs typeface="Verdana" panose="020B0604030504040204" pitchFamily="34" charset="0"/>
            </a:endParaRPr>
          </a:p>
          <a:p>
            <a:r>
              <a:rPr lang="en-US" sz="3200" b="1" dirty="0">
                <a:solidFill>
                  <a:schemeClr val="bg1"/>
                </a:solidFill>
                <a:latin typeface="Verdana" panose="020B0604030504040204" pitchFamily="34" charset="0"/>
                <a:ea typeface="Verdana" panose="020B0604030504040204" pitchFamily="34" charset="0"/>
                <a:cs typeface="Verdana" panose="020B0604030504040204" pitchFamily="34" charset="0"/>
              </a:rPr>
              <a:t>                1156CS601 – MINOR PROJECT</a:t>
            </a:r>
            <a:endParaRPr lang="en-US" sz="3200" b="1" dirty="0">
              <a:solidFill>
                <a:schemeClr val="bg1"/>
              </a:solidFill>
              <a:latin typeface="Verdana" panose="020B0604030504040204" pitchFamily="34" charset="0"/>
              <a:ea typeface="Verdana" panose="020B0604030504040204" pitchFamily="34" charset="0"/>
              <a:cs typeface="Verdana" panose="020B0604030504040204" pitchFamily="34" charset="0"/>
            </a:endParaRPr>
          </a:p>
          <a:p>
            <a:r>
              <a:rPr lang="en-US" sz="3200" b="1" dirty="0">
                <a:solidFill>
                  <a:schemeClr val="bg1"/>
                </a:solidFill>
                <a:latin typeface="Verdana" panose="020B0604030504040204" pitchFamily="34" charset="0"/>
                <a:ea typeface="Verdana" panose="020B0604030504040204" pitchFamily="34" charset="0"/>
                <a:cs typeface="Verdana" panose="020B0604030504040204" pitchFamily="34" charset="0"/>
              </a:rPr>
              <a:t>                    WINTER SEMESTER 21-22</a:t>
            </a:r>
            <a:endParaRPr lang="en-US" sz="3200" b="1"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sp>
        <p:nvSpPr>
          <p:cNvPr id="2178" name="Text Box 130"/>
          <p:cNvSpPr txBox="1">
            <a:spLocks noChangeArrowheads="1"/>
          </p:cNvSpPr>
          <p:nvPr/>
        </p:nvSpPr>
        <p:spPr bwMode="auto">
          <a:xfrm>
            <a:off x="8229600" y="3656013"/>
            <a:ext cx="10969625"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28600" tIns="228600" rIns="228600" bIns="228600" anchor="ctr" anchorCtr="1"/>
          <a:lstStyle>
            <a:lvl1pPr defTabSz="4389755">
              <a:defRPr>
                <a:solidFill>
                  <a:schemeClr val="tx1"/>
                </a:solidFill>
                <a:latin typeface="Arial" panose="020B0604020202020204" pitchFamily="34" charset="0"/>
              </a:defRPr>
            </a:lvl1pPr>
            <a:lvl2pPr defTabSz="4389755">
              <a:defRPr>
                <a:solidFill>
                  <a:schemeClr val="tx1"/>
                </a:solidFill>
                <a:latin typeface="Arial" panose="020B0604020202020204" pitchFamily="34" charset="0"/>
              </a:defRPr>
            </a:lvl2pPr>
            <a:lvl3pPr defTabSz="4389755">
              <a:defRPr>
                <a:solidFill>
                  <a:schemeClr val="tx1"/>
                </a:solidFill>
                <a:latin typeface="Arial" panose="020B0604020202020204" pitchFamily="34" charset="0"/>
              </a:defRPr>
            </a:lvl3pPr>
            <a:lvl4pPr defTabSz="4389755">
              <a:defRPr>
                <a:solidFill>
                  <a:schemeClr val="tx1"/>
                </a:solidFill>
                <a:latin typeface="Arial" panose="020B0604020202020204" pitchFamily="34" charset="0"/>
              </a:defRPr>
            </a:lvl4pPr>
            <a:lvl5pPr defTabSz="4389755">
              <a:defRPr>
                <a:solidFill>
                  <a:schemeClr val="tx1"/>
                </a:solidFill>
                <a:latin typeface="Arial" panose="020B0604020202020204" pitchFamily="34" charset="0"/>
              </a:defRPr>
            </a:lvl5pPr>
            <a:lvl6pPr defTabSz="4389755" fontAlgn="base">
              <a:spcBef>
                <a:spcPct val="0"/>
              </a:spcBef>
              <a:spcAft>
                <a:spcPct val="0"/>
              </a:spcAft>
              <a:defRPr>
                <a:solidFill>
                  <a:schemeClr val="tx1"/>
                </a:solidFill>
                <a:latin typeface="Arial" panose="020B0604020202020204" pitchFamily="34" charset="0"/>
              </a:defRPr>
            </a:lvl6pPr>
            <a:lvl7pPr defTabSz="4389755" fontAlgn="base">
              <a:spcBef>
                <a:spcPct val="0"/>
              </a:spcBef>
              <a:spcAft>
                <a:spcPct val="0"/>
              </a:spcAft>
              <a:defRPr>
                <a:solidFill>
                  <a:schemeClr val="tx1"/>
                </a:solidFill>
                <a:latin typeface="Arial" panose="020B0604020202020204" pitchFamily="34" charset="0"/>
              </a:defRPr>
            </a:lvl7pPr>
            <a:lvl8pPr defTabSz="4389755" fontAlgn="base">
              <a:spcBef>
                <a:spcPct val="0"/>
              </a:spcBef>
              <a:spcAft>
                <a:spcPct val="0"/>
              </a:spcAft>
              <a:defRPr>
                <a:solidFill>
                  <a:schemeClr val="tx1"/>
                </a:solidFill>
                <a:latin typeface="Arial" panose="020B0604020202020204" pitchFamily="34" charset="0"/>
              </a:defRPr>
            </a:lvl8pPr>
            <a:lvl9pPr defTabSz="4389755" fontAlgn="base">
              <a:spcBef>
                <a:spcPct val="0"/>
              </a:spcBef>
              <a:spcAft>
                <a:spcPct val="0"/>
              </a:spcAft>
              <a:defRPr>
                <a:solidFill>
                  <a:schemeClr val="tx1"/>
                </a:solidFill>
                <a:latin typeface="Arial" panose="020B0604020202020204" pitchFamily="34" charset="0"/>
              </a:defRPr>
            </a:lvl9pPr>
          </a:lstStyle>
          <a:p>
            <a:r>
              <a:rPr lang="en-US" sz="4000" b="1" dirty="0">
                <a:latin typeface="Calibri" panose="020F0502020204030204" pitchFamily="34" charset="0"/>
              </a:rPr>
              <a:t>INTRODUCTION</a:t>
            </a:r>
            <a:endParaRPr lang="en-US" sz="4000" b="1" dirty="0">
              <a:latin typeface="Calibri" panose="020F0502020204030204" pitchFamily="34" charset="0"/>
            </a:endParaRPr>
          </a:p>
        </p:txBody>
      </p:sp>
      <p:sp>
        <p:nvSpPr>
          <p:cNvPr id="2179" name="Text Box 131"/>
          <p:cNvSpPr txBox="1">
            <a:spLocks noChangeArrowheads="1"/>
          </p:cNvSpPr>
          <p:nvPr/>
        </p:nvSpPr>
        <p:spPr bwMode="auto">
          <a:xfrm>
            <a:off x="8050209" y="12752957"/>
            <a:ext cx="10969625"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28600" tIns="228600" rIns="228600" bIns="228600" anchor="ctr" anchorCtr="1"/>
          <a:lstStyle>
            <a:lvl1pPr defTabSz="4389755">
              <a:defRPr>
                <a:solidFill>
                  <a:schemeClr val="tx1"/>
                </a:solidFill>
                <a:latin typeface="Arial" panose="020B0604020202020204" pitchFamily="34" charset="0"/>
              </a:defRPr>
            </a:lvl1pPr>
            <a:lvl2pPr defTabSz="4389755">
              <a:defRPr>
                <a:solidFill>
                  <a:schemeClr val="tx1"/>
                </a:solidFill>
                <a:latin typeface="Arial" panose="020B0604020202020204" pitchFamily="34" charset="0"/>
              </a:defRPr>
            </a:lvl2pPr>
            <a:lvl3pPr defTabSz="4389755">
              <a:defRPr>
                <a:solidFill>
                  <a:schemeClr val="tx1"/>
                </a:solidFill>
                <a:latin typeface="Arial" panose="020B0604020202020204" pitchFamily="34" charset="0"/>
              </a:defRPr>
            </a:lvl3pPr>
            <a:lvl4pPr defTabSz="4389755">
              <a:defRPr>
                <a:solidFill>
                  <a:schemeClr val="tx1"/>
                </a:solidFill>
                <a:latin typeface="Arial" panose="020B0604020202020204" pitchFamily="34" charset="0"/>
              </a:defRPr>
            </a:lvl4pPr>
            <a:lvl5pPr defTabSz="4389755">
              <a:defRPr>
                <a:solidFill>
                  <a:schemeClr val="tx1"/>
                </a:solidFill>
                <a:latin typeface="Arial" panose="020B0604020202020204" pitchFamily="34" charset="0"/>
              </a:defRPr>
            </a:lvl5pPr>
            <a:lvl6pPr defTabSz="4389755" fontAlgn="base">
              <a:spcBef>
                <a:spcPct val="0"/>
              </a:spcBef>
              <a:spcAft>
                <a:spcPct val="0"/>
              </a:spcAft>
              <a:defRPr>
                <a:solidFill>
                  <a:schemeClr val="tx1"/>
                </a:solidFill>
                <a:latin typeface="Arial" panose="020B0604020202020204" pitchFamily="34" charset="0"/>
              </a:defRPr>
            </a:lvl6pPr>
            <a:lvl7pPr defTabSz="4389755" fontAlgn="base">
              <a:spcBef>
                <a:spcPct val="0"/>
              </a:spcBef>
              <a:spcAft>
                <a:spcPct val="0"/>
              </a:spcAft>
              <a:defRPr>
                <a:solidFill>
                  <a:schemeClr val="tx1"/>
                </a:solidFill>
                <a:latin typeface="Arial" panose="020B0604020202020204" pitchFamily="34" charset="0"/>
              </a:defRPr>
            </a:lvl7pPr>
            <a:lvl8pPr defTabSz="4389755" fontAlgn="base">
              <a:spcBef>
                <a:spcPct val="0"/>
              </a:spcBef>
              <a:spcAft>
                <a:spcPct val="0"/>
              </a:spcAft>
              <a:defRPr>
                <a:solidFill>
                  <a:schemeClr val="tx1"/>
                </a:solidFill>
                <a:latin typeface="Arial" panose="020B0604020202020204" pitchFamily="34" charset="0"/>
              </a:defRPr>
            </a:lvl8pPr>
            <a:lvl9pPr defTabSz="4389755" fontAlgn="base">
              <a:spcBef>
                <a:spcPct val="0"/>
              </a:spcBef>
              <a:spcAft>
                <a:spcPct val="0"/>
              </a:spcAft>
              <a:defRPr>
                <a:solidFill>
                  <a:schemeClr val="tx1"/>
                </a:solidFill>
                <a:latin typeface="Arial" panose="020B0604020202020204" pitchFamily="34" charset="0"/>
              </a:defRPr>
            </a:lvl9pPr>
          </a:lstStyle>
          <a:p>
            <a:r>
              <a:rPr lang="en-US" sz="4000" b="1" dirty="0">
                <a:latin typeface="Calibri" panose="020F0502020204030204" pitchFamily="34" charset="0"/>
              </a:rPr>
              <a:t>METHODOLOGIES</a:t>
            </a:r>
            <a:endParaRPr lang="en-US" sz="4000" b="1" dirty="0">
              <a:latin typeface="Calibri" panose="020F0502020204030204" pitchFamily="34" charset="0"/>
            </a:endParaRPr>
          </a:p>
        </p:txBody>
      </p:sp>
      <p:sp>
        <p:nvSpPr>
          <p:cNvPr id="2181" name="Text Box 133"/>
          <p:cNvSpPr txBox="1">
            <a:spLocks noChangeArrowheads="1"/>
          </p:cNvSpPr>
          <p:nvPr/>
        </p:nvSpPr>
        <p:spPr bwMode="auto">
          <a:xfrm>
            <a:off x="32003994" y="9296243"/>
            <a:ext cx="10969625"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28600" tIns="228600" rIns="228600" bIns="228600" anchor="ctr" anchorCtr="1"/>
          <a:lstStyle>
            <a:lvl1pPr defTabSz="4389755">
              <a:defRPr>
                <a:solidFill>
                  <a:schemeClr val="tx1"/>
                </a:solidFill>
                <a:latin typeface="Arial" panose="020B0604020202020204" pitchFamily="34" charset="0"/>
              </a:defRPr>
            </a:lvl1pPr>
            <a:lvl2pPr defTabSz="4389755">
              <a:defRPr>
                <a:solidFill>
                  <a:schemeClr val="tx1"/>
                </a:solidFill>
                <a:latin typeface="Arial" panose="020B0604020202020204" pitchFamily="34" charset="0"/>
              </a:defRPr>
            </a:lvl2pPr>
            <a:lvl3pPr defTabSz="4389755">
              <a:defRPr>
                <a:solidFill>
                  <a:schemeClr val="tx1"/>
                </a:solidFill>
                <a:latin typeface="Arial" panose="020B0604020202020204" pitchFamily="34" charset="0"/>
              </a:defRPr>
            </a:lvl3pPr>
            <a:lvl4pPr defTabSz="4389755">
              <a:defRPr>
                <a:solidFill>
                  <a:schemeClr val="tx1"/>
                </a:solidFill>
                <a:latin typeface="Arial" panose="020B0604020202020204" pitchFamily="34" charset="0"/>
              </a:defRPr>
            </a:lvl4pPr>
            <a:lvl5pPr defTabSz="4389755">
              <a:defRPr>
                <a:solidFill>
                  <a:schemeClr val="tx1"/>
                </a:solidFill>
                <a:latin typeface="Arial" panose="020B0604020202020204" pitchFamily="34" charset="0"/>
              </a:defRPr>
            </a:lvl5pPr>
            <a:lvl6pPr defTabSz="4389755" fontAlgn="base">
              <a:spcBef>
                <a:spcPct val="0"/>
              </a:spcBef>
              <a:spcAft>
                <a:spcPct val="0"/>
              </a:spcAft>
              <a:defRPr>
                <a:solidFill>
                  <a:schemeClr val="tx1"/>
                </a:solidFill>
                <a:latin typeface="Arial" panose="020B0604020202020204" pitchFamily="34" charset="0"/>
              </a:defRPr>
            </a:lvl6pPr>
            <a:lvl7pPr defTabSz="4389755" fontAlgn="base">
              <a:spcBef>
                <a:spcPct val="0"/>
              </a:spcBef>
              <a:spcAft>
                <a:spcPct val="0"/>
              </a:spcAft>
              <a:defRPr>
                <a:solidFill>
                  <a:schemeClr val="tx1"/>
                </a:solidFill>
                <a:latin typeface="Arial" panose="020B0604020202020204" pitchFamily="34" charset="0"/>
              </a:defRPr>
            </a:lvl7pPr>
            <a:lvl8pPr defTabSz="4389755" fontAlgn="base">
              <a:spcBef>
                <a:spcPct val="0"/>
              </a:spcBef>
              <a:spcAft>
                <a:spcPct val="0"/>
              </a:spcAft>
              <a:defRPr>
                <a:solidFill>
                  <a:schemeClr val="tx1"/>
                </a:solidFill>
                <a:latin typeface="Arial" panose="020B0604020202020204" pitchFamily="34" charset="0"/>
              </a:defRPr>
            </a:lvl8pPr>
            <a:lvl9pPr defTabSz="4389755" fontAlgn="base">
              <a:spcBef>
                <a:spcPct val="0"/>
              </a:spcBef>
              <a:spcAft>
                <a:spcPct val="0"/>
              </a:spcAft>
              <a:defRPr>
                <a:solidFill>
                  <a:schemeClr val="tx1"/>
                </a:solidFill>
                <a:latin typeface="Arial" panose="020B0604020202020204" pitchFamily="34" charset="0"/>
              </a:defRPr>
            </a:lvl9pPr>
          </a:lstStyle>
          <a:p>
            <a:r>
              <a:rPr lang="en-US" sz="4000" b="1" dirty="0">
                <a:latin typeface="Calibri" panose="020F0502020204030204" pitchFamily="34" charset="0"/>
              </a:rPr>
              <a:t>CONCLUSIONS</a:t>
            </a:r>
            <a:endParaRPr lang="en-US" sz="4000" b="1" dirty="0">
              <a:latin typeface="Calibri" panose="020F0502020204030204" pitchFamily="34" charset="0"/>
            </a:endParaRPr>
          </a:p>
        </p:txBody>
      </p:sp>
      <p:sp>
        <p:nvSpPr>
          <p:cNvPr id="2182" name="Text Box 134"/>
          <p:cNvSpPr txBox="1">
            <a:spLocks noChangeArrowheads="1"/>
          </p:cNvSpPr>
          <p:nvPr/>
        </p:nvSpPr>
        <p:spPr bwMode="auto">
          <a:xfrm>
            <a:off x="32003995" y="14170856"/>
            <a:ext cx="10969625"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28600" tIns="228600" rIns="228600" bIns="228600" anchor="ctr" anchorCtr="1"/>
          <a:lstStyle>
            <a:lvl1pPr defTabSz="4389755">
              <a:defRPr>
                <a:solidFill>
                  <a:schemeClr val="tx1"/>
                </a:solidFill>
                <a:latin typeface="Arial" panose="020B0604020202020204" pitchFamily="34" charset="0"/>
              </a:defRPr>
            </a:lvl1pPr>
            <a:lvl2pPr defTabSz="4389755">
              <a:defRPr>
                <a:solidFill>
                  <a:schemeClr val="tx1"/>
                </a:solidFill>
                <a:latin typeface="Arial" panose="020B0604020202020204" pitchFamily="34" charset="0"/>
              </a:defRPr>
            </a:lvl2pPr>
            <a:lvl3pPr defTabSz="4389755">
              <a:defRPr>
                <a:solidFill>
                  <a:schemeClr val="tx1"/>
                </a:solidFill>
                <a:latin typeface="Arial" panose="020B0604020202020204" pitchFamily="34" charset="0"/>
              </a:defRPr>
            </a:lvl3pPr>
            <a:lvl4pPr defTabSz="4389755">
              <a:defRPr>
                <a:solidFill>
                  <a:schemeClr val="tx1"/>
                </a:solidFill>
                <a:latin typeface="Arial" panose="020B0604020202020204" pitchFamily="34" charset="0"/>
              </a:defRPr>
            </a:lvl4pPr>
            <a:lvl5pPr defTabSz="4389755">
              <a:defRPr>
                <a:solidFill>
                  <a:schemeClr val="tx1"/>
                </a:solidFill>
                <a:latin typeface="Arial" panose="020B0604020202020204" pitchFamily="34" charset="0"/>
              </a:defRPr>
            </a:lvl5pPr>
            <a:lvl6pPr defTabSz="4389755" fontAlgn="base">
              <a:spcBef>
                <a:spcPct val="0"/>
              </a:spcBef>
              <a:spcAft>
                <a:spcPct val="0"/>
              </a:spcAft>
              <a:defRPr>
                <a:solidFill>
                  <a:schemeClr val="tx1"/>
                </a:solidFill>
                <a:latin typeface="Arial" panose="020B0604020202020204" pitchFamily="34" charset="0"/>
              </a:defRPr>
            </a:lvl6pPr>
            <a:lvl7pPr defTabSz="4389755" fontAlgn="base">
              <a:spcBef>
                <a:spcPct val="0"/>
              </a:spcBef>
              <a:spcAft>
                <a:spcPct val="0"/>
              </a:spcAft>
              <a:defRPr>
                <a:solidFill>
                  <a:schemeClr val="tx1"/>
                </a:solidFill>
                <a:latin typeface="Arial" panose="020B0604020202020204" pitchFamily="34" charset="0"/>
              </a:defRPr>
            </a:lvl7pPr>
            <a:lvl8pPr defTabSz="4389755" fontAlgn="base">
              <a:spcBef>
                <a:spcPct val="0"/>
              </a:spcBef>
              <a:spcAft>
                <a:spcPct val="0"/>
              </a:spcAft>
              <a:defRPr>
                <a:solidFill>
                  <a:schemeClr val="tx1"/>
                </a:solidFill>
                <a:latin typeface="Arial" panose="020B0604020202020204" pitchFamily="34" charset="0"/>
              </a:defRPr>
            </a:lvl8pPr>
            <a:lvl9pPr defTabSz="4389755" fontAlgn="base">
              <a:spcBef>
                <a:spcPct val="0"/>
              </a:spcBef>
              <a:spcAft>
                <a:spcPct val="0"/>
              </a:spcAft>
              <a:defRPr>
                <a:solidFill>
                  <a:schemeClr val="tx1"/>
                </a:solidFill>
                <a:latin typeface="Arial" panose="020B0604020202020204" pitchFamily="34" charset="0"/>
              </a:defRPr>
            </a:lvl9pPr>
          </a:lstStyle>
          <a:p>
            <a:r>
              <a:rPr lang="en-US" sz="4000" b="1" dirty="0">
                <a:latin typeface="Calibri" panose="020F0502020204030204" pitchFamily="34" charset="0"/>
                <a:cs typeface="Calibri" panose="020F0502020204030204" pitchFamily="34" charset="0"/>
              </a:rPr>
              <a:t>STANDARDS</a:t>
            </a:r>
            <a:r>
              <a:rPr lang="en-US" sz="4000" b="1" dirty="0">
                <a:latin typeface="Calibri" panose="020F0502020204030204" pitchFamily="34" charset="0"/>
                <a:ea typeface="Verdana" panose="020B0604030504040204" pitchFamily="34" charset="0"/>
                <a:cs typeface="Calibri" panose="020F0502020204030204" pitchFamily="34" charset="0"/>
              </a:rPr>
              <a:t> AND POLICIES</a:t>
            </a:r>
            <a:endParaRPr lang="en-US" sz="4000" b="1" dirty="0">
              <a:latin typeface="Calibri" panose="020F0502020204030204" pitchFamily="34" charset="0"/>
              <a:ea typeface="Verdana" panose="020B0604030504040204" pitchFamily="34" charset="0"/>
              <a:cs typeface="Calibri" panose="020F0502020204030204" pitchFamily="34" charset="0"/>
            </a:endParaRPr>
          </a:p>
        </p:txBody>
      </p:sp>
      <p:sp>
        <p:nvSpPr>
          <p:cNvPr id="2183" name="Text Box 135"/>
          <p:cNvSpPr txBox="1">
            <a:spLocks noChangeArrowheads="1"/>
          </p:cNvSpPr>
          <p:nvPr/>
        </p:nvSpPr>
        <p:spPr bwMode="auto">
          <a:xfrm>
            <a:off x="32003996" y="3752541"/>
            <a:ext cx="10969625"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28600" tIns="228600" rIns="228600" bIns="228600" anchor="ctr" anchorCtr="1"/>
          <a:lstStyle>
            <a:lvl1pPr defTabSz="4389755">
              <a:defRPr>
                <a:solidFill>
                  <a:schemeClr val="tx1"/>
                </a:solidFill>
                <a:latin typeface="Arial" panose="020B0604020202020204" pitchFamily="34" charset="0"/>
              </a:defRPr>
            </a:lvl1pPr>
            <a:lvl2pPr defTabSz="4389755">
              <a:defRPr>
                <a:solidFill>
                  <a:schemeClr val="tx1"/>
                </a:solidFill>
                <a:latin typeface="Arial" panose="020B0604020202020204" pitchFamily="34" charset="0"/>
              </a:defRPr>
            </a:lvl2pPr>
            <a:lvl3pPr defTabSz="4389755">
              <a:defRPr>
                <a:solidFill>
                  <a:schemeClr val="tx1"/>
                </a:solidFill>
                <a:latin typeface="Arial" panose="020B0604020202020204" pitchFamily="34" charset="0"/>
              </a:defRPr>
            </a:lvl3pPr>
            <a:lvl4pPr defTabSz="4389755">
              <a:defRPr>
                <a:solidFill>
                  <a:schemeClr val="tx1"/>
                </a:solidFill>
                <a:latin typeface="Arial" panose="020B0604020202020204" pitchFamily="34" charset="0"/>
              </a:defRPr>
            </a:lvl4pPr>
            <a:lvl5pPr defTabSz="4389755">
              <a:defRPr>
                <a:solidFill>
                  <a:schemeClr val="tx1"/>
                </a:solidFill>
                <a:latin typeface="Arial" panose="020B0604020202020204" pitchFamily="34" charset="0"/>
              </a:defRPr>
            </a:lvl5pPr>
            <a:lvl6pPr defTabSz="4389755" fontAlgn="base">
              <a:spcBef>
                <a:spcPct val="0"/>
              </a:spcBef>
              <a:spcAft>
                <a:spcPct val="0"/>
              </a:spcAft>
              <a:defRPr>
                <a:solidFill>
                  <a:schemeClr val="tx1"/>
                </a:solidFill>
                <a:latin typeface="Arial" panose="020B0604020202020204" pitchFamily="34" charset="0"/>
              </a:defRPr>
            </a:lvl6pPr>
            <a:lvl7pPr defTabSz="4389755" fontAlgn="base">
              <a:spcBef>
                <a:spcPct val="0"/>
              </a:spcBef>
              <a:spcAft>
                <a:spcPct val="0"/>
              </a:spcAft>
              <a:defRPr>
                <a:solidFill>
                  <a:schemeClr val="tx1"/>
                </a:solidFill>
                <a:latin typeface="Arial" panose="020B0604020202020204" pitchFamily="34" charset="0"/>
              </a:defRPr>
            </a:lvl7pPr>
            <a:lvl8pPr defTabSz="4389755" fontAlgn="base">
              <a:spcBef>
                <a:spcPct val="0"/>
              </a:spcBef>
              <a:spcAft>
                <a:spcPct val="0"/>
              </a:spcAft>
              <a:defRPr>
                <a:solidFill>
                  <a:schemeClr val="tx1"/>
                </a:solidFill>
                <a:latin typeface="Arial" panose="020B0604020202020204" pitchFamily="34" charset="0"/>
              </a:defRPr>
            </a:lvl8pPr>
            <a:lvl9pPr defTabSz="4389755" fontAlgn="base">
              <a:spcBef>
                <a:spcPct val="0"/>
              </a:spcBef>
              <a:spcAft>
                <a:spcPct val="0"/>
              </a:spcAft>
              <a:defRPr>
                <a:solidFill>
                  <a:schemeClr val="tx1"/>
                </a:solidFill>
                <a:latin typeface="Arial" panose="020B0604020202020204" pitchFamily="34" charset="0"/>
              </a:defRPr>
            </a:lvl9pPr>
          </a:lstStyle>
          <a:p>
            <a:r>
              <a:rPr lang="en-US" sz="4000" b="1" dirty="0">
                <a:latin typeface="Calibri" panose="020F0502020204030204" pitchFamily="34" charset="0"/>
              </a:rPr>
              <a:t>RESULTS</a:t>
            </a:r>
            <a:endParaRPr lang="en-US" sz="4000" b="1" dirty="0">
              <a:latin typeface="Calibri" panose="020F0502020204030204" pitchFamily="34" charset="0"/>
            </a:endParaRPr>
          </a:p>
        </p:txBody>
      </p:sp>
      <p:sp>
        <p:nvSpPr>
          <p:cNvPr id="2184" name="Text Box 136"/>
          <p:cNvSpPr txBox="1">
            <a:spLocks noChangeArrowheads="1"/>
          </p:cNvSpPr>
          <p:nvPr/>
        </p:nvSpPr>
        <p:spPr bwMode="auto">
          <a:xfrm>
            <a:off x="32004000" y="17563743"/>
            <a:ext cx="10969625"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28600" tIns="228600" rIns="228600" bIns="228600" anchor="ctr" anchorCtr="1"/>
          <a:lstStyle>
            <a:lvl1pPr defTabSz="4389755">
              <a:defRPr>
                <a:solidFill>
                  <a:schemeClr val="tx1"/>
                </a:solidFill>
                <a:latin typeface="Arial" panose="020B0604020202020204" pitchFamily="34" charset="0"/>
              </a:defRPr>
            </a:lvl1pPr>
            <a:lvl2pPr defTabSz="4389755">
              <a:defRPr>
                <a:solidFill>
                  <a:schemeClr val="tx1"/>
                </a:solidFill>
                <a:latin typeface="Arial" panose="020B0604020202020204" pitchFamily="34" charset="0"/>
              </a:defRPr>
            </a:lvl2pPr>
            <a:lvl3pPr defTabSz="4389755">
              <a:defRPr>
                <a:solidFill>
                  <a:schemeClr val="tx1"/>
                </a:solidFill>
                <a:latin typeface="Arial" panose="020B0604020202020204" pitchFamily="34" charset="0"/>
              </a:defRPr>
            </a:lvl3pPr>
            <a:lvl4pPr defTabSz="4389755">
              <a:defRPr>
                <a:solidFill>
                  <a:schemeClr val="tx1"/>
                </a:solidFill>
                <a:latin typeface="Arial" panose="020B0604020202020204" pitchFamily="34" charset="0"/>
              </a:defRPr>
            </a:lvl4pPr>
            <a:lvl5pPr defTabSz="4389755">
              <a:defRPr>
                <a:solidFill>
                  <a:schemeClr val="tx1"/>
                </a:solidFill>
                <a:latin typeface="Arial" panose="020B0604020202020204" pitchFamily="34" charset="0"/>
              </a:defRPr>
            </a:lvl5pPr>
            <a:lvl6pPr defTabSz="4389755" fontAlgn="base">
              <a:spcBef>
                <a:spcPct val="0"/>
              </a:spcBef>
              <a:spcAft>
                <a:spcPct val="0"/>
              </a:spcAft>
              <a:defRPr>
                <a:solidFill>
                  <a:schemeClr val="tx1"/>
                </a:solidFill>
                <a:latin typeface="Arial" panose="020B0604020202020204" pitchFamily="34" charset="0"/>
              </a:defRPr>
            </a:lvl6pPr>
            <a:lvl7pPr defTabSz="4389755" fontAlgn="base">
              <a:spcBef>
                <a:spcPct val="0"/>
              </a:spcBef>
              <a:spcAft>
                <a:spcPct val="0"/>
              </a:spcAft>
              <a:defRPr>
                <a:solidFill>
                  <a:schemeClr val="tx1"/>
                </a:solidFill>
                <a:latin typeface="Arial" panose="020B0604020202020204" pitchFamily="34" charset="0"/>
              </a:defRPr>
            </a:lvl7pPr>
            <a:lvl8pPr defTabSz="4389755" fontAlgn="base">
              <a:spcBef>
                <a:spcPct val="0"/>
              </a:spcBef>
              <a:spcAft>
                <a:spcPct val="0"/>
              </a:spcAft>
              <a:defRPr>
                <a:solidFill>
                  <a:schemeClr val="tx1"/>
                </a:solidFill>
                <a:latin typeface="Arial" panose="020B0604020202020204" pitchFamily="34" charset="0"/>
              </a:defRPr>
            </a:lvl8pPr>
            <a:lvl9pPr defTabSz="4389755" fontAlgn="base">
              <a:spcBef>
                <a:spcPct val="0"/>
              </a:spcBef>
              <a:spcAft>
                <a:spcPct val="0"/>
              </a:spcAft>
              <a:defRPr>
                <a:solidFill>
                  <a:schemeClr val="tx1"/>
                </a:solidFill>
                <a:latin typeface="Arial" panose="020B0604020202020204" pitchFamily="34" charset="0"/>
              </a:defRPr>
            </a:lvl9pPr>
          </a:lstStyle>
          <a:p>
            <a:r>
              <a:rPr lang="en-US" sz="4000" b="1">
                <a:solidFill>
                  <a:schemeClr val="accent1">
                    <a:lumMod val="50000"/>
                  </a:schemeClr>
                </a:solidFill>
                <a:latin typeface="Calibri" panose="020F0502020204030204" pitchFamily="34" charset="0"/>
              </a:rPr>
              <a:t>ACKNOWLEDGEMENT</a:t>
            </a:r>
            <a:endParaRPr lang="en-US" sz="4000" b="1" dirty="0">
              <a:solidFill>
                <a:schemeClr val="accent1">
                  <a:lumMod val="50000"/>
                </a:schemeClr>
              </a:solidFill>
              <a:latin typeface="Calibri" panose="020F0502020204030204" pitchFamily="34" charset="0"/>
            </a:endParaRPr>
          </a:p>
        </p:txBody>
      </p:sp>
      <p:sp>
        <p:nvSpPr>
          <p:cNvPr id="2230" name="Text Box 182"/>
          <p:cNvSpPr txBox="1">
            <a:spLocks noChangeArrowheads="1"/>
          </p:cNvSpPr>
          <p:nvPr/>
        </p:nvSpPr>
        <p:spPr bwMode="auto">
          <a:xfrm>
            <a:off x="685800" y="3656013"/>
            <a:ext cx="59436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28600" tIns="228600" rIns="228600" bIns="228600" anchor="ctr" anchorCtr="0"/>
          <a:lstStyle>
            <a:lvl1pPr defTabSz="4389755">
              <a:defRPr>
                <a:solidFill>
                  <a:schemeClr val="tx1"/>
                </a:solidFill>
                <a:latin typeface="Arial" panose="020B0604020202020204" pitchFamily="34" charset="0"/>
              </a:defRPr>
            </a:lvl1pPr>
            <a:lvl2pPr defTabSz="4389755">
              <a:defRPr>
                <a:solidFill>
                  <a:schemeClr val="tx1"/>
                </a:solidFill>
                <a:latin typeface="Arial" panose="020B0604020202020204" pitchFamily="34" charset="0"/>
              </a:defRPr>
            </a:lvl2pPr>
            <a:lvl3pPr defTabSz="4389755">
              <a:defRPr>
                <a:solidFill>
                  <a:schemeClr val="tx1"/>
                </a:solidFill>
                <a:latin typeface="Arial" panose="020B0604020202020204" pitchFamily="34" charset="0"/>
              </a:defRPr>
            </a:lvl3pPr>
            <a:lvl4pPr defTabSz="4389755">
              <a:defRPr>
                <a:solidFill>
                  <a:schemeClr val="tx1"/>
                </a:solidFill>
                <a:latin typeface="Arial" panose="020B0604020202020204" pitchFamily="34" charset="0"/>
              </a:defRPr>
            </a:lvl4pPr>
            <a:lvl5pPr defTabSz="4389755">
              <a:defRPr>
                <a:solidFill>
                  <a:schemeClr val="tx1"/>
                </a:solidFill>
                <a:latin typeface="Arial" panose="020B0604020202020204" pitchFamily="34" charset="0"/>
              </a:defRPr>
            </a:lvl5pPr>
            <a:lvl6pPr defTabSz="4389755" fontAlgn="base">
              <a:spcBef>
                <a:spcPct val="0"/>
              </a:spcBef>
              <a:spcAft>
                <a:spcPct val="0"/>
              </a:spcAft>
              <a:defRPr>
                <a:solidFill>
                  <a:schemeClr val="tx1"/>
                </a:solidFill>
                <a:latin typeface="Arial" panose="020B0604020202020204" pitchFamily="34" charset="0"/>
              </a:defRPr>
            </a:lvl6pPr>
            <a:lvl7pPr defTabSz="4389755" fontAlgn="base">
              <a:spcBef>
                <a:spcPct val="0"/>
              </a:spcBef>
              <a:spcAft>
                <a:spcPct val="0"/>
              </a:spcAft>
              <a:defRPr>
                <a:solidFill>
                  <a:schemeClr val="tx1"/>
                </a:solidFill>
                <a:latin typeface="Arial" panose="020B0604020202020204" pitchFamily="34" charset="0"/>
              </a:defRPr>
            </a:lvl7pPr>
            <a:lvl8pPr defTabSz="4389755" fontAlgn="base">
              <a:spcBef>
                <a:spcPct val="0"/>
              </a:spcBef>
              <a:spcAft>
                <a:spcPct val="0"/>
              </a:spcAft>
              <a:defRPr>
                <a:solidFill>
                  <a:schemeClr val="tx1"/>
                </a:solidFill>
                <a:latin typeface="Arial" panose="020B0604020202020204" pitchFamily="34" charset="0"/>
              </a:defRPr>
            </a:lvl8pPr>
            <a:lvl9pPr defTabSz="4389755" fontAlgn="base">
              <a:spcBef>
                <a:spcPct val="0"/>
              </a:spcBef>
              <a:spcAft>
                <a:spcPct val="0"/>
              </a:spcAft>
              <a:defRPr>
                <a:solidFill>
                  <a:schemeClr val="tx1"/>
                </a:solidFill>
                <a:latin typeface="Arial" panose="020B0604020202020204" pitchFamily="34" charset="0"/>
              </a:defRPr>
            </a:lvl9pPr>
          </a:lstStyle>
          <a:p>
            <a:r>
              <a:rPr lang="en-US" sz="4000" dirty="0">
                <a:solidFill>
                  <a:schemeClr val="bg1"/>
                </a:solidFill>
                <a:latin typeface="Calibri" panose="020F0502020204030204" pitchFamily="34" charset="0"/>
              </a:rPr>
              <a:t>ABSTRACT</a:t>
            </a:r>
            <a:endParaRPr lang="en-US" sz="4000" dirty="0">
              <a:solidFill>
                <a:schemeClr val="bg1"/>
              </a:solidFill>
              <a:latin typeface="Calibri" panose="020F0502020204030204" pitchFamily="34" charset="0"/>
            </a:endParaRPr>
          </a:p>
        </p:txBody>
      </p:sp>
      <p:sp>
        <p:nvSpPr>
          <p:cNvPr id="2231" name="Text Box 183"/>
          <p:cNvSpPr txBox="1">
            <a:spLocks noChangeArrowheads="1"/>
          </p:cNvSpPr>
          <p:nvPr/>
        </p:nvSpPr>
        <p:spPr bwMode="auto">
          <a:xfrm>
            <a:off x="388938" y="16080938"/>
            <a:ext cx="59436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28600" tIns="228600" rIns="228600" bIns="228600" anchor="ctr" anchorCtr="0"/>
          <a:lstStyle>
            <a:lvl1pPr defTabSz="4389755">
              <a:defRPr>
                <a:solidFill>
                  <a:schemeClr val="tx1"/>
                </a:solidFill>
                <a:latin typeface="Arial" panose="020B0604020202020204" pitchFamily="34" charset="0"/>
              </a:defRPr>
            </a:lvl1pPr>
            <a:lvl2pPr defTabSz="4389755">
              <a:defRPr>
                <a:solidFill>
                  <a:schemeClr val="tx1"/>
                </a:solidFill>
                <a:latin typeface="Arial" panose="020B0604020202020204" pitchFamily="34" charset="0"/>
              </a:defRPr>
            </a:lvl2pPr>
            <a:lvl3pPr defTabSz="4389755">
              <a:defRPr>
                <a:solidFill>
                  <a:schemeClr val="tx1"/>
                </a:solidFill>
                <a:latin typeface="Arial" panose="020B0604020202020204" pitchFamily="34" charset="0"/>
              </a:defRPr>
            </a:lvl3pPr>
            <a:lvl4pPr defTabSz="4389755">
              <a:defRPr>
                <a:solidFill>
                  <a:schemeClr val="tx1"/>
                </a:solidFill>
                <a:latin typeface="Arial" panose="020B0604020202020204" pitchFamily="34" charset="0"/>
              </a:defRPr>
            </a:lvl4pPr>
            <a:lvl5pPr defTabSz="4389755">
              <a:defRPr>
                <a:solidFill>
                  <a:schemeClr val="tx1"/>
                </a:solidFill>
                <a:latin typeface="Arial" panose="020B0604020202020204" pitchFamily="34" charset="0"/>
              </a:defRPr>
            </a:lvl5pPr>
            <a:lvl6pPr defTabSz="4389755" fontAlgn="base">
              <a:spcBef>
                <a:spcPct val="0"/>
              </a:spcBef>
              <a:spcAft>
                <a:spcPct val="0"/>
              </a:spcAft>
              <a:defRPr>
                <a:solidFill>
                  <a:schemeClr val="tx1"/>
                </a:solidFill>
                <a:latin typeface="Arial" panose="020B0604020202020204" pitchFamily="34" charset="0"/>
              </a:defRPr>
            </a:lvl6pPr>
            <a:lvl7pPr defTabSz="4389755" fontAlgn="base">
              <a:spcBef>
                <a:spcPct val="0"/>
              </a:spcBef>
              <a:spcAft>
                <a:spcPct val="0"/>
              </a:spcAft>
              <a:defRPr>
                <a:solidFill>
                  <a:schemeClr val="tx1"/>
                </a:solidFill>
                <a:latin typeface="Arial" panose="020B0604020202020204" pitchFamily="34" charset="0"/>
              </a:defRPr>
            </a:lvl7pPr>
            <a:lvl8pPr defTabSz="4389755" fontAlgn="base">
              <a:spcBef>
                <a:spcPct val="0"/>
              </a:spcBef>
              <a:spcAft>
                <a:spcPct val="0"/>
              </a:spcAft>
              <a:defRPr>
                <a:solidFill>
                  <a:schemeClr val="tx1"/>
                </a:solidFill>
                <a:latin typeface="Arial" panose="020B0604020202020204" pitchFamily="34" charset="0"/>
              </a:defRPr>
            </a:lvl8pPr>
            <a:lvl9pPr defTabSz="4389755" fontAlgn="base">
              <a:spcBef>
                <a:spcPct val="0"/>
              </a:spcBef>
              <a:spcAft>
                <a:spcPct val="0"/>
              </a:spcAft>
              <a:defRPr>
                <a:solidFill>
                  <a:schemeClr val="tx1"/>
                </a:solidFill>
                <a:latin typeface="Arial" panose="020B0604020202020204" pitchFamily="34" charset="0"/>
              </a:defRPr>
            </a:lvl9pPr>
          </a:lstStyle>
          <a:p>
            <a:r>
              <a:rPr lang="en-US" sz="4000" dirty="0">
                <a:solidFill>
                  <a:schemeClr val="bg1"/>
                </a:solidFill>
                <a:latin typeface="Calibri" panose="020F0502020204030204" pitchFamily="34" charset="0"/>
              </a:rPr>
              <a:t>TEAM MEMBER DETAILS</a:t>
            </a:r>
            <a:endParaRPr lang="en-US" sz="4000" dirty="0">
              <a:solidFill>
                <a:schemeClr val="bg1"/>
              </a:solidFill>
              <a:latin typeface="Calibri" panose="020F0502020204030204" pitchFamily="34" charset="0"/>
            </a:endParaRPr>
          </a:p>
        </p:txBody>
      </p:sp>
      <p:sp>
        <p:nvSpPr>
          <p:cNvPr id="2241" name="Text Box 193"/>
          <p:cNvSpPr txBox="1">
            <a:spLocks noChangeArrowheads="1"/>
          </p:cNvSpPr>
          <p:nvPr/>
        </p:nvSpPr>
        <p:spPr bwMode="auto">
          <a:xfrm>
            <a:off x="685800" y="16995338"/>
            <a:ext cx="6557962" cy="4401205"/>
          </a:xfrm>
          <a:prstGeom prst="rect">
            <a:avLst/>
          </a:prstGeom>
          <a:solidFill>
            <a:schemeClr val="accent1">
              <a:lumMod val="75000"/>
            </a:schemeClr>
          </a:solidFill>
          <a:ln>
            <a:noFill/>
          </a:ln>
          <a:effectLst/>
        </p:spPr>
        <p:txBody>
          <a:bodyPr wrap="square" lIns="228600" tIns="228600" rIns="228600" bIns="228600">
            <a:spAutoFit/>
          </a:bodyPr>
          <a:lstStyle/>
          <a:p>
            <a:pPr algn="just"/>
            <a:r>
              <a:rPr lang="en-US" sz="2800" dirty="0">
                <a:solidFill>
                  <a:schemeClr val="bg1"/>
                </a:solidFill>
                <a:latin typeface="Times New Roman" panose="02020603050405020304" pitchFamily="18" charset="0"/>
                <a:cs typeface="Times New Roman" panose="02020603050405020304" pitchFamily="18" charset="0"/>
              </a:rPr>
              <a:t>Student 1-</a:t>
            </a:r>
            <a:r>
              <a:rPr lang="en-IN" sz="2800" dirty="0">
                <a:solidFill>
                  <a:schemeClr val="bg1"/>
                </a:solidFill>
                <a:latin typeface="Times New Roman" panose="02020603050405020304" pitchFamily="18" charset="0"/>
                <a:cs typeface="Times New Roman" panose="02020603050405020304" pitchFamily="18" charset="0"/>
              </a:rPr>
              <a:t>15600 - </a:t>
            </a:r>
            <a:r>
              <a:rPr lang="en-IN" sz="2800" dirty="0" err="1">
                <a:solidFill>
                  <a:schemeClr val="bg1"/>
                </a:solidFill>
                <a:latin typeface="Times New Roman" panose="02020603050405020304" pitchFamily="18" charset="0"/>
                <a:cs typeface="Times New Roman" panose="02020603050405020304" pitchFamily="18" charset="0"/>
              </a:rPr>
              <a:t>G.Abiram</a:t>
            </a:r>
            <a:endParaRPr lang="en-US" sz="2800" dirty="0">
              <a:solidFill>
                <a:schemeClr val="bg1"/>
              </a:solidFill>
              <a:latin typeface="Times New Roman" panose="02020603050405020304" pitchFamily="18" charset="0"/>
              <a:cs typeface="Times New Roman" panose="02020603050405020304" pitchFamily="18" charset="0"/>
            </a:endParaRPr>
          </a:p>
          <a:p>
            <a:pPr algn="just"/>
            <a:r>
              <a:rPr lang="en-US" sz="2800" dirty="0">
                <a:solidFill>
                  <a:schemeClr val="bg1"/>
                </a:solidFill>
                <a:latin typeface="Times New Roman" panose="02020603050405020304" pitchFamily="18" charset="0"/>
                <a:cs typeface="Times New Roman" panose="02020603050405020304" pitchFamily="18" charset="0"/>
              </a:rPr>
              <a:t>Student 2-12597 - </a:t>
            </a:r>
            <a:r>
              <a:rPr lang="en-US" sz="2800" dirty="0" err="1">
                <a:solidFill>
                  <a:schemeClr val="bg1"/>
                </a:solidFill>
                <a:latin typeface="Times New Roman" panose="02020603050405020304" pitchFamily="18" charset="0"/>
                <a:cs typeface="Times New Roman" panose="02020603050405020304" pitchFamily="18" charset="0"/>
              </a:rPr>
              <a:t>R.Bhuvana</a:t>
            </a:r>
            <a:r>
              <a:rPr lang="en-US" sz="2800" dirty="0">
                <a:solidFill>
                  <a:schemeClr val="bg1"/>
                </a:solidFill>
                <a:latin typeface="Times New Roman" panose="02020603050405020304" pitchFamily="18" charset="0"/>
                <a:cs typeface="Times New Roman" panose="02020603050405020304" pitchFamily="18" charset="0"/>
              </a:rPr>
              <a:t> </a:t>
            </a:r>
            <a:r>
              <a:rPr lang="en-US" sz="2800" dirty="0" err="1">
                <a:solidFill>
                  <a:schemeClr val="bg1"/>
                </a:solidFill>
                <a:latin typeface="Times New Roman" panose="02020603050405020304" pitchFamily="18" charset="0"/>
                <a:cs typeface="Times New Roman" panose="02020603050405020304" pitchFamily="18" charset="0"/>
              </a:rPr>
              <a:t>sai</a:t>
            </a:r>
            <a:r>
              <a:rPr lang="en-US" sz="2800" dirty="0">
                <a:solidFill>
                  <a:schemeClr val="bg1"/>
                </a:solidFill>
                <a:latin typeface="Times New Roman" panose="02020603050405020304" pitchFamily="18" charset="0"/>
                <a:cs typeface="Times New Roman" panose="02020603050405020304" pitchFamily="18" charset="0"/>
              </a:rPr>
              <a:t> </a:t>
            </a:r>
            <a:r>
              <a:rPr lang="en-US" sz="2800" dirty="0" err="1">
                <a:solidFill>
                  <a:schemeClr val="bg1"/>
                </a:solidFill>
                <a:latin typeface="Times New Roman" panose="02020603050405020304" pitchFamily="18" charset="0"/>
                <a:cs typeface="Times New Roman" panose="02020603050405020304" pitchFamily="18" charset="0"/>
              </a:rPr>
              <a:t>sivani</a:t>
            </a:r>
            <a:endParaRPr lang="en-US" sz="2800" dirty="0">
              <a:solidFill>
                <a:schemeClr val="bg1"/>
              </a:solidFill>
              <a:latin typeface="Times New Roman" panose="02020603050405020304" pitchFamily="18" charset="0"/>
              <a:cs typeface="Times New Roman" panose="02020603050405020304" pitchFamily="18" charset="0"/>
            </a:endParaRPr>
          </a:p>
          <a:p>
            <a:pPr algn="just"/>
            <a:r>
              <a:rPr lang="en-US" sz="2800" dirty="0">
                <a:solidFill>
                  <a:schemeClr val="bg1"/>
                </a:solidFill>
                <a:latin typeface="Times New Roman" panose="02020603050405020304" pitchFamily="18" charset="0"/>
                <a:cs typeface="Times New Roman" panose="02020603050405020304" pitchFamily="18" charset="0"/>
              </a:rPr>
              <a:t>Student 3-15049 -  </a:t>
            </a:r>
            <a:r>
              <a:rPr lang="en-US" sz="2800" dirty="0" err="1">
                <a:solidFill>
                  <a:schemeClr val="bg1"/>
                </a:solidFill>
                <a:latin typeface="Times New Roman" panose="02020603050405020304" pitchFamily="18" charset="0"/>
                <a:cs typeface="Times New Roman" panose="02020603050405020304" pitchFamily="18" charset="0"/>
              </a:rPr>
              <a:t>G.sai</a:t>
            </a:r>
            <a:r>
              <a:rPr lang="en-US" sz="2800" dirty="0">
                <a:solidFill>
                  <a:schemeClr val="bg1"/>
                </a:solidFill>
                <a:latin typeface="Times New Roman" panose="02020603050405020304" pitchFamily="18" charset="0"/>
                <a:cs typeface="Times New Roman" panose="02020603050405020304" pitchFamily="18" charset="0"/>
              </a:rPr>
              <a:t> rishi</a:t>
            </a:r>
            <a:endParaRPr lang="en-US" sz="2800" dirty="0">
              <a:solidFill>
                <a:schemeClr val="bg1"/>
              </a:solidFill>
              <a:latin typeface="Times New Roman" panose="02020603050405020304" pitchFamily="18" charset="0"/>
              <a:cs typeface="Times New Roman" panose="02020603050405020304" pitchFamily="18" charset="0"/>
            </a:endParaRPr>
          </a:p>
          <a:p>
            <a:pPr algn="just"/>
            <a:r>
              <a:rPr lang="en-US" sz="2800" dirty="0">
                <a:solidFill>
                  <a:schemeClr val="bg1"/>
                </a:solidFill>
                <a:latin typeface="Times New Roman" panose="02020603050405020304" pitchFamily="18" charset="0"/>
                <a:cs typeface="Times New Roman" panose="02020603050405020304" pitchFamily="18" charset="0"/>
              </a:rPr>
              <a:t>Student 1-Phone no&gt;9347793901</a:t>
            </a:r>
            <a:endParaRPr lang="en-US" sz="2800" dirty="0">
              <a:solidFill>
                <a:schemeClr val="bg1"/>
              </a:solidFill>
              <a:latin typeface="Times New Roman" panose="02020603050405020304" pitchFamily="18" charset="0"/>
              <a:cs typeface="Times New Roman" panose="02020603050405020304" pitchFamily="18" charset="0"/>
            </a:endParaRPr>
          </a:p>
          <a:p>
            <a:pPr algn="just"/>
            <a:r>
              <a:rPr lang="en-US" sz="2800" dirty="0">
                <a:solidFill>
                  <a:schemeClr val="bg1"/>
                </a:solidFill>
                <a:latin typeface="Times New Roman" panose="02020603050405020304" pitchFamily="18" charset="0"/>
                <a:cs typeface="Times New Roman" panose="02020603050405020304" pitchFamily="18" charset="0"/>
              </a:rPr>
              <a:t>Student 2-Phone no&gt;9849418502</a:t>
            </a:r>
            <a:endParaRPr lang="en-US" sz="2800" dirty="0">
              <a:solidFill>
                <a:schemeClr val="bg1"/>
              </a:solidFill>
              <a:latin typeface="Times New Roman" panose="02020603050405020304" pitchFamily="18" charset="0"/>
              <a:cs typeface="Times New Roman" panose="02020603050405020304" pitchFamily="18" charset="0"/>
            </a:endParaRPr>
          </a:p>
          <a:p>
            <a:pPr algn="just"/>
            <a:r>
              <a:rPr lang="en-US" sz="2800" dirty="0">
                <a:solidFill>
                  <a:schemeClr val="bg1"/>
                </a:solidFill>
                <a:latin typeface="Times New Roman" panose="02020603050405020304" pitchFamily="18" charset="0"/>
                <a:cs typeface="Times New Roman" panose="02020603050405020304" pitchFamily="18" charset="0"/>
              </a:rPr>
              <a:t>Student 3-Phone no&gt;9390047409</a:t>
            </a:r>
            <a:endParaRPr lang="en-US" sz="2800" dirty="0">
              <a:solidFill>
                <a:schemeClr val="bg1"/>
              </a:solidFill>
              <a:latin typeface="Times New Roman" panose="02020603050405020304" pitchFamily="18" charset="0"/>
              <a:cs typeface="Times New Roman" panose="02020603050405020304" pitchFamily="18" charset="0"/>
            </a:endParaRPr>
          </a:p>
          <a:p>
            <a:pPr algn="just"/>
            <a:r>
              <a:rPr lang="en-US" sz="2800" dirty="0">
                <a:solidFill>
                  <a:schemeClr val="bg1"/>
                </a:solidFill>
                <a:latin typeface="Times New Roman" panose="02020603050405020304" pitchFamily="18" charset="0"/>
                <a:cs typeface="Times New Roman" panose="02020603050405020304" pitchFamily="18" charset="0"/>
              </a:rPr>
              <a:t>Student 1-vtu15600@veltech.edu.in</a:t>
            </a:r>
            <a:endParaRPr lang="en-US" sz="2800" dirty="0">
              <a:solidFill>
                <a:schemeClr val="bg1"/>
              </a:solidFill>
              <a:latin typeface="Times New Roman" panose="02020603050405020304" pitchFamily="18" charset="0"/>
              <a:cs typeface="Times New Roman" panose="02020603050405020304" pitchFamily="18" charset="0"/>
            </a:endParaRPr>
          </a:p>
          <a:p>
            <a:pPr algn="just"/>
            <a:r>
              <a:rPr lang="en-US" sz="2800" dirty="0">
                <a:solidFill>
                  <a:schemeClr val="bg1"/>
                </a:solidFill>
                <a:latin typeface="Times New Roman" panose="02020603050405020304" pitchFamily="18" charset="0"/>
                <a:cs typeface="Times New Roman" panose="02020603050405020304" pitchFamily="18" charset="0"/>
              </a:rPr>
              <a:t>Student 2-vtu12597@veltech.edu.in</a:t>
            </a:r>
            <a:endParaRPr lang="en-US" sz="2800" dirty="0">
              <a:solidFill>
                <a:schemeClr val="bg1"/>
              </a:solidFill>
              <a:latin typeface="Times New Roman" panose="02020603050405020304" pitchFamily="18" charset="0"/>
              <a:cs typeface="Times New Roman" panose="02020603050405020304" pitchFamily="18" charset="0"/>
            </a:endParaRPr>
          </a:p>
          <a:p>
            <a:pPr algn="just"/>
            <a:r>
              <a:rPr lang="en-US" sz="2800" dirty="0">
                <a:solidFill>
                  <a:schemeClr val="bg1"/>
                </a:solidFill>
                <a:latin typeface="Times New Roman" panose="02020603050405020304" pitchFamily="18" charset="0"/>
                <a:cs typeface="Times New Roman" panose="02020603050405020304" pitchFamily="18" charset="0"/>
              </a:rPr>
              <a:t>Student 3-vtu15049@veltech.edu.in</a:t>
            </a:r>
            <a:endParaRPr lang="en-US" sz="2800" dirty="0">
              <a:solidFill>
                <a:schemeClr val="bg1"/>
              </a:solidFill>
              <a:latin typeface="Times New Roman" panose="02020603050405020304" pitchFamily="18" charset="0"/>
              <a:cs typeface="Times New Roman" panose="02020603050405020304" pitchFamily="18" charset="0"/>
            </a:endParaRPr>
          </a:p>
        </p:txBody>
      </p:sp>
      <p:sp>
        <p:nvSpPr>
          <p:cNvPr id="2242" name="Text Box 194"/>
          <p:cNvSpPr txBox="1">
            <a:spLocks noChangeArrowheads="1"/>
          </p:cNvSpPr>
          <p:nvPr/>
        </p:nvSpPr>
        <p:spPr bwMode="auto">
          <a:xfrm>
            <a:off x="685800" y="4570413"/>
            <a:ext cx="5943600" cy="11475257"/>
          </a:xfrm>
          <a:prstGeom prst="rect">
            <a:avLst/>
          </a:prstGeom>
          <a:solidFill>
            <a:schemeClr val="accent1">
              <a:lumMod val="75000"/>
            </a:schemeClr>
          </a:solidFill>
          <a:ln>
            <a:noFill/>
          </a:ln>
          <a:effectLst/>
        </p:spPr>
        <p:txBody>
          <a:bodyPr lIns="228600" tIns="228600" rIns="228600" bIns="228600">
            <a:spAutoFit/>
          </a:bodyPr>
          <a:lstStyle/>
          <a:p>
            <a:pPr marL="0" indent="0" algn="just">
              <a:lnSpc>
                <a:spcPct val="150000"/>
              </a:lnSpc>
              <a:buNone/>
            </a:pPr>
            <a:r>
              <a:rPr lang="en-US" dirty="0">
                <a:solidFill>
                  <a:schemeClr val="bg1"/>
                </a:solidFill>
                <a:latin typeface="Times New Roman" panose="02020603050405020304" pitchFamily="18" charset="0"/>
                <a:cs typeface="Times New Roman" panose="02020603050405020304" pitchFamily="18" charset="0"/>
              </a:rPr>
              <a:t>The interface between humans and machines involves the most common modes of communication such as speech and hand gestures. These types of interactions are intuitive and user-friendly. In general, people have used remote controls and joysticks as controlling devices for many human–machine interfaces. However, to operate those devices, a trained user is needed. On the other hand, a hand-gesture-based interface provides higher flexibility while also being user-friendly because the user has to operate a machine using only his hand in front of the camera. Several applications that use static hand gesture recognition systems are sign language interpretation, automatic television control, smart home interactive control, gaming, control of a software interface and control of virtual environments.</a:t>
            </a:r>
            <a:endParaRPr lang="en-IN" dirty="0">
              <a:solidFill>
                <a:schemeClr val="bg1"/>
              </a:solidFill>
              <a:latin typeface="Times New Roman" panose="02020603050405020304" pitchFamily="18" charset="0"/>
              <a:cs typeface="Times New Roman" panose="02020603050405020304" pitchFamily="18" charset="0"/>
            </a:endParaRPr>
          </a:p>
        </p:txBody>
      </p:sp>
      <p:sp>
        <p:nvSpPr>
          <p:cNvPr id="2243" name="Text Box 195"/>
          <p:cNvSpPr txBox="1">
            <a:spLocks noChangeArrowheads="1"/>
          </p:cNvSpPr>
          <p:nvPr/>
        </p:nvSpPr>
        <p:spPr bwMode="auto">
          <a:xfrm>
            <a:off x="20116800" y="4570413"/>
            <a:ext cx="10969625" cy="5104282"/>
          </a:xfrm>
          <a:prstGeom prst="rect">
            <a:avLst/>
          </a:prstGeom>
          <a:solidFill>
            <a:schemeClr val="bg1"/>
          </a:solidFill>
          <a:ln>
            <a:noFill/>
          </a:ln>
          <a:effectLst/>
        </p:spPr>
        <p:txBody>
          <a:bodyPr lIns="182880" tIns="182880" rIns="182880" bIns="182880">
            <a:spAutoFit/>
          </a:bodyPr>
          <a:lstStyle/>
          <a:p>
            <a:r>
              <a:rPr lang="en-US"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MODULE:</a:t>
            </a:r>
            <a:r>
              <a:rPr lang="en-US" sz="2400" b="1" dirty="0">
                <a:latin typeface="Times New Roman" panose="02020603050405020304" pitchFamily="18" charset="0"/>
                <a:cs typeface="Times New Roman" panose="02020603050405020304" pitchFamily="18" charset="0"/>
              </a:rPr>
              <a:t>2-</a:t>
            </a:r>
            <a:r>
              <a:rPr lang="en-US" b="1" dirty="0">
                <a:effectLst>
                  <a:outerShdw blurRad="38100" dist="38100" dir="2700000" algn="tl">
                    <a:srgbClr val="000000">
                      <a:alpha val="43137"/>
                    </a:srgbClr>
                  </a:outerShdw>
                </a:effectLst>
                <a:latin typeface="Times New Roman" panose="02020603050405020304" pitchFamily="18" charset="0"/>
                <a:ea typeface="MingLiU-ExtB" panose="02020500000000000000" pitchFamily="18" charset="-120"/>
                <a:cs typeface="Times New Roman" panose="02020603050405020304" pitchFamily="18" charset="0"/>
              </a:rPr>
              <a:t>T</a:t>
            </a:r>
            <a:r>
              <a:rPr lang="en-US" sz="2400" b="1" dirty="0">
                <a:latin typeface="Times New Roman" panose="02020603050405020304" pitchFamily="18" charset="0"/>
                <a:ea typeface="MingLiU-ExtB" panose="02020500000000000000" pitchFamily="18" charset="-120"/>
                <a:cs typeface="Times New Roman" panose="02020603050405020304" pitchFamily="18" charset="0"/>
              </a:rPr>
              <a:t>rained the collected data</a:t>
            </a:r>
            <a:endParaRPr lang="en-IN" sz="2400" b="1" dirty="0">
              <a:latin typeface="Times New Roman" panose="02020603050405020304" pitchFamily="18" charset="0"/>
              <a:cs typeface="Times New Roman" panose="02020603050405020304" pitchFamily="18" charset="0"/>
            </a:endParaRPr>
          </a:p>
          <a:p>
            <a:pPr marL="0" indent="0" algn="just">
              <a:lnSpc>
                <a:spcPct val="150000"/>
              </a:lnSpc>
              <a:buNone/>
            </a:pPr>
            <a:r>
              <a:rPr lang="en-US" dirty="0">
                <a:latin typeface="Times New Roman" panose="02020603050405020304" pitchFamily="18" charset="0"/>
                <a:ea typeface="MingLiU-ExtB" panose="02020500000000000000" pitchFamily="18" charset="-120"/>
                <a:cs typeface="Times New Roman" panose="02020603050405020304" pitchFamily="18" charset="0"/>
              </a:rPr>
              <a:t>We have an estimated output before applying algorithm and then the data is collected After completion of working of algorithm we will get an output and compare it with the already predicted output , now algorithm starts checking the error . If the error between predicted output and calculated output is less then the algorithm has provided output .If the error between predicted output and calculated output is more then an algorithm called back propagation which we are using for error minimization in such a way that it goes back to the collected data and it changes some of the input values to minimize the error and displays the output and intimate the behavior of the driver. </a:t>
            </a:r>
            <a:endParaRPr lang="en-US" dirty="0">
              <a:latin typeface="Times New Roman" panose="02020603050405020304" pitchFamily="18" charset="0"/>
              <a:ea typeface="MingLiU-ExtB" panose="02020500000000000000" pitchFamily="18" charset="-120"/>
              <a:cs typeface="Times New Roman" panose="02020603050405020304" pitchFamily="18" charset="0"/>
            </a:endParaRPr>
          </a:p>
        </p:txBody>
      </p:sp>
      <p:sp>
        <p:nvSpPr>
          <p:cNvPr id="2244" name="Text Box 196"/>
          <p:cNvSpPr txBox="1">
            <a:spLocks noChangeArrowheads="1"/>
          </p:cNvSpPr>
          <p:nvPr/>
        </p:nvSpPr>
        <p:spPr bwMode="auto">
          <a:xfrm>
            <a:off x="32003994" y="14978420"/>
            <a:ext cx="10969625" cy="1477328"/>
          </a:xfrm>
          <a:prstGeom prst="rect">
            <a:avLst/>
          </a:prstGeom>
          <a:solidFill>
            <a:schemeClr val="bg1"/>
          </a:solidFill>
          <a:ln>
            <a:noFill/>
          </a:ln>
          <a:effectLst/>
        </p:spPr>
        <p:txBody>
          <a:bodyPr lIns="182880" tIns="182880" rIns="182880" bIns="182880">
            <a:spAutoFit/>
          </a:bodyPr>
          <a:lstStyle/>
          <a:p>
            <a:pPr eaLnBrk="1" hangingPunct="1"/>
            <a:r>
              <a:rPr lang="en-US" b="0" i="0" dirty="0">
                <a:effectLst/>
                <a:latin typeface="Times New Roman" panose="02020603050405020304" pitchFamily="18" charset="0"/>
                <a:cs typeface="Times New Roman" panose="02020603050405020304" pitchFamily="18" charset="0"/>
              </a:rPr>
              <a:t>K Suresh and V </a:t>
            </a:r>
            <a:r>
              <a:rPr lang="en-US" b="0" i="0" dirty="0" err="1">
                <a:effectLst/>
                <a:latin typeface="Times New Roman" panose="02020603050405020304" pitchFamily="18" charset="0"/>
                <a:cs typeface="Times New Roman" panose="02020603050405020304" pitchFamily="18" charset="0"/>
              </a:rPr>
              <a:t>Pattabiraman</a:t>
            </a:r>
            <a:r>
              <a:rPr lang="en-US" b="0" i="0" dirty="0">
                <a:effectLst/>
                <a:latin typeface="Times New Roman" panose="02020603050405020304" pitchFamily="18" charset="0"/>
                <a:cs typeface="Times New Roman" panose="02020603050405020304" pitchFamily="18" charset="0"/>
              </a:rPr>
              <a:t> (2021) ”An improved utility item sets mining with respect to positive and negative values using mathematical model”, International Journal of Pure and Applied Mathematics, 101(5), pp. 763772</a:t>
            </a:r>
            <a:endParaRPr lang="en-US" dirty="0">
              <a:solidFill>
                <a:prstClr val="black"/>
              </a:solidFill>
              <a:latin typeface="Times New Roman" panose="02020603050405020304" pitchFamily="18" charset="0"/>
              <a:cs typeface="Times New Roman" panose="02020603050405020304" pitchFamily="18" charset="0"/>
            </a:endParaRPr>
          </a:p>
        </p:txBody>
      </p:sp>
      <p:sp>
        <p:nvSpPr>
          <p:cNvPr id="2245" name="Text Box 197"/>
          <p:cNvSpPr txBox="1">
            <a:spLocks noChangeArrowheads="1"/>
          </p:cNvSpPr>
          <p:nvPr/>
        </p:nvSpPr>
        <p:spPr bwMode="auto">
          <a:xfrm>
            <a:off x="8050209" y="13807383"/>
            <a:ext cx="10969625" cy="6932475"/>
          </a:xfrm>
          <a:prstGeom prst="rect">
            <a:avLst/>
          </a:prstGeom>
          <a:solidFill>
            <a:schemeClr val="bg1"/>
          </a:solidFill>
          <a:ln>
            <a:noFill/>
          </a:ln>
          <a:effectLst/>
        </p:spPr>
        <p:txBody>
          <a:bodyPr lIns="182880" tIns="182880" rIns="182880" bIns="182880">
            <a:spAutoFit/>
          </a:bodyPr>
          <a:lstStyle/>
          <a:p>
            <a:pPr eaLnBrk="1" hangingPunct="1"/>
            <a:r>
              <a:rPr lang="en-US" sz="2400" b="1" dirty="0">
                <a:latin typeface="Times New Roman" panose="02020603050405020304" pitchFamily="18" charset="0"/>
                <a:cs typeface="Times New Roman" panose="02020603050405020304" pitchFamily="18" charset="0"/>
              </a:rPr>
              <a:t>MODULE:1</a:t>
            </a:r>
            <a:endParaRPr lang="en-US" sz="2400" dirty="0">
              <a:latin typeface="Times New Roman" panose="02020603050405020304" pitchFamily="18" charset="0"/>
              <a:cs typeface="Times New Roman" panose="02020603050405020304" pitchFamily="18" charset="0"/>
            </a:endParaRPr>
          </a:p>
          <a:p>
            <a:pPr marL="0" indent="0" algn="just">
              <a:lnSpc>
                <a:spcPct val="170000"/>
              </a:lnSpc>
              <a:buFont typeface="Arial" panose="020B0604020202020204" pitchFamily="34" charset="0"/>
              <a:buNone/>
            </a:pPr>
            <a:r>
              <a:rPr lang="en-US" sz="2400" b="1" dirty="0">
                <a:latin typeface="Times New Roman" panose="02020603050405020304" pitchFamily="18" charset="0"/>
                <a:cs typeface="Times New Roman" panose="02020603050405020304" pitchFamily="18" charset="0"/>
              </a:rPr>
              <a:t>Step1: Data set collection:</a:t>
            </a:r>
            <a:endParaRPr lang="en-US" sz="2400" b="1" dirty="0">
              <a:latin typeface="Times New Roman" panose="02020603050405020304" pitchFamily="18" charset="0"/>
              <a:cs typeface="Times New Roman" panose="02020603050405020304" pitchFamily="18" charset="0"/>
            </a:endParaRPr>
          </a:p>
          <a:p>
            <a:pPr marL="0" indent="0" algn="just">
              <a:lnSpc>
                <a:spcPct val="170000"/>
              </a:lnSpc>
              <a:buFont typeface="Arial" panose="020B0604020202020204" pitchFamily="34" charset="0"/>
              <a:buNone/>
            </a:pPr>
            <a:r>
              <a:rPr lang="en-US" sz="2400" dirty="0">
                <a:latin typeface="Times New Roman" panose="02020603050405020304" pitchFamily="18" charset="0"/>
                <a:cs typeface="Times New Roman" panose="02020603050405020304" pitchFamily="18" charset="0"/>
              </a:rPr>
              <a:t>The sample data has been collected from website which consists of all the records of individuals. The dataset collected consists of nearly 4,500 datasets. Those data sets will be used as training and testing data set. we’ve got collected the datasets from the web site ”kaggle.com”.</a:t>
            </a:r>
            <a:endParaRPr lang="en-US" dirty="0">
              <a:latin typeface="Times New Roman" panose="02020603050405020304" pitchFamily="18" charset="0"/>
              <a:cs typeface="Times New Roman" panose="02020603050405020304" pitchFamily="18" charset="0"/>
            </a:endParaRPr>
          </a:p>
          <a:p>
            <a:pPr marL="0" indent="0" algn="just">
              <a:lnSpc>
                <a:spcPct val="170000"/>
              </a:lnSpc>
              <a:buNone/>
            </a:pPr>
            <a:r>
              <a:rPr lang="en-US" sz="2400" b="1" dirty="0">
                <a:latin typeface="Times New Roman" panose="02020603050405020304" pitchFamily="18" charset="0"/>
                <a:cs typeface="Times New Roman" panose="02020603050405020304" pitchFamily="18" charset="0"/>
              </a:rPr>
              <a:t>Step:2 :Model testing and analyzing results</a:t>
            </a:r>
            <a:endParaRPr lang="en-US" sz="2400" b="1" dirty="0">
              <a:latin typeface="Times New Roman" panose="02020603050405020304" pitchFamily="18" charset="0"/>
              <a:cs typeface="Times New Roman" panose="02020603050405020304" pitchFamily="18" charset="0"/>
            </a:endParaRPr>
          </a:p>
          <a:p>
            <a:pPr marL="0" indent="0" algn="just">
              <a:lnSpc>
                <a:spcPct val="170000"/>
              </a:lnSpc>
              <a:buNone/>
            </a:pPr>
            <a:r>
              <a:rPr lang="en-US" sz="2400" b="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Training the collected data:-</a:t>
            </a:r>
            <a:r>
              <a:rPr lang="en-US" sz="2400" dirty="0">
                <a:effectLst/>
                <a:latin typeface="Times New Roman" panose="02020603050405020304" pitchFamily="18" charset="0"/>
                <a:cs typeface="Times New Roman" panose="02020603050405020304" pitchFamily="18" charset="0"/>
              </a:rPr>
              <a:t> During this phase a second set of data is loaded. This data set has never been seen by the model and therefore it’s true accuracy will be verified. After the model training is complete, and it is understood that the model shows the right results.</a:t>
            </a:r>
            <a:endParaRPr lang="en-US" sz="2400" dirty="0">
              <a:latin typeface="Times New Roman" panose="02020603050405020304" pitchFamily="18" charset="0"/>
              <a:cs typeface="Times New Roman" panose="02020603050405020304" pitchFamily="18" charset="0"/>
            </a:endParaRPr>
          </a:p>
        </p:txBody>
      </p:sp>
      <p:sp>
        <p:nvSpPr>
          <p:cNvPr id="2246" name="Text Box 198"/>
          <p:cNvSpPr txBox="1">
            <a:spLocks noChangeArrowheads="1"/>
          </p:cNvSpPr>
          <p:nvPr/>
        </p:nvSpPr>
        <p:spPr bwMode="auto">
          <a:xfrm>
            <a:off x="32003995" y="10171168"/>
            <a:ext cx="10969625" cy="3693319"/>
          </a:xfrm>
          <a:prstGeom prst="rect">
            <a:avLst/>
          </a:prstGeom>
          <a:solidFill>
            <a:schemeClr val="bg1"/>
          </a:solidFill>
          <a:ln>
            <a:noFill/>
          </a:ln>
          <a:effectLst/>
        </p:spPr>
        <p:txBody>
          <a:bodyPr lIns="182880" tIns="182880" rIns="182880" bIns="182880">
            <a:spAutoFit/>
          </a:bodyPr>
          <a:lstStyle/>
          <a:p>
            <a:pPr eaLnBrk="1" hangingPunct="1"/>
            <a:r>
              <a:rPr lang="en-US" dirty="0">
                <a:latin typeface="Calibri" panose="020F0502020204030204" pitchFamily="34" charset="0"/>
              </a:rPr>
              <a:t>Nowadays, applications need several kinds of images as sources of information for elucidation and analysis. Several features are to be extracted so as to perform various applications. When an image is transformed from one form to another such as digitizing, scanning, and communicating, storing, etc. degradation occurs. Therefore, the output image has to undertake a process called image enhancement, which contains of a group of methods that seek to develop the visual presence of an image . Image enhancement is fundamentally enlightening the interpretability or awareness of information in images for human listeners and providing better input for other automatic image processing systems. </a:t>
            </a:r>
            <a:endParaRPr lang="en-US" dirty="0">
              <a:latin typeface="Calibri" panose="020F0502020204030204" pitchFamily="34" charset="0"/>
            </a:endParaRPr>
          </a:p>
        </p:txBody>
      </p:sp>
      <p:sp>
        <p:nvSpPr>
          <p:cNvPr id="2247" name="Text Box 199"/>
          <p:cNvSpPr txBox="1">
            <a:spLocks noChangeArrowheads="1"/>
          </p:cNvSpPr>
          <p:nvPr/>
        </p:nvSpPr>
        <p:spPr bwMode="auto">
          <a:xfrm>
            <a:off x="8229600" y="4570413"/>
            <a:ext cx="10969625" cy="7135608"/>
          </a:xfrm>
          <a:prstGeom prst="rect">
            <a:avLst/>
          </a:prstGeom>
          <a:solidFill>
            <a:schemeClr val="bg1"/>
          </a:solidFill>
          <a:ln>
            <a:noFill/>
          </a:ln>
          <a:effectLst/>
        </p:spPr>
        <p:txBody>
          <a:bodyPr lIns="182880" tIns="182880" rIns="182880" bIns="182880">
            <a:spAutoFit/>
          </a:bodyPr>
          <a:lstStyle/>
          <a:p>
            <a:pPr marL="0" indent="0" algn="just">
              <a:lnSpc>
                <a:spcPct val="150000"/>
              </a:lnSpc>
              <a:buNone/>
            </a:pPr>
            <a:r>
              <a:rPr lang="en-IN" sz="2800" b="1" dirty="0">
                <a:latin typeface="Times New Roman" panose="02020603050405020304" pitchFamily="18" charset="0"/>
                <a:cs typeface="Times New Roman" panose="02020603050405020304" pitchFamily="18" charset="0"/>
              </a:rPr>
              <a:t>Aim of the Project:</a:t>
            </a:r>
            <a:endParaRPr lang="en-IN" sz="2800" b="1" dirty="0">
              <a:latin typeface="Times New Roman" panose="02020603050405020304" pitchFamily="18" charset="0"/>
              <a:cs typeface="Times New Roman" panose="02020603050405020304" pitchFamily="18" charset="0"/>
            </a:endParaRPr>
          </a:p>
          <a:p>
            <a:pPr algn="just">
              <a:lnSpc>
                <a:spcPct val="150000"/>
              </a:lnSpc>
            </a:pPr>
            <a:r>
              <a:rPr lang="en-US" b="0" i="0" dirty="0">
                <a:effectLst/>
                <a:latin typeface="Times New Roman" panose="02020603050405020304" pitchFamily="18" charset="0"/>
                <a:cs typeface="Times New Roman" panose="02020603050405020304" pitchFamily="18" charset="0"/>
              </a:rPr>
              <a:t>The main  aim   of   the  project  is  to  recognize  human  intentions   through noncontact  communication  modes  as  humans  do,  such  as  by sound, facial expressions,  body  language,  and  gestures.</a:t>
            </a:r>
            <a:r>
              <a:rPr lang="en-US" dirty="0">
                <a:latin typeface="Times New Roman" panose="02020603050405020304" pitchFamily="18" charset="0"/>
                <a:cs typeface="Times New Roman" panose="02020603050405020304" pitchFamily="18" charset="0"/>
              </a:rPr>
              <a:t> </a:t>
            </a:r>
            <a:r>
              <a:rPr lang="en-US" b="0" i="0" dirty="0">
                <a:effectLst/>
                <a:latin typeface="Times New Roman" panose="02020603050405020304" pitchFamily="18" charset="0"/>
                <a:cs typeface="Times New Roman" panose="02020603050405020304" pitchFamily="18" charset="0"/>
              </a:rPr>
              <a:t>Among these modes, hand gestures are an important part of human language, and hence, the development of hand gesture recognition affects the nature and flexibility of human–computer interaction.</a:t>
            </a:r>
            <a:endParaRPr lang="en-IN" sz="2800" b="1" dirty="0">
              <a:latin typeface="Times New Roman" panose="02020603050405020304" pitchFamily="18" charset="0"/>
              <a:cs typeface="Times New Roman" panose="02020603050405020304" pitchFamily="18" charset="0"/>
            </a:endParaRPr>
          </a:p>
          <a:p>
            <a:pPr marL="0" indent="0" algn="just">
              <a:lnSpc>
                <a:spcPct val="150000"/>
              </a:lnSpc>
              <a:buNone/>
            </a:pPr>
            <a:r>
              <a:rPr lang="en-US" sz="2800" b="1" dirty="0">
                <a:latin typeface="Times New Roman" panose="02020603050405020304" pitchFamily="18" charset="0"/>
                <a:cs typeface="Times New Roman" panose="02020603050405020304" pitchFamily="18" charset="0"/>
              </a:rPr>
              <a:t>Scope of the Project:</a:t>
            </a:r>
            <a:endParaRPr lang="en-IN" sz="2800" b="1" dirty="0">
              <a:latin typeface="Times New Roman" panose="02020603050405020304" pitchFamily="18" charset="0"/>
              <a:cs typeface="Times New Roman" panose="02020603050405020304" pitchFamily="18" charset="0"/>
            </a:endParaRPr>
          </a:p>
          <a:p>
            <a:pPr algn="just">
              <a:lnSpc>
                <a:spcPct val="150000"/>
              </a:lnSpc>
            </a:pPr>
            <a:r>
              <a:rPr lang="en-US" sz="2400" dirty="0">
                <a:latin typeface="Times New Roman" panose="02020603050405020304" pitchFamily="18" charset="0"/>
                <a:cs typeface="Times New Roman" panose="02020603050405020304" pitchFamily="18" charset="0"/>
              </a:rPr>
              <a:t>we demonstrated that with simple architectures of convolutional neural networks, it is possible to achieve excellent results for static gesture classification. We compared the proposed architectures with other existing networks in the literature and other gesture recognition methodologies. In the next sections, we present a brief description of the techniques we used, our proposed methodology, and the experiments we carried out</a:t>
            </a:r>
            <a:endParaRPr lang="en-US" dirty="0">
              <a:latin typeface="Times New Roman" panose="02020603050405020304" pitchFamily="18" charset="0"/>
              <a:cs typeface="Times New Roman" panose="02020603050405020304" pitchFamily="18" charset="0"/>
            </a:endParaRPr>
          </a:p>
        </p:txBody>
      </p:sp>
      <p:sp>
        <p:nvSpPr>
          <p:cNvPr id="2248" name="Text Box 200"/>
          <p:cNvSpPr txBox="1">
            <a:spLocks noChangeArrowheads="1"/>
          </p:cNvSpPr>
          <p:nvPr/>
        </p:nvSpPr>
        <p:spPr bwMode="auto">
          <a:xfrm>
            <a:off x="32004000" y="18478143"/>
            <a:ext cx="10969625" cy="2831544"/>
          </a:xfrm>
          <a:prstGeom prst="rect">
            <a:avLst/>
          </a:prstGeom>
          <a:solidFill>
            <a:schemeClr val="bg1"/>
          </a:solidFill>
          <a:ln>
            <a:noFill/>
          </a:ln>
          <a:effectLst/>
        </p:spPr>
        <p:txBody>
          <a:bodyPr lIns="182880" tIns="182880" rIns="182880" bIns="182880">
            <a:spAutoFit/>
          </a:bodyPr>
          <a:lstStyle>
            <a:lvl1pPr marL="457200" indent="-457200">
              <a:defRPr>
                <a:solidFill>
                  <a:schemeClr val="tx1"/>
                </a:solidFill>
                <a:latin typeface="Arial" panose="020B0604020202020204" pitchFamily="34" charset="0"/>
              </a:defRPr>
            </a:lvl1pPr>
            <a:lvl2pPr marL="914400" indent="-342900">
              <a:defRPr>
                <a:solidFill>
                  <a:schemeClr val="tx1"/>
                </a:solidFill>
                <a:latin typeface="Arial" panose="020B0604020202020204" pitchFamily="34" charset="0"/>
              </a:defRPr>
            </a:lvl2pPr>
            <a:lvl3pPr marL="1371600" indent="-342900">
              <a:defRPr>
                <a:solidFill>
                  <a:schemeClr val="tx1"/>
                </a:solidFill>
                <a:latin typeface="Arial" panose="020B0604020202020204" pitchFamily="34" charset="0"/>
              </a:defRPr>
            </a:lvl3pPr>
            <a:lvl4pPr marL="1828800" indent="-342900">
              <a:defRPr>
                <a:solidFill>
                  <a:schemeClr val="tx1"/>
                </a:solidFill>
                <a:latin typeface="Arial" panose="020B0604020202020204" pitchFamily="34" charset="0"/>
              </a:defRPr>
            </a:lvl4pPr>
            <a:lvl5pPr marL="2286000" indent="-342900">
              <a:defRPr>
                <a:solidFill>
                  <a:schemeClr val="tx1"/>
                </a:solidFill>
                <a:latin typeface="Arial" panose="020B0604020202020204" pitchFamily="34" charset="0"/>
              </a:defRPr>
            </a:lvl5pPr>
            <a:lvl6pPr marL="2743200" indent="-342900" fontAlgn="base">
              <a:spcBef>
                <a:spcPct val="0"/>
              </a:spcBef>
              <a:spcAft>
                <a:spcPct val="0"/>
              </a:spcAft>
              <a:defRPr>
                <a:solidFill>
                  <a:schemeClr val="tx1"/>
                </a:solidFill>
                <a:latin typeface="Arial" panose="020B0604020202020204" pitchFamily="34" charset="0"/>
              </a:defRPr>
            </a:lvl6pPr>
            <a:lvl7pPr marL="3200400" indent="-342900" fontAlgn="base">
              <a:spcBef>
                <a:spcPct val="0"/>
              </a:spcBef>
              <a:spcAft>
                <a:spcPct val="0"/>
              </a:spcAft>
              <a:defRPr>
                <a:solidFill>
                  <a:schemeClr val="tx1"/>
                </a:solidFill>
                <a:latin typeface="Arial" panose="020B0604020202020204" pitchFamily="34" charset="0"/>
              </a:defRPr>
            </a:lvl7pPr>
            <a:lvl8pPr marL="3657600" indent="-342900" fontAlgn="base">
              <a:spcBef>
                <a:spcPct val="0"/>
              </a:spcBef>
              <a:spcAft>
                <a:spcPct val="0"/>
              </a:spcAft>
              <a:defRPr>
                <a:solidFill>
                  <a:schemeClr val="tx1"/>
                </a:solidFill>
                <a:latin typeface="Arial" panose="020B0604020202020204" pitchFamily="34" charset="0"/>
              </a:defRPr>
            </a:lvl8pPr>
            <a:lvl9pPr marL="4114800" indent="-342900" fontAlgn="base">
              <a:spcBef>
                <a:spcPct val="0"/>
              </a:spcBef>
              <a:spcAft>
                <a:spcPct val="0"/>
              </a:spcAft>
              <a:defRPr>
                <a:solidFill>
                  <a:schemeClr val="tx1"/>
                </a:solidFill>
                <a:latin typeface="Arial" panose="020B0604020202020204" pitchFamily="34" charset="0"/>
              </a:defRPr>
            </a:lvl9pPr>
          </a:lstStyle>
          <a:p>
            <a:pPr marL="0" indent="0">
              <a:spcAft>
                <a:spcPct val="50000"/>
              </a:spcAft>
            </a:pPr>
            <a:r>
              <a:rPr lang="en-IN" sz="3200" spc="-25" dirty="0">
                <a:latin typeface="Times New Roman" panose="02020603050405020304"/>
                <a:cs typeface="Times New Roman" panose="02020603050405020304"/>
              </a:rPr>
              <a:t>1. </a:t>
            </a:r>
            <a:r>
              <a:rPr lang="en-IN" sz="3200" spc="-25" dirty="0" err="1">
                <a:latin typeface="Times New Roman" panose="02020603050405020304"/>
                <a:cs typeface="Times New Roman" panose="02020603050405020304"/>
              </a:rPr>
              <a:t>Mr.s.Girirajan</a:t>
            </a:r>
            <a:r>
              <a:rPr lang="en-IN" sz="3200" spc="-25" dirty="0">
                <a:latin typeface="Times New Roman" panose="02020603050405020304"/>
                <a:cs typeface="Times New Roman" panose="02020603050405020304"/>
              </a:rPr>
              <a:t> , </a:t>
            </a:r>
            <a:r>
              <a:rPr lang="en-IN" sz="3200" spc="-25" dirty="0" err="1">
                <a:latin typeface="Times New Roman" panose="02020603050405020304"/>
                <a:cs typeface="Times New Roman" panose="02020603050405020304"/>
              </a:rPr>
              <a:t>M.Tech</a:t>
            </a:r>
            <a:r>
              <a:rPr lang="en-US" sz="3200" dirty="0">
                <a:latin typeface="Calibri" panose="020F0502020204030204" pitchFamily="34" charset="0"/>
              </a:rPr>
              <a:t>, Professor, Computer Science &amp;Engineering</a:t>
            </a:r>
            <a:endParaRPr lang="en-US" sz="3200" dirty="0">
              <a:latin typeface="Calibri" panose="020F0502020204030204" pitchFamily="34" charset="0"/>
            </a:endParaRPr>
          </a:p>
          <a:p>
            <a:pPr>
              <a:spcAft>
                <a:spcPct val="50000"/>
              </a:spcAft>
              <a:buFontTx/>
              <a:buAutoNum type="arabicPeriod"/>
            </a:pPr>
            <a:r>
              <a:rPr lang="en-US" sz="3200" dirty="0">
                <a:latin typeface="Calibri" panose="020F0502020204030204" pitchFamily="34" charset="0"/>
              </a:rPr>
              <a:t>Contact No:97912 80420</a:t>
            </a:r>
            <a:endParaRPr lang="en-US" sz="3200" dirty="0">
              <a:latin typeface="Calibri" panose="020F0502020204030204" pitchFamily="34" charset="0"/>
            </a:endParaRPr>
          </a:p>
          <a:p>
            <a:pPr>
              <a:spcAft>
                <a:spcPct val="50000"/>
              </a:spcAft>
              <a:buFontTx/>
              <a:buAutoNum type="arabicPeriod"/>
            </a:pPr>
            <a:r>
              <a:rPr lang="en-US" sz="3200" dirty="0">
                <a:latin typeface="Calibri" panose="020F0502020204030204" pitchFamily="34" charset="0"/>
              </a:rPr>
              <a:t>Mail ID : Girirajancse@veltech.edu.in</a:t>
            </a:r>
            <a:endParaRPr lang="en-US" sz="3200" dirty="0">
              <a:latin typeface="Calibri" panose="020F0502020204030204" pitchFamily="34" charset="0"/>
            </a:endParaRPr>
          </a:p>
        </p:txBody>
      </p:sp>
      <p:sp>
        <p:nvSpPr>
          <p:cNvPr id="66" name="Text Box 240"/>
          <p:cNvSpPr txBox="1">
            <a:spLocks noChangeArrowheads="1"/>
          </p:cNvSpPr>
          <p:nvPr/>
        </p:nvSpPr>
        <p:spPr bwMode="auto">
          <a:xfrm>
            <a:off x="22707600" y="21118988"/>
            <a:ext cx="6781802" cy="3924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83814" tIns="41907" rIns="83814" bIns="41907">
            <a:spAutoFit/>
          </a:bodyPr>
          <a:lstStyle>
            <a:lvl1pPr defTabSz="4022725">
              <a:defRPr>
                <a:solidFill>
                  <a:schemeClr val="tx1"/>
                </a:solidFill>
                <a:latin typeface="Arial" panose="020B0604020202020204" pitchFamily="34" charset="0"/>
              </a:defRPr>
            </a:lvl1pPr>
            <a:lvl2pPr marL="419100" defTabSz="4022725">
              <a:defRPr>
                <a:solidFill>
                  <a:schemeClr val="tx1"/>
                </a:solidFill>
                <a:latin typeface="Arial" panose="020B0604020202020204" pitchFamily="34" charset="0"/>
              </a:defRPr>
            </a:lvl2pPr>
            <a:lvl3pPr marL="838200" defTabSz="4022725">
              <a:defRPr>
                <a:solidFill>
                  <a:schemeClr val="tx1"/>
                </a:solidFill>
                <a:latin typeface="Arial" panose="020B0604020202020204" pitchFamily="34" charset="0"/>
              </a:defRPr>
            </a:lvl3pPr>
            <a:lvl4pPr marL="1257300" defTabSz="4022725">
              <a:defRPr>
                <a:solidFill>
                  <a:schemeClr val="tx1"/>
                </a:solidFill>
                <a:latin typeface="Arial" panose="020B0604020202020204" pitchFamily="34" charset="0"/>
              </a:defRPr>
            </a:lvl4pPr>
            <a:lvl5pPr marL="1676400" defTabSz="4022725">
              <a:defRPr>
                <a:solidFill>
                  <a:schemeClr val="tx1"/>
                </a:solidFill>
                <a:latin typeface="Arial" panose="020B0604020202020204" pitchFamily="34" charset="0"/>
              </a:defRPr>
            </a:lvl5pPr>
            <a:lvl6pPr marL="2133600" defTabSz="4022725" fontAlgn="base">
              <a:spcBef>
                <a:spcPct val="0"/>
              </a:spcBef>
              <a:spcAft>
                <a:spcPct val="0"/>
              </a:spcAft>
              <a:defRPr>
                <a:solidFill>
                  <a:schemeClr val="tx1"/>
                </a:solidFill>
                <a:latin typeface="Arial" panose="020B0604020202020204" pitchFamily="34" charset="0"/>
              </a:defRPr>
            </a:lvl6pPr>
            <a:lvl7pPr marL="2590800" defTabSz="4022725" fontAlgn="base">
              <a:spcBef>
                <a:spcPct val="0"/>
              </a:spcBef>
              <a:spcAft>
                <a:spcPct val="0"/>
              </a:spcAft>
              <a:defRPr>
                <a:solidFill>
                  <a:schemeClr val="tx1"/>
                </a:solidFill>
                <a:latin typeface="Arial" panose="020B0604020202020204" pitchFamily="34" charset="0"/>
              </a:defRPr>
            </a:lvl7pPr>
            <a:lvl8pPr marL="3048000" defTabSz="4022725" fontAlgn="base">
              <a:spcBef>
                <a:spcPct val="0"/>
              </a:spcBef>
              <a:spcAft>
                <a:spcPct val="0"/>
              </a:spcAft>
              <a:defRPr>
                <a:solidFill>
                  <a:schemeClr val="tx1"/>
                </a:solidFill>
                <a:latin typeface="Arial" panose="020B0604020202020204" pitchFamily="34" charset="0"/>
              </a:defRPr>
            </a:lvl8pPr>
            <a:lvl9pPr marL="3505200" defTabSz="4022725" fontAlgn="base">
              <a:spcBef>
                <a:spcPct val="0"/>
              </a:spcBef>
              <a:spcAft>
                <a:spcPct val="0"/>
              </a:spcAft>
              <a:defRPr>
                <a:solidFill>
                  <a:schemeClr val="tx1"/>
                </a:solidFill>
                <a:latin typeface="Arial" panose="020B0604020202020204" pitchFamily="34" charset="0"/>
              </a:defRPr>
            </a:lvl9pPr>
          </a:lstStyle>
          <a:p>
            <a:r>
              <a:rPr lang="en-IN" sz="2000" dirty="0">
                <a:solidFill>
                  <a:srgbClr val="000000"/>
                </a:solidFill>
                <a:latin typeface="Times New Roman" panose="02020603050405020304" pitchFamily="18" charset="0"/>
                <a:cs typeface="Times New Roman" panose="02020603050405020304" pitchFamily="18" charset="0"/>
              </a:rPr>
              <a:t>Screenshot of result obtained </a:t>
            </a:r>
            <a:r>
              <a:rPr lang="en-IN" sz="2000">
                <a:solidFill>
                  <a:srgbClr val="000000"/>
                </a:solidFill>
                <a:latin typeface="Times New Roman" panose="02020603050405020304" pitchFamily="18" charset="0"/>
                <a:cs typeface="Times New Roman" panose="02020603050405020304" pitchFamily="18" charset="0"/>
              </a:rPr>
              <a:t>by using CNN</a:t>
            </a:r>
            <a:endParaRPr lang="en-US" sz="2000" dirty="0">
              <a:solidFill>
                <a:schemeClr val="accent1">
                  <a:lumMod val="50000"/>
                </a:schemeClr>
              </a:solidFill>
              <a:latin typeface="Times New Roman" panose="02020603050405020304" pitchFamily="18" charset="0"/>
              <a:cs typeface="Times New Roman" panose="02020603050405020304" pitchFamily="18" charset="0"/>
            </a:endParaRPr>
          </a:p>
        </p:txBody>
      </p:sp>
      <p:sp>
        <p:nvSpPr>
          <p:cNvPr id="67" name="Text Box 241"/>
          <p:cNvSpPr txBox="1">
            <a:spLocks noChangeArrowheads="1"/>
          </p:cNvSpPr>
          <p:nvPr/>
        </p:nvSpPr>
        <p:spPr bwMode="auto">
          <a:xfrm>
            <a:off x="23057995" y="10219990"/>
            <a:ext cx="3749284" cy="3924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3814" tIns="41907" rIns="83814" bIns="41907">
            <a:spAutoFit/>
          </a:bodyPr>
          <a:lstStyle>
            <a:lvl1pPr defTabSz="4022725">
              <a:defRPr>
                <a:solidFill>
                  <a:schemeClr val="tx1"/>
                </a:solidFill>
                <a:latin typeface="Arial" panose="020B0604020202020204" pitchFamily="34" charset="0"/>
              </a:defRPr>
            </a:lvl1pPr>
            <a:lvl2pPr marL="419100" defTabSz="4022725">
              <a:defRPr>
                <a:solidFill>
                  <a:schemeClr val="tx1"/>
                </a:solidFill>
                <a:latin typeface="Arial" panose="020B0604020202020204" pitchFamily="34" charset="0"/>
              </a:defRPr>
            </a:lvl2pPr>
            <a:lvl3pPr marL="838200" defTabSz="4022725">
              <a:defRPr>
                <a:solidFill>
                  <a:schemeClr val="tx1"/>
                </a:solidFill>
                <a:latin typeface="Arial" panose="020B0604020202020204" pitchFamily="34" charset="0"/>
              </a:defRPr>
            </a:lvl3pPr>
            <a:lvl4pPr marL="1257300" defTabSz="4022725">
              <a:defRPr>
                <a:solidFill>
                  <a:schemeClr val="tx1"/>
                </a:solidFill>
                <a:latin typeface="Arial" panose="020B0604020202020204" pitchFamily="34" charset="0"/>
              </a:defRPr>
            </a:lvl4pPr>
            <a:lvl5pPr marL="1676400" defTabSz="4022725">
              <a:defRPr>
                <a:solidFill>
                  <a:schemeClr val="tx1"/>
                </a:solidFill>
                <a:latin typeface="Arial" panose="020B0604020202020204" pitchFamily="34" charset="0"/>
              </a:defRPr>
            </a:lvl5pPr>
            <a:lvl6pPr marL="2133600" defTabSz="4022725" fontAlgn="base">
              <a:spcBef>
                <a:spcPct val="0"/>
              </a:spcBef>
              <a:spcAft>
                <a:spcPct val="0"/>
              </a:spcAft>
              <a:defRPr>
                <a:solidFill>
                  <a:schemeClr val="tx1"/>
                </a:solidFill>
                <a:latin typeface="Arial" panose="020B0604020202020204" pitchFamily="34" charset="0"/>
              </a:defRPr>
            </a:lvl6pPr>
            <a:lvl7pPr marL="2590800" defTabSz="4022725" fontAlgn="base">
              <a:spcBef>
                <a:spcPct val="0"/>
              </a:spcBef>
              <a:spcAft>
                <a:spcPct val="0"/>
              </a:spcAft>
              <a:defRPr>
                <a:solidFill>
                  <a:schemeClr val="tx1"/>
                </a:solidFill>
                <a:latin typeface="Arial" panose="020B0604020202020204" pitchFamily="34" charset="0"/>
              </a:defRPr>
            </a:lvl7pPr>
            <a:lvl8pPr marL="3048000" defTabSz="4022725" fontAlgn="base">
              <a:spcBef>
                <a:spcPct val="0"/>
              </a:spcBef>
              <a:spcAft>
                <a:spcPct val="0"/>
              </a:spcAft>
              <a:defRPr>
                <a:solidFill>
                  <a:schemeClr val="tx1"/>
                </a:solidFill>
                <a:latin typeface="Arial" panose="020B0604020202020204" pitchFamily="34" charset="0"/>
              </a:defRPr>
            </a:lvl8pPr>
            <a:lvl9pPr marL="3505200" defTabSz="4022725" fontAlgn="base">
              <a:spcBef>
                <a:spcPct val="0"/>
              </a:spcBef>
              <a:spcAft>
                <a:spcPct val="0"/>
              </a:spcAft>
              <a:defRPr>
                <a:solidFill>
                  <a:schemeClr val="tx1"/>
                </a:solidFill>
                <a:latin typeface="Arial" panose="020B0604020202020204" pitchFamily="34" charset="0"/>
              </a:defRPr>
            </a:lvl9pPr>
          </a:lstStyle>
          <a:p>
            <a:r>
              <a:rPr lang="en-US" sz="2000" b="1" dirty="0">
                <a:solidFill>
                  <a:schemeClr val="accent1">
                    <a:lumMod val="50000"/>
                  </a:schemeClr>
                </a:solidFill>
                <a:latin typeface="Times New Roman" panose="02020603050405020304" pitchFamily="18" charset="0"/>
                <a:cs typeface="Times New Roman" panose="02020603050405020304" pitchFamily="18" charset="0"/>
              </a:rPr>
              <a:t>Table 1.</a:t>
            </a:r>
            <a:r>
              <a:rPr lang="en-IN"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Layers  involved in CNN</a:t>
            </a:r>
            <a:r>
              <a:rPr lang="en-US" sz="2000" dirty="0">
                <a:solidFill>
                  <a:schemeClr val="accent1">
                    <a:lumMod val="50000"/>
                  </a:schemeClr>
                </a:solidFill>
                <a:latin typeface="Times New Roman" panose="02020603050405020304" pitchFamily="18" charset="0"/>
                <a:cs typeface="Times New Roman" panose="02020603050405020304" pitchFamily="18" charset="0"/>
              </a:rPr>
              <a:t>.</a:t>
            </a:r>
            <a:endParaRPr lang="en-US" sz="2000" dirty="0">
              <a:solidFill>
                <a:schemeClr val="accent1">
                  <a:lumMod val="50000"/>
                </a:schemeClr>
              </a:solidFill>
              <a:latin typeface="Times New Roman" panose="02020603050405020304" pitchFamily="18" charset="0"/>
              <a:cs typeface="Times New Roman" panose="02020603050405020304" pitchFamily="18" charset="0"/>
            </a:endParaRPr>
          </a:p>
        </p:txBody>
      </p:sp>
      <p:pic>
        <p:nvPicPr>
          <p:cNvPr id="30" name="image1.jpeg"/>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417638" y="698463"/>
            <a:ext cx="3886200" cy="1769052"/>
          </a:xfrm>
          <a:prstGeom prst="rect">
            <a:avLst/>
          </a:prstGeom>
        </p:spPr>
      </p:pic>
      <p:sp>
        <p:nvSpPr>
          <p:cNvPr id="36" name="Rectangle 35"/>
          <p:cNvSpPr/>
          <p:nvPr/>
        </p:nvSpPr>
        <p:spPr bwMode="auto">
          <a:xfrm>
            <a:off x="32003995" y="4570412"/>
            <a:ext cx="10969625" cy="4421187"/>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just" defTabSz="4389755" rtl="0" eaLnBrk="1" fontAlgn="base" latinLnBrk="0" hangingPunct="1">
              <a:lnSpc>
                <a:spcPct val="150000"/>
              </a:lnSpc>
              <a:spcBef>
                <a:spcPct val="0"/>
              </a:spcBef>
              <a:spcAft>
                <a:spcPct val="0"/>
              </a:spcAft>
              <a:buClrTx/>
              <a:buSzTx/>
              <a:buFontTx/>
              <a:buNone/>
            </a:pPr>
            <a:r>
              <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Convolution neural network </a:t>
            </a:r>
            <a:r>
              <a:rPr lang="en-US" dirty="0">
                <a:latin typeface="Times New Roman" panose="02020603050405020304" pitchFamily="18" charset="0"/>
                <a:cs typeface="Times New Roman" panose="02020603050405020304" pitchFamily="18" charset="0"/>
              </a:rPr>
              <a:t>works </a:t>
            </a:r>
            <a:r>
              <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on multiple subjects, we trained and tested the hand images of the seven gesture types from seven subjects. The average recognition rate was 95.96 percent. The proposed system also had the satisfactory results on the transitive gestures in a continuous motion using the proposed rules. In the future , a high-level semantic analysis will be applied to the current system to enhance the recognition capability for complex future works . The dataset consists of different gestures, With an extensive dataset containing 45,000 images, our technique achieves outstanding accuracy of  98.2 percent.</a:t>
            </a:r>
            <a:endParaRPr kumimoji="0" lang="en-IN"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pic>
        <p:nvPicPr>
          <p:cNvPr id="27" name="Picture 26"/>
          <p:cNvPicPr/>
          <p:nvPr/>
        </p:nvPicPr>
        <p:blipFill>
          <a:blip r:embed="rId2"/>
          <a:srcRect/>
          <a:stretch>
            <a:fillRect/>
          </a:stretch>
        </p:blipFill>
        <p:spPr>
          <a:xfrm>
            <a:off x="21275037" y="10634175"/>
            <a:ext cx="7315200" cy="4450925"/>
          </a:xfrm>
          <a:prstGeom prst="rect">
            <a:avLst/>
          </a:prstGeom>
        </p:spPr>
      </p:pic>
      <p:pic>
        <p:nvPicPr>
          <p:cNvPr id="28" name="Picture 27"/>
          <p:cNvPicPr/>
          <p:nvPr/>
        </p:nvPicPr>
        <p:blipFill>
          <a:blip r:embed="rId3"/>
          <a:srcRect/>
          <a:stretch>
            <a:fillRect/>
          </a:stretch>
        </p:blipFill>
        <p:spPr>
          <a:xfrm>
            <a:off x="20577297" y="15491672"/>
            <a:ext cx="10014486" cy="5627315"/>
          </a:xfrm>
          <a:prstGeom prst="rect">
            <a:avLst/>
          </a:prstGeom>
        </p:spPr>
      </p:pic>
    </p:spTree>
  </p:cSld>
  <p:clrMapOvr>
    <a:masterClrMapping/>
  </p:clrMapOvr>
</p:sld>
</file>

<file path=ppt/theme/theme1.xml><?xml version="1.0" encoding="utf-8"?>
<a:theme xmlns:a="http://schemas.openxmlformats.org/drawingml/2006/main" name="Default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4389755" rtl="0" eaLnBrk="1" fontAlgn="base" latinLnBrk="0" hangingPunct="1">
          <a:lnSpc>
            <a:spcPct val="100000"/>
          </a:lnSpc>
          <a:spcBef>
            <a:spcPct val="0"/>
          </a:spcBef>
          <a:spcAft>
            <a:spcPct val="0"/>
          </a:spcAft>
          <a:buClrTx/>
          <a:buSzTx/>
          <a:buFontTx/>
          <a:buNone/>
          <a:defRPr kumimoji="0" lang="en-US" sz="24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4389755" rtl="0" eaLnBrk="1" fontAlgn="base" latinLnBrk="0" hangingPunct="1">
          <a:lnSpc>
            <a:spcPct val="100000"/>
          </a:lnSpc>
          <a:spcBef>
            <a:spcPct val="0"/>
          </a:spcBef>
          <a:spcAft>
            <a:spcPct val="0"/>
          </a:spcAft>
          <a:buClrTx/>
          <a:buSzTx/>
          <a:buFontTx/>
          <a:buNone/>
          <a:defRPr kumimoji="0" lang="en-US" sz="24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5401</Words>
  <Application>WPS Presentation</Application>
  <PresentationFormat>Custom</PresentationFormat>
  <Paragraphs>63</Paragraphs>
  <Slides>1</Slides>
  <Notes>1</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vt:i4>
      </vt:variant>
    </vt:vector>
  </HeadingPairs>
  <TitlesOfParts>
    <vt:vector size="12" baseType="lpstr">
      <vt:lpstr>Arial</vt:lpstr>
      <vt:lpstr>SimSun</vt:lpstr>
      <vt:lpstr>Wingdings</vt:lpstr>
      <vt:lpstr>Calibri</vt:lpstr>
      <vt:lpstr>Verdana</vt:lpstr>
      <vt:lpstr>Times New Roman</vt:lpstr>
      <vt:lpstr>MingLiU-ExtB</vt:lpstr>
      <vt:lpstr>Times New Roman</vt:lpstr>
      <vt:lpstr>Microsoft YaHei</vt:lpstr>
      <vt:lpstr>Arial Unicode MS</vt:lpstr>
      <vt:lpstr>Default Design</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D.VIKAS</dc:creator>
  <cp:lastModifiedBy>abira</cp:lastModifiedBy>
  <cp:revision>3</cp:revision>
  <dcterms:created xsi:type="dcterms:W3CDTF">2022-06-12T08:06:24Z</dcterms:created>
  <dcterms:modified xsi:type="dcterms:W3CDTF">2022-06-12T08:09:35Z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5643F497707E4A349BD44434A0C30CB5</vt:lpwstr>
  </property>
  <property fmtid="{D5CDD505-2E9C-101B-9397-08002B2CF9AE}" pid="3" name="KSOProductBuildVer">
    <vt:lpwstr>1033-11.2.0.11130</vt:lpwstr>
  </property>
</Properties>
</file>