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9693-779A-4863-DF4C-C46D58868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59179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PERFORMANCE ANALYSIS OF SUPERSTORE USING MS EXCEL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64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DF95-DC1F-1D05-F118-AF054D0FE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44" y="2526383"/>
            <a:ext cx="9001462" cy="116892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75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E442-4FB3-B73C-1D0D-7FC34054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3622-E640-1730-75EB-8B3201DD4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7398" y="1932921"/>
            <a:ext cx="5106004" cy="269906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overall sales performance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top-performing products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sales across region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customer segment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profitablility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017E1-C729-2BAE-9D8C-8B1882E9F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2" y="1932921"/>
            <a:ext cx="5094154" cy="24822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key metrics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trends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interactive dashboard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what-if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insights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94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869D-476F-5B73-5284-49939C82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D7136-0FB3-0253-50A2-C92CCB16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838227"/>
            <a:ext cx="8521214" cy="2516956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around 10,000 rows and includes detailed information about customer orders from a retail superstore.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columns are Order Id, Product Id, Category, Sub-category, Customer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Ship mode, Region, City, Sales, Quantity, Profit and Discount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56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3261-B098-19E4-9509-092FE348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B2BC-D790-768C-541E-87E63836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045" y="1706252"/>
            <a:ext cx="9985512" cy="329938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sale = sum(Sales)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Adjusted sale = (Sales * Quantity) – Discount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Orders = sum(Order ID)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sold = sum(Quantity)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= sum(Profit)</a:t>
            </a:r>
          </a:p>
        </p:txBody>
      </p:sp>
    </p:spTree>
    <p:extLst>
      <p:ext uri="{BB962C8B-B14F-4D97-AF65-F5344CB8AC3E}">
        <p14:creationId xmlns:p14="http://schemas.microsoft.com/office/powerpoint/2010/main" val="361243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1144-7CA9-5F89-79AD-B9149714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93" y="769743"/>
            <a:ext cx="10353761" cy="1326321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and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0AFC-FD83-9A8C-9A5A-6F72CF3CD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34" y="2034791"/>
            <a:ext cx="8173644" cy="2758740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 tables to summarize sales by Category, Region, Year, Ship mode and total orders based on Category, evaluate profit based on Sub-product category.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using Column chart, Bar chart, Line chart, Pie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chart,Filters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Slicers.</a:t>
            </a:r>
          </a:p>
        </p:txBody>
      </p:sp>
    </p:spTree>
    <p:extLst>
      <p:ext uri="{BB962C8B-B14F-4D97-AF65-F5344CB8AC3E}">
        <p14:creationId xmlns:p14="http://schemas.microsoft.com/office/powerpoint/2010/main" val="217485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FC40-B0C7-55E5-446E-60C23579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48792"/>
            <a:ext cx="10353761" cy="1282046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1421-5086-C408-32AB-84DD14E0C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29" y="1781665"/>
            <a:ext cx="9323109" cy="2403835"/>
          </a:xfrm>
        </p:spPr>
        <p:txBody>
          <a:bodyPr>
            <a:normAutofit fontScale="925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Cards         :  Total Sales, Orders, Profit, Total Quantity sold, Discount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Chart :  Category wise sales, Profit or Loss based on Sub-category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         :  Ship mode wise sales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                 : For filtering Region, Category, Date, Customer segment.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58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BC8D-83B1-E6AE-ED51-A825DA75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WHAT-IF ANALYSIS AND GOAL SEEK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F472-46AA-5E1C-72C7-368D15A01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026" y="1860507"/>
            <a:ext cx="8748679" cy="3695136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Scenario Manager for evaluate different revenue outcomes by comparing current sales with sales increase by 10% and discount decrease by 5%.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seek estimated quantities to hit adjusted sales target and profit.</a:t>
            </a:r>
          </a:p>
          <a:p>
            <a:pPr marL="0" indent="0" algn="just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97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F4B2-BF16-3707-6C31-D514AA33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E60EC-F532-345F-D726-295DD9C2F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38" y="1838226"/>
            <a:ext cx="10353762" cy="397182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had the highest revenue compared to other years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region generated the highest revenue and east region ranking second in revenue generation.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Copiers category delivered the highest profit.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category include Tables, Supplies and Bookcases also experienced loss.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 reduction in discount led to an increase in adjusted sales as Rs.99,68,309 and improving profit margins.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10% increase in adjusted sale reflects a strong revenue uplift potential.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9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429F-E4C3-A957-F230-B1D0838A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3E18-6D3A-8EBE-55FB-352F0B51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953" y="1935921"/>
            <a:ext cx="9917603" cy="3695136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Excel-based analysis provided clear insights into sales trends and profit drivers. </a:t>
            </a:r>
          </a:p>
          <a:p>
            <a:pPr algn="just"/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discount strategies and focusing on high-performing regions and categories can significantly improve business performance.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660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250</TotalTime>
  <Words>391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Times New Roman</vt:lpstr>
      <vt:lpstr>Damask</vt:lpstr>
      <vt:lpstr>RETAIL PERFORMANCE ANALYSIS OF SUPERSTORE USING MS EXCEL</vt:lpstr>
      <vt:lpstr>OBJECTIVE</vt:lpstr>
      <vt:lpstr>Data description</vt:lpstr>
      <vt:lpstr>Key metrics</vt:lpstr>
      <vt:lpstr>Pivot Tables and charts</vt:lpstr>
      <vt:lpstr>  Dashboard overview </vt:lpstr>
      <vt:lpstr>WHAT-IF ANALYSIS AND GOAL SEEK</vt:lpstr>
      <vt:lpstr>Key findings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Durai Raj</dc:creator>
  <cp:lastModifiedBy>Durai Raj</cp:lastModifiedBy>
  <cp:revision>4</cp:revision>
  <dcterms:created xsi:type="dcterms:W3CDTF">2025-05-19T10:41:15Z</dcterms:created>
  <dcterms:modified xsi:type="dcterms:W3CDTF">2025-05-21T10:20:47Z</dcterms:modified>
</cp:coreProperties>
</file>