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Text box"/>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Text box"/>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9/15/2025</a:t>
            </a:fld>
            <a:endParaRPr lang="zh-CN" altLang="en-US" sz="1200">
              <a:latin typeface="Calibri" pitchFamily="0" charset="0"/>
              <a:ea typeface="等线" pitchFamily="0" charset="0"/>
              <a:cs typeface="Calibri" pitchFamily="0" charset="0"/>
            </a:endParaRPr>
          </a:p>
        </p:txBody>
      </p:sp>
      <p:sp>
        <p:nvSpPr>
          <p:cNvPr id="19" name="Object"/>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Text box"/>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Text box"/>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5855001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Object"/>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9"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t" anchorCtr="0">
            <a:prstTxWarp prst="textNoShape"/>
          </a:bodyPr>
          <a:lstStyle/>
          <a:p>
            <a:fld id="{CAD2D6BD-DE1B-4B5F-8B41-2702339687B9}" type="slidenum">
              <a:rPr lang="en-US" altLang="zh-CN" sz="1800" b="0" i="0" u="none" strike="noStrike" kern="1200" cap="none" spc="0" baseline="0">
                <a:solidFill>
                  <a:schemeClr val="tx1"/>
                </a:solidFill>
                <a:latin typeface="Droid Sans" pitchFamily="0" charset="0"/>
                <a:ea typeface="宋体" pitchFamily="0" charset="0"/>
                <a:cs typeface="Lucida Sans"/>
              </a:rPr>
              <a:t>1</a:t>
            </a:fld>
            <a:endParaRPr lang="zh-CN" altLang="en-US"/>
          </a:p>
        </p:txBody>
      </p:sp>
    </p:spTree>
    <p:extLst>
      <p:ext uri="{BB962C8B-B14F-4D97-AF65-F5344CB8AC3E}">
        <p14:creationId xmlns:p14="http://schemas.microsoft.com/office/powerpoint/2010/main" val="135619218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4294630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1846853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53561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5266482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5435089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3266418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053997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734089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2940513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10182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Text box"/>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Text box"/>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18743912"/>
      </p:ext>
    </p:extLst>
  </p:cSld>
  <p:clrMapOvr>
    <a:masterClrMapping/>
  </p:clrMapOvr>
</p:sldLayout>
</file>

<file path=ppt/slideLayouts/slideLayout10.xml><?xml version="1.0" encoding="utf-8"?>
<p:sldLayout xmlns:p="http://schemas.openxmlformats.org/presentationml/2006/main" xmlns:a="http://schemas.openxmlformats.org/drawingml/2006/main" xmlns:r="http://schemas.openxmlformats.org/officeDocument/2006/relationships" type="vertTx" preserve="1">
  <p:cSld name="标题和竖排文本">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54313151"/>
      </p:ext>
    </p:extLst>
  </p:cSld>
  <p:clrMapOvr>
    <a:masterClrMapping/>
  </p:clrMapOvr>
</p:sldLayout>
</file>

<file path=ppt/slideLayouts/slideLayout11.xml><?xml version="1.0" encoding="utf-8"?>
<p:sldLayout xmlns:p="http://schemas.openxmlformats.org/presentationml/2006/main" xmlns:a="http://schemas.openxmlformats.org/drawingml/2006/main" xmlns:r="http://schemas.openxmlformats.org/officeDocument/2006/relationships" type="vertTitleAndTx" preserve="1">
  <p:cSld name="垂直排列标题与文本">
    <p:spTree>
      <p:nvGrpSpPr>
        <p:cNvPr id="1" name=""/>
        <p:cNvGrpSpPr/>
        <p:nvPr/>
      </p:nvGrpSpPr>
      <p:grpSpPr>
        <a:xfrm>
          <a:off x="0" y="0"/>
          <a:ext cx="0" cy="0"/>
          <a:chOff x="0" y="0"/>
          <a:chExt cx="0" cy="0"/>
        </a:xfrm>
      </p:grpSpPr>
      <p:sp>
        <p:nvSpPr>
          <p:cNvPr id="2" name="Text box"/>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Text box"/>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89999960"/>
      </p:ext>
    </p:extLst>
  </p:cSld>
  <p:clrMapOvr>
    <a:masterClrMapping/>
  </p:clrMapOvr>
</p:sldLayout>
</file>

<file path=ppt/slideLayouts/slideLayout12.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3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35"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34"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3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3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3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30"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2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2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23" name="Text box"/>
          <p:cNvSpPr>
            <a:spLocks noGrp="1"/>
          </p:cNvSpPr>
          <p:nvPr>
            <p:ph type="title"/>
          </p:nvPr>
        </p:nvSpPr>
        <p:spPr>
          <a:xfrm rot="0">
            <a:off x="3195573" y="2067305"/>
            <a:ext cx="5800851" cy="51815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sz="3200" b="0" i="0">
              <a:solidFill>
                <a:schemeClr val="tx1"/>
              </a:solidFill>
              <a:latin typeface="Trebuchet MS" pitchFamily="0" charset="0"/>
              <a:cs typeface="Trebuchet MS" pitchFamily="0" charset="0"/>
            </a:endParaRPr>
          </a:p>
        </p:txBody>
      </p:sp>
      <p:sp>
        <p:nvSpPr>
          <p:cNvPr id="24" name="Text box"/>
          <p:cNvSpPr>
            <a:spLocks noGrp="1"/>
          </p:cNvSpPr>
          <p:nvPr>
            <p:ph type="body" idx="4"/>
          </p:nvPr>
        </p:nvSpPr>
        <p:spPr>
          <a:xfrm rot="0">
            <a:off x="1828800" y="3840480"/>
            <a:ext cx="8534401" cy="171449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a:p>
        </p:txBody>
      </p:sp>
      <p:sp>
        <p:nvSpPr>
          <p:cNvPr id="25" name="Text box"/>
          <p:cNvSpPr>
            <a:spLocks noGrp="1"/>
          </p:cNvSpPr>
          <p:nvPr>
            <p:ph type="ftr" idx="5"/>
          </p:nvPr>
        </p:nvSpPr>
        <p:spPr>
          <a:xfrm rot="0">
            <a:off x="4145279" y="6377940"/>
            <a:ext cx="3901440" cy="342900"/>
          </a:xfrm>
          <a:prstGeom prst="rect"/>
          <a:noFill/>
          <a:ln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26" name="Text box"/>
          <p:cNvSpPr>
            <a:spLocks noGrp="1"/>
          </p:cNvSpPr>
          <p:nvPr>
            <p:ph type="dt" idx="6"/>
          </p:nvPr>
        </p:nvSpPr>
        <p:spPr>
          <a:xfrm rot="0">
            <a:off x="609600" y="6377940"/>
            <a:ext cx="2804160" cy="342900"/>
          </a:xfrm>
          <a:prstGeom prst="rect"/>
          <a:noFill/>
          <a:ln cmpd="sng" cap="flat">
            <a:noFill/>
            <a:prstDash val="solid"/>
            <a:miter/>
          </a:ln>
        </p:spPr>
        <p:txBody>
          <a:bodyPr vert="horz" wrap="square" lIns="0" tIns="0" rIns="0" bIns="0" anchor="t" anchorCtr="0">
            <a:prstTxWarp prst="textNoShape"/>
            <a:spAutoFit/>
          </a:bodyPr>
          <a:lstStyle/>
          <a:p>
            <a:pPr algn="l"/>
            <a:r>
              <a:rPr lang="en-US" altLang="zh-CN">
                <a:solidFill>
                  <a:srgbClr val="898989"/>
                </a:solidFill>
                <a:latin typeface="Calibri" pitchFamily="0" charset="0"/>
                <a:ea typeface="宋体" pitchFamily="0" charset="0"/>
                <a:cs typeface="Calibri" pitchFamily="0" charset="0"/>
              </a:rPr>
              <a:t>Date/Time</a:t>
            </a:r>
            <a:endParaRPr lang="zh-CN" altLang="en-US">
              <a:solidFill>
                <a:srgbClr val="898989"/>
              </a:solidFill>
              <a:latin typeface="Calibri" pitchFamily="0" charset="0"/>
              <a:ea typeface="宋体" pitchFamily="0" charset="0"/>
              <a:cs typeface="Calibri" pitchFamily="0" charset="0"/>
            </a:endParaRPr>
          </a:p>
        </p:txBody>
      </p:sp>
      <p:sp>
        <p:nvSpPr>
          <p:cNvPr id="27" name="Text box"/>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30824017"/>
      </p:ext>
    </p:extLst>
  </p:cSld>
  <p:clrMapOvr>
    <a:masterClrMapping/>
  </p:clrMapOvr>
  <p:hf sldNum="0"/>
</p:sldLayout>
</file>

<file path=ppt/slideLayouts/slideLayout13.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5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58"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5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5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5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5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50"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51" name="Text box"/>
          <p:cNvSpPr>
            <a:spLocks noGrp="1"/>
          </p:cNvSpPr>
          <p:nvPr>
            <p:ph type="ftr" idx="5"/>
          </p:nvPr>
        </p:nvSpPr>
        <p:spPr>
          <a:xfrm rot="0">
            <a:off x="4145279" y="6377940"/>
            <a:ext cx="3901440" cy="342900"/>
          </a:xfrm>
          <a:prstGeom prst="rect"/>
          <a:noFill/>
          <a:ln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52" name="Text box"/>
          <p:cNvSpPr>
            <a:spLocks noGrp="1"/>
          </p:cNvSpPr>
          <p:nvPr>
            <p:ph type="dt" idx="6"/>
          </p:nvPr>
        </p:nvSpPr>
        <p:spPr>
          <a:xfrm rot="0">
            <a:off x="609600" y="6377940"/>
            <a:ext cx="2804160" cy="342900"/>
          </a:xfrm>
          <a:prstGeom prst="rect"/>
          <a:noFill/>
          <a:ln cmpd="sng" cap="flat">
            <a:noFill/>
            <a:prstDash val="solid"/>
            <a:miter/>
          </a:ln>
        </p:spPr>
        <p:txBody>
          <a:bodyPr vert="horz" wrap="square" lIns="0" tIns="0" rIns="0" bIns="0" anchor="t" anchorCtr="0">
            <a:prstTxWarp prst="textNoShape"/>
            <a:spAutoFit/>
          </a:bodyPr>
          <a:lstStyle/>
          <a:p>
            <a:pPr algn="l"/>
            <a:r>
              <a:rPr lang="en-US" altLang="zh-CN">
                <a:solidFill>
                  <a:srgbClr val="898989"/>
                </a:solidFill>
                <a:latin typeface="Calibri" pitchFamily="0" charset="0"/>
                <a:ea typeface="宋体" pitchFamily="0" charset="0"/>
                <a:cs typeface="Calibri" pitchFamily="0" charset="0"/>
              </a:rPr>
              <a:t>Date/Time</a:t>
            </a:r>
            <a:endParaRPr lang="zh-CN" altLang="en-US">
              <a:solidFill>
                <a:srgbClr val="898989"/>
              </a:solidFill>
              <a:latin typeface="Calibri" pitchFamily="0" charset="0"/>
              <a:ea typeface="宋体" pitchFamily="0" charset="0"/>
              <a:cs typeface="Calibri" pitchFamily="0" charset="0"/>
            </a:endParaRPr>
          </a:p>
        </p:txBody>
      </p:sp>
      <p:sp>
        <p:nvSpPr>
          <p:cNvPr id="53" name="Text box"/>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80529671"/>
      </p:ext>
    </p:extLst>
  </p:cSld>
  <p:clrMapOvr>
    <a:masterClrMapping/>
  </p:clrMapOvr>
  <p:hf sldNum="0"/>
</p:sldLayout>
</file>

<file path=ppt/slideLayouts/slideLayout2.xml><?xml version="1.0" encoding="utf-8"?>
<p:sldLayout xmlns:p="http://schemas.openxmlformats.org/presentationml/2006/main" xmlns:a="http://schemas.openxmlformats.org/drawingml/2006/main" xmlns:r="http://schemas.openxmlformats.org/officeDocument/2006/relationships" type="obj" preserve="1">
  <p:cSld name="标题和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77271545"/>
      </p:ext>
    </p:extLst>
  </p:cSld>
  <p:clrMapOvr>
    <a:masterClrMapping/>
  </p:clrMapOvr>
</p:sldLayout>
</file>

<file path=ppt/slideLayouts/slideLayout3.xml><?xml version="1.0" encoding="utf-8"?>
<p:sldLayout xmlns:p="http://schemas.openxmlformats.org/presentationml/2006/main" xmlns:a="http://schemas.openxmlformats.org/drawingml/2006/main" xmlns:r="http://schemas.openxmlformats.org/officeDocument/2006/relationships" type="secHead" preserve="1">
  <p:cSld name="节标题">
    <p:spTree>
      <p:nvGrpSpPr>
        <p:cNvPr id="1" name=""/>
        <p:cNvGrpSpPr/>
        <p:nvPr/>
      </p:nvGrpSpPr>
      <p:grpSpPr>
        <a:xfrm>
          <a:off x="0" y="0"/>
          <a:ext cx="0" cy="0"/>
          <a:chOff x="0" y="0"/>
          <a:chExt cx="0" cy="0"/>
        </a:xfrm>
      </p:grpSpPr>
      <p:sp>
        <p:nvSpPr>
          <p:cNvPr id="2" name="Text box"/>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433682"/>
      </p:ext>
    </p:extLst>
  </p:cSld>
  <p:clrMapOvr>
    <a:masterClrMapping/>
  </p:clrMapOvr>
</p:sldLayout>
</file>

<file path=ppt/slideLayouts/slideLayout4.xml><?xml version="1.0" encoding="utf-8"?>
<p:sldLayout xmlns:p="http://schemas.openxmlformats.org/presentationml/2006/main" xmlns:a="http://schemas.openxmlformats.org/drawingml/2006/main" xmlns:r="http://schemas.openxmlformats.org/officeDocument/2006/relationships" type="twoObj" preserve="1">
  <p:cSld name="两栏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10285992"/>
      </p:ext>
    </p:extLst>
  </p:cSld>
  <p:clrMapOvr>
    <a:masterClrMapping/>
  </p:clrMapOvr>
</p:sldLayout>
</file>

<file path=ppt/slideLayouts/slideLayout5.xml><?xml version="1.0" encoding="utf-8"?>
<p:sldLayout xmlns:p="http://schemas.openxmlformats.org/presentationml/2006/main" xmlns:a="http://schemas.openxmlformats.org/drawingml/2006/main" xmlns:r="http://schemas.openxmlformats.org/officeDocument/2006/relationships" type="twoTxTwoObj" preserve="1">
  <p:cSld name="比较">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Text box"/>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Text box"/>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8" name="Text box"/>
          <p:cNvSpPr>
            <a:spLocks noGrp="1"/>
          </p:cNvSpPr>
          <p:nvPr>
            <p:ph type="ftr" sz="quarter" idx="11"/>
          </p:nvPr>
        </p:nvSpPr>
        <p:spPr/>
        <p:txBody>
          <a:bodyPr/>
          <a:lstStyle/>
          <a:p>
            <a:endParaRPr lang="zh-CN" altLang="en-US"/>
          </a:p>
        </p:txBody>
      </p:sp>
      <p:sp>
        <p:nvSpPr>
          <p:cNvPr id="9"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843415897"/>
      </p:ext>
    </p:extLst>
  </p:cSld>
  <p:clrMapOvr>
    <a:masterClrMapping/>
  </p:clrMapOvr>
</p:sldLayout>
</file>

<file path=ppt/slideLayouts/slideLayout6.xml><?xml version="1.0" encoding="utf-8"?>
<p:sldLayout xmlns:p="http://schemas.openxmlformats.org/presentationml/2006/main" xmlns:a="http://schemas.openxmlformats.org/drawingml/2006/main" xmlns:r="http://schemas.openxmlformats.org/officeDocument/2006/relationships" type="titleOnly" preserve="1">
  <p:cSld name="仅标题">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4" name="Text box"/>
          <p:cNvSpPr>
            <a:spLocks noGrp="1"/>
          </p:cNvSpPr>
          <p:nvPr>
            <p:ph type="ftr" sz="quarter" idx="11"/>
          </p:nvPr>
        </p:nvSpPr>
        <p:spPr/>
        <p:txBody>
          <a:bodyPr/>
          <a:lstStyle/>
          <a:p>
            <a:endParaRPr lang="zh-CN" altLang="en-US"/>
          </a:p>
        </p:txBody>
      </p:sp>
      <p:sp>
        <p:nvSpPr>
          <p:cNvPr id="5"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46441973"/>
      </p:ext>
    </p:extLst>
  </p:cSld>
  <p:clrMapOvr>
    <a:masterClrMapping/>
  </p:clrMapOvr>
</p:sldLayout>
</file>

<file path=ppt/slideLayouts/slideLayout7.xml><?xml version="1.0" encoding="utf-8"?>
<p:sldLayout xmlns:p="http://schemas.openxmlformats.org/presentationml/2006/main" xmlns:a="http://schemas.openxmlformats.org/drawingml/2006/main" xmlns:r="http://schemas.openxmlformats.org/officeDocument/2006/relationships" type="blank" preserve="1">
  <p:cSld name="空白">
    <p:spTree>
      <p:nvGrpSpPr>
        <p:cNvPr id="1" name=""/>
        <p:cNvGrpSpPr/>
        <p:nvPr/>
      </p:nvGrpSpPr>
      <p:grpSpPr>
        <a:xfrm>
          <a:off x="0" y="0"/>
          <a:ext cx="0" cy="0"/>
          <a:chOff x="0" y="0"/>
          <a:chExt cx="0" cy="0"/>
        </a:xfrm>
      </p:grpSpPr>
      <p:sp>
        <p:nvSpPr>
          <p:cNvPr id="2"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3" name="Text box"/>
          <p:cNvSpPr>
            <a:spLocks noGrp="1"/>
          </p:cNvSpPr>
          <p:nvPr>
            <p:ph type="ftr" sz="quarter" idx="11"/>
          </p:nvPr>
        </p:nvSpPr>
        <p:spPr/>
        <p:txBody>
          <a:bodyPr/>
          <a:lstStyle/>
          <a:p>
            <a:endParaRPr lang="zh-CN" altLang="en-US"/>
          </a:p>
        </p:txBody>
      </p:sp>
      <p:sp>
        <p:nvSpPr>
          <p:cNvPr id="4"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90374272"/>
      </p:ext>
    </p:extLst>
  </p:cSld>
  <p:clrMapOvr>
    <a:masterClrMapping/>
  </p:clrMapOvr>
</p:sldLayout>
</file>

<file path=ppt/slideLayouts/slideLayout8.xml><?xml version="1.0" encoding="utf-8"?>
<p:sldLayout xmlns:p="http://schemas.openxmlformats.org/presentationml/2006/main" xmlns:a="http://schemas.openxmlformats.org/drawingml/2006/main" xmlns:r="http://schemas.openxmlformats.org/officeDocument/2006/relationships" type="objTx" preserve="1">
  <p:cSld name="内容与标题">
    <p:spTree>
      <p:nvGrpSpPr>
        <p:cNvPr id="1" name=""/>
        <p:cNvGrpSpPr/>
        <p:nvPr/>
      </p:nvGrpSpPr>
      <p:grpSpPr>
        <a:xfrm>
          <a:off x="0" y="0"/>
          <a:ext cx="0" cy="0"/>
          <a:chOff x="0" y="0"/>
          <a:chExt cx="0" cy="0"/>
        </a:xfrm>
      </p:grpSpPr>
      <p:sp>
        <p:nvSpPr>
          <p:cNvPr id="2" name="Text box"/>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99826694"/>
      </p:ext>
    </p:extLst>
  </p:cSld>
  <p:clrMapOvr>
    <a:masterClrMapping/>
  </p:clrMapOvr>
</p:sldLayout>
</file>

<file path=ppt/slideLayouts/slideLayout9.xml><?xml version="1.0" encoding="utf-8"?>
<p:sldLayout xmlns:p="http://schemas.openxmlformats.org/presentationml/2006/main" xmlns:a="http://schemas.openxmlformats.org/drawingml/2006/main" xmlns:r="http://schemas.openxmlformats.org/officeDocument/2006/relationships" type="picTx" preserve="1">
  <p:cSld name="图片与标题">
    <p:spTree>
      <p:nvGrpSpPr>
        <p:cNvPr id="1" name=""/>
        <p:cNvGrpSpPr/>
        <p:nvPr/>
      </p:nvGrpSpPr>
      <p:grpSpPr>
        <a:xfrm>
          <a:off x="0" y="0"/>
          <a:ext cx="0" cy="0"/>
          <a:chOff x="0" y="0"/>
          <a:chExt cx="0" cy="0"/>
        </a:xfrm>
      </p:grpSpPr>
      <p:sp>
        <p:nvSpPr>
          <p:cNvPr id="2" name="Text box"/>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box"/>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92916509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Text box"/>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Text box"/>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Text box"/>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9/15/2025</a:t>
            </a:fld>
            <a:endParaRPr lang="zh-CN" altLang="en-US">
              <a:solidFill>
                <a:srgbClr val="898989"/>
              </a:solidFill>
              <a:latin typeface="Calibri" pitchFamily="0" charset="0"/>
              <a:ea typeface="宋体" pitchFamily="0" charset="0"/>
              <a:cs typeface="Calibri" pitchFamily="0" charset="0"/>
            </a:endParaRPr>
          </a:p>
        </p:txBody>
      </p:sp>
      <p:sp>
        <p:nvSpPr>
          <p:cNvPr id="16" name="Text box"/>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5563572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Combination"/>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Text box"/>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Image"/>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Rectangle"/>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:Abirami.s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a:t>
            </a:r>
            <a:r>
              <a:rPr lang="en-US" altLang="zh-CN" sz="2400" b="0" i="0" u="none" strike="noStrike" kern="1200" cap="none" spc="0" baseline="0">
                <a:solidFill>
                  <a:schemeClr val="tx1"/>
                </a:solidFill>
                <a:latin typeface="Calibri" pitchFamily="0" charset="0"/>
                <a:ea typeface="宋体" pitchFamily="0" charset="0"/>
                <a:cs typeface="Calibri" pitchFamily="0" charset="0"/>
              </a:rPr>
              <a:t>autanm3043042ubca001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thirukkoilur college of arts and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UNIVERCITY:ANNAMALAI UNIVERCITY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6715743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Rectangle"/>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Image"/>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2" name="Text box"/>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Rectangle"/>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Rectangle"/>
          <p:cNvSpPr>
            <a:spLocks/>
          </p:cNvSpPr>
          <p:nvPr/>
        </p:nvSpPr>
        <p:spPr>
          <a:xfrm rot="0">
            <a:off x="2743200" y="2354703"/>
            <a:ext cx="8534019" cy="8279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412868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Image"/>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Text box"/>
          <p:cNvSpPr>
            <a:spLocks noGrp="1"/>
          </p:cNvSpPr>
          <p:nvPr>
            <p:ph type="title"/>
          </p:nvPr>
        </p:nvSpPr>
        <p:spPr>
          <a:xfrm rot="0">
            <a:off x="755332" y="385444"/>
            <a:ext cx="4578668" cy="75212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Rectangle"/>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Rectangle"/>
          <p:cNvSpPr>
            <a:spLocks/>
          </p:cNvSpPr>
          <p:nvPr/>
        </p:nvSpPr>
        <p:spPr>
          <a:xfrm rot="0">
            <a:off x="3050038" y="2834948"/>
            <a:ext cx="6100074" cy="120032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It seems like we've wrapped up our conversation! To conclude, what were your key takeaways or next steps? Want to explore more topics or revisit something we discussed? I'm here to help!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2145549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68" name="Text box"/>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1" name="Combination"/>
          <p:cNvGrpSpPr>
            <a:grpSpLocks/>
          </p:cNvGrpSpPr>
          <p:nvPr/>
        </p:nvGrpSpPr>
        <p:grpSpPr>
          <a:xfrm>
            <a:off x="466725" y="6410325"/>
            <a:ext cx="3705224" cy="295275"/>
            <a:chOff x="466725" y="6410325"/>
            <a:chExt cx="3705224" cy="295275"/>
          </a:xfrm>
        </p:grpSpPr>
        <p:pic>
          <p:nvPicPr>
            <p:cNvPr id="69" name="Image"/>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70" name="Image"/>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72"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73" name="Rectangle"/>
          <p:cNvSpPr>
            <a:spLocks/>
          </p:cNvSpPr>
          <p:nvPr/>
        </p:nvSpPr>
        <p:spPr>
          <a:xfrm rot="0">
            <a:off x="3048354" y="2691396"/>
            <a:ext cx="6096706"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3137308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7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84" name="Combination"/>
          <p:cNvGrpSpPr>
            <a:grpSpLocks/>
          </p:cNvGrpSpPr>
          <p:nvPr/>
        </p:nvGrpSpPr>
        <p:grpSpPr>
          <a:xfrm>
            <a:off x="7448612" y="0"/>
            <a:ext cx="4743795" cy="6858466"/>
            <a:chOff x="7448612" y="0"/>
            <a:chExt cx="4743795" cy="6858466"/>
          </a:xfrm>
        </p:grpSpPr>
        <p:sp>
          <p:nvSpPr>
            <p:cNvPr id="7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7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8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8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6" name="Rectangle"/>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8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8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89" name="Image"/>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92" name="Combination"/>
          <p:cNvGrpSpPr>
            <a:grpSpLocks/>
          </p:cNvGrpSpPr>
          <p:nvPr/>
        </p:nvGrpSpPr>
        <p:grpSpPr>
          <a:xfrm>
            <a:off x="47625" y="3819523"/>
            <a:ext cx="4124324" cy="3009897"/>
            <a:chOff x="47625" y="3819523"/>
            <a:chExt cx="4124324" cy="3009897"/>
          </a:xfrm>
        </p:grpSpPr>
        <p:pic>
          <p:nvPicPr>
            <p:cNvPr id="90" name="Image"/>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91" name="Image"/>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93" name="Text box"/>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94"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95" name="Rectangle"/>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558201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99" name="Combination"/>
          <p:cNvGrpSpPr>
            <a:grpSpLocks/>
          </p:cNvGrpSpPr>
          <p:nvPr/>
        </p:nvGrpSpPr>
        <p:grpSpPr>
          <a:xfrm>
            <a:off x="7991475" y="2933700"/>
            <a:ext cx="2762249" cy="3257550"/>
            <a:chOff x="7991475" y="2933700"/>
            <a:chExt cx="2762249" cy="3257550"/>
          </a:xfrm>
        </p:grpSpPr>
        <p:sp>
          <p:nvSpPr>
            <p:cNvPr id="9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9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98" name="Image"/>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1" name="Text box"/>
          <p:cNvSpPr>
            <a:spLocks noGrp="1"/>
          </p:cNvSpPr>
          <p:nvPr>
            <p:ph type="title"/>
          </p:nvPr>
        </p:nvSpPr>
        <p:spPr>
          <a:xfrm rot="0">
            <a:off x="834071" y="575055"/>
            <a:ext cx="5636895" cy="19596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2" name="Image"/>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03"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4" name="Rectangle"/>
          <p:cNvSpPr>
            <a:spLocks/>
          </p:cNvSpPr>
          <p:nvPr/>
        </p:nvSpPr>
        <p:spPr>
          <a:xfrm rot="0">
            <a:off x="3050038" y="2280950"/>
            <a:ext cx="6100074"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0481061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8" name="Combination"/>
          <p:cNvGrpSpPr>
            <a:grpSpLocks/>
          </p:cNvGrpSpPr>
          <p:nvPr/>
        </p:nvGrpSpPr>
        <p:grpSpPr>
          <a:xfrm>
            <a:off x="8658225" y="2647950"/>
            <a:ext cx="3533775" cy="3810000"/>
            <a:chOff x="8658225" y="2647950"/>
            <a:chExt cx="3533775" cy="3810000"/>
          </a:xfrm>
        </p:grpSpPr>
        <p:sp>
          <p:nvSpPr>
            <p:cNvPr id="10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7" name="Image"/>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0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0" name="Text box"/>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Image"/>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Rectangle"/>
          <p:cNvSpPr>
            <a:spLocks/>
          </p:cNvSpPr>
          <p:nvPr/>
        </p:nvSpPr>
        <p:spPr>
          <a:xfrm rot="0">
            <a:off x="3050038" y="2696448"/>
            <a:ext cx="6100074"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To provide a project overview, I'll need more context. Could you please share:1. Project type (e.g., software, research, creative)2. Project goals3. Key stakeholders4. Current statusWith this info, I can help you summarize your project's main aspects.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6833306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17" name="Text box"/>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8" name="Image"/>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19"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0" name="Rectangle"/>
          <p:cNvSpPr>
            <a:spLocks/>
          </p:cNvSpPr>
          <p:nvPr/>
        </p:nvSpPr>
        <p:spPr>
          <a:xfrm rot="0">
            <a:off x="3050038" y="2280950"/>
            <a:ext cx="6100074"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7778319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1" name="Image"/>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5" name="Text box"/>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Image"/>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7" name="Rectangle"/>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Rectangle"/>
          <p:cNvSpPr>
            <a:spLocks/>
          </p:cNvSpPr>
          <p:nvPr/>
        </p:nvSpPr>
        <p:spPr>
          <a:xfrm rot="0">
            <a:off x="3050038" y="2003950"/>
            <a:ext cx="6100074" cy="286232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9229842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0" name="Image"/>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31" name="Rectangle"/>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2" name="Rectangle"/>
          <p:cNvSpPr>
            <a:spLocks/>
          </p:cNvSpPr>
          <p:nvPr/>
        </p:nvSpPr>
        <p:spPr>
          <a:xfrm rot="0">
            <a:off x="739774" y="291147"/>
            <a:ext cx="8794750" cy="62901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Rectangle"/>
          <p:cNvSpPr>
            <a:spLocks/>
          </p:cNvSpPr>
          <p:nvPr/>
        </p:nvSpPr>
        <p:spPr>
          <a:xfrm rot="0">
            <a:off x="3050038" y="2142451"/>
            <a:ext cx="6100074" cy="258532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8580416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5"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6" name="Rectangle"/>
          <p:cNvSpPr>
            <a:spLocks/>
          </p:cNvSpPr>
          <p:nvPr/>
        </p:nvSpPr>
        <p:spPr>
          <a:xfrm rot="0">
            <a:off x="3050038" y="2142451"/>
            <a:ext cx="6100074" cy="258532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3219444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340</TotalTime>
  <Application>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Mobile phone user</cp:lastModifiedBy>
  <cp:revision>23</cp:revision>
  <dcterms:created xsi:type="dcterms:W3CDTF">2024-03-29T15:07:22Z</dcterms:created>
  <dcterms:modified xsi:type="dcterms:W3CDTF">2025-09-15T03:35:20Z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