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7" r:id="rId15"/>
    <p:sldId id="268" r:id="rId16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26031" y="3314150"/>
            <a:ext cx="9739111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ami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application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as</a:t>
            </a:r>
            <a:r>
              <a:rPr dirty="0" sz="2400" lang="en-US"/>
              <a:t> </a:t>
            </a:r>
            <a:r>
              <a:rPr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75;p7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5" name="Google Shape;76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Google Shape;77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78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79;p7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78" name="Google Shape;80;p7"/>
          <p:cNvSpPr txBox="1"/>
          <p:nvPr>
            <p:ph type="title"/>
          </p:nvPr>
        </p:nvSpPr>
        <p:spPr>
          <a:xfrm>
            <a:off x="739775" y="654938"/>
            <a:ext cx="84804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RESULTS AND SCREENSHOTS</a:t>
            </a:r>
            <a:endParaRPr sz="4250"/>
          </a:p>
        </p:txBody>
      </p:sp>
      <p:sp>
        <p:nvSpPr>
          <p:cNvPr id="1048679" name="Google Shape;81;p7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82;p7"/>
          <p:cNvSpPr txBox="1"/>
          <p:nvPr/>
        </p:nvSpPr>
        <p:spPr>
          <a:xfrm>
            <a:off x="2743200" y="2354703"/>
            <a:ext cx="8534100" cy="624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81" name="Google Shape;83;p7"/>
          <p:cNvSpPr txBox="1"/>
          <p:nvPr/>
        </p:nvSpPr>
        <p:spPr>
          <a:xfrm>
            <a:off x="1271903" y="1414650"/>
            <a:ext cx="4233600" cy="1402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deployed live portfolio website.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Displays all personal and professional details in a clean format.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Accessible through Portfolio Link.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19423" y="373092"/>
            <a:ext cx="6272577" cy="685800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176171" y="0"/>
            <a:ext cx="6139927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69977">
            <a:off x="5524895" y="-19691"/>
            <a:ext cx="6646316" cy="688453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2444947" y="1222458"/>
            <a:ext cx="8346057" cy="503863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37858">
            <a:off x="0" y="4701138"/>
            <a:ext cx="12192000" cy="649151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 rot="292">
            <a:off x="956783" y="1695745"/>
            <a:ext cx="6926941" cy="20218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(Slide shows only "Conclusion" heading – content likely meant to summarize the project, e.g., learning outcomes or future improvements.)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 rot="109700">
            <a:off x="1721806" y="2755361"/>
            <a:ext cx="6476999" cy="1412242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AMI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PORTFOLIO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PROJECT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3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4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31;p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5" name="Google Shape;32;p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6" name="Google Shape;33;p1"/>
          <p:cNvSpPr txBox="1"/>
          <p:nvPr>
            <p:ph type="title"/>
          </p:nvPr>
        </p:nvSpPr>
        <p:spPr>
          <a:xfrm>
            <a:off x="834072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7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8" name="Google Shape;36;p1"/>
          <p:cNvSpPr txBox="1"/>
          <p:nvPr/>
        </p:nvSpPr>
        <p:spPr>
          <a:xfrm>
            <a:off x="676285" y="2490150"/>
            <a:ext cx="5328900" cy="1198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students and professionals struggle to present their skills, projects, and achievements in an organized and accessible way. A personal portfolio website solves this problem by creating a digital identity that is easy to share and highlights strengths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8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0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1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2" name="Google Shape;43;p2"/>
          <p:cNvSpPr txBox="1"/>
          <p:nvPr>
            <p:ph type="title"/>
          </p:nvPr>
        </p:nvSpPr>
        <p:spPr>
          <a:xfrm>
            <a:off x="739775" y="829627"/>
            <a:ext cx="5263500" cy="1261099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	OVERVIEW</a:t>
            </a:r>
            <a:endParaRPr sz="4250"/>
          </a:p>
        </p:txBody>
      </p:sp>
      <p:pic>
        <p:nvPicPr>
          <p:cNvPr id="2097161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3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54" name="Google Shape;46;p2"/>
          <p:cNvSpPr txBox="1"/>
          <p:nvPr/>
        </p:nvSpPr>
        <p:spPr>
          <a:xfrm>
            <a:off x="1159325" y="2019300"/>
            <a:ext cx="5263500" cy="1605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is a responsive personal portfolio website designed to display personal details, skills, projects, certifications, and contact information. It acts as an online resume to enhance career opportunities.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6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7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59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0" name="Google Shape;54;p3"/>
          <p:cNvSpPr txBox="1"/>
          <p:nvPr/>
        </p:nvSpPr>
        <p:spPr>
          <a:xfrm>
            <a:off x="554900" y="2262127"/>
            <a:ext cx="5303700" cy="1605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Students who want to showcase their projects.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seekers looking to impress recruiters.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Professionals wishing to highlight their work.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Recruiters who want a quick overview of candidates’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56;p4"/>
          <p:cNvPicPr preferRelativeResize="0">
            <a:picLocks/>
          </p:cNvPicPr>
          <p:nvPr/>
        </p:nvPicPr>
        <p:blipFill>
          <a:blip/>
        </p:blipFill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61" name="Google Shape;57;p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58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3" name="Google Shape;59;p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60;p4"/>
          <p:cNvSpPr txBox="1"/>
          <p:nvPr>
            <p:ph type="title"/>
          </p:nvPr>
        </p:nvSpPr>
        <p:spPr>
          <a:xfrm>
            <a:off x="558165" y="857885"/>
            <a:ext cx="9763200" cy="5467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TOOLS AND TECHNIQUES</a:t>
            </a:r>
            <a:endParaRPr sz="3600"/>
          </a:p>
        </p:txBody>
      </p:sp>
      <p:pic>
        <p:nvPicPr>
          <p:cNvPr id="2097164" name="Google Shape;61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5" name="Google Shape;62;p4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66" name="Google Shape;63;p4"/>
          <p:cNvSpPr txBox="1"/>
          <p:nvPr/>
        </p:nvSpPr>
        <p:spPr>
          <a:xfrm>
            <a:off x="3696075" y="2595900"/>
            <a:ext cx="4274400" cy="1605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– structure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– styling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– interactivity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Pages –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65;p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66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68" name="Google Shape;67;p5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9" name="Google Shape;68;p5"/>
          <p:cNvSpPr txBox="1"/>
          <p:nvPr/>
        </p:nvSpPr>
        <p:spPr>
          <a:xfrm>
            <a:off x="739775" y="291147"/>
            <a:ext cx="8794800" cy="62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0" name="Google Shape;69;p5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70;p5"/>
          <p:cNvSpPr txBox="1"/>
          <p:nvPr/>
        </p:nvSpPr>
        <p:spPr>
          <a:xfrm>
            <a:off x="1181055" y="1362750"/>
            <a:ext cx="53238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 with introduction.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Section with personal details.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Skills Section showcasing technical skills.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 Section with descriptions and links.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Section with details and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72;p6"/>
          <p:cNvSpPr txBox="1"/>
          <p:nvPr>
            <p:ph type="title"/>
          </p:nvPr>
        </p:nvSpPr>
        <p:spPr>
          <a:xfrm>
            <a:off x="755332" y="385444"/>
            <a:ext cx="10681200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</p:txBody>
      </p:sp>
      <p:sp>
        <p:nvSpPr>
          <p:cNvPr id="1048673" name="Google Shape;73;p6"/>
          <p:cNvSpPr txBox="1"/>
          <p:nvPr/>
        </p:nvSpPr>
        <p:spPr>
          <a:xfrm>
            <a:off x="1126518" y="1855200"/>
            <a:ext cx="5414700" cy="2214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 with introduction.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Section with personal details.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Skills Section showcasing technical skills.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 Section with descriptions and links.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Section with details and links.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2406ERN9CI</dc:creator>
  <dcterms:created xsi:type="dcterms:W3CDTF">2025-09-02T04:44:10Z</dcterms:created>
  <dcterms:modified xsi:type="dcterms:W3CDTF">2025-09-02T04:44:10Z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eac3e856afca45228f58fc1e272c9488</vt:lpwstr>
  </property>
</Properties>
</file>