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/>
          <a:lstStyle/>
          <a:p>
            <a:pPr hangingPunct="0">
              <a:defRPr sz="1400"/>
            </a:pPr>
            <a:endParaRPr lang="en-IN" sz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/>
          <a:lstStyle/>
          <a:p>
            <a:pPr algn="r" hangingPunct="0">
              <a:defRPr sz="1400"/>
            </a:pPr>
            <a:fld id="{C87C58B7-8180-4E2F-8758-E2CB9482829E}" type="datetimeFigureOut">
              <a:t>13-11-2018</a:t>
            </a:fld>
            <a:endParaRPr lang="en-IN" sz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/>
          <a:lstStyle/>
          <a:p>
            <a:pPr hangingPunct="0">
              <a:defRPr sz="1400"/>
            </a:pPr>
            <a:endParaRPr lang="en-IN" sz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/>
          <a:lstStyle/>
          <a:p>
            <a:pPr algn="r" hangingPunct="0">
              <a:defRPr sz="1400"/>
            </a:pPr>
            <a:fld id="{B3865B8D-3D8F-49A7-9D04-0D6633C5C7D9}" type="slidenum">
              <a:t>‹#›</a:t>
            </a:fld>
            <a:endParaRPr lang="en-IN" sz="120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64735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1CA2F6B-3359-4299-8098-894CFC9049C8}" type="datetimeFigureOut">
              <a:t>13-11-2018</a:t>
            </a:fld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2C19C49-0944-4375-8E11-8869E72FF22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58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2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0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6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4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38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7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29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87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25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93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89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85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79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6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48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18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8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77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0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52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419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endParaRPr lang="en-IN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8880" cy="3976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rtl="0" hangingPunct="0">
        <a:buNone/>
        <a:tabLst/>
        <a:defRPr lang="en-IN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Noto Sans CJK SC Regular" pitchFamily="2"/>
          <a:cs typeface="FreeSans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IN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27120" y="273600"/>
            <a:ext cx="8228880" cy="11444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3600" dirty="0">
                <a:solidFill>
                  <a:srgbClr val="6666FF"/>
                </a:solidFill>
                <a:latin typeface="Ubuntu" pitchFamily="18"/>
              </a:rPr>
              <a:t>ONLINE </a:t>
            </a:r>
            <a:r>
              <a:rPr lang="en-IN" sz="3600" dirty="0" smtClean="0">
                <a:solidFill>
                  <a:srgbClr val="6666FF"/>
                </a:solidFill>
                <a:latin typeface="Ubuntu" pitchFamily="18"/>
              </a:rPr>
              <a:t>E-AUCTION SYSTEM</a:t>
            </a:r>
            <a:endParaRPr lang="en-IN" sz="3600" dirty="0">
              <a:solidFill>
                <a:srgbClr val="6666FF"/>
              </a:solidFill>
              <a:latin typeface="Ubuntu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7544" y="2276872"/>
            <a:ext cx="8228880" cy="3976919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 algn="r">
              <a:buNone/>
            </a:pPr>
            <a:r>
              <a:rPr lang="en-IN" dirty="0"/>
              <a:t>                                  </a:t>
            </a:r>
            <a:endParaRPr lang="en-IN" dirty="0" smtClean="0"/>
          </a:p>
          <a:p>
            <a:pPr lvl="0" algn="r">
              <a:buNone/>
            </a:pPr>
            <a:endParaRPr lang="en-IN" sz="2200" dirty="0">
              <a:latin typeface="Ubuntu" pitchFamily="2"/>
            </a:endParaRPr>
          </a:p>
          <a:p>
            <a:pPr lvl="0" algn="r">
              <a:buNone/>
            </a:pPr>
            <a:endParaRPr lang="en-IN" sz="2200" dirty="0" smtClean="0">
              <a:latin typeface="Ubuntu" pitchFamily="2"/>
            </a:endParaRPr>
          </a:p>
          <a:p>
            <a:pPr lvl="0" algn="r">
              <a:buNone/>
            </a:pPr>
            <a:r>
              <a:rPr lang="en-IN" sz="2200" dirty="0" smtClean="0">
                <a:latin typeface="Ubuntu" pitchFamily="2"/>
              </a:rPr>
              <a:t>Project </a:t>
            </a:r>
            <a:r>
              <a:rPr lang="en-IN" sz="2200" dirty="0">
                <a:latin typeface="Ubuntu" pitchFamily="2"/>
              </a:rPr>
              <a:t>Members</a:t>
            </a:r>
            <a:r>
              <a:rPr lang="en-IN" sz="2200" dirty="0" smtClean="0">
                <a:latin typeface="Ubuntu" pitchFamily="2"/>
              </a:rPr>
              <a:t>:</a:t>
            </a:r>
          </a:p>
          <a:p>
            <a:pPr lvl="0" algn="r">
              <a:buNone/>
            </a:pPr>
            <a:r>
              <a:rPr lang="en-IN" sz="2200" dirty="0" err="1">
                <a:latin typeface="Ubuntu" pitchFamily="2"/>
              </a:rPr>
              <a:t>P.Abirami</a:t>
            </a:r>
            <a:r>
              <a:rPr lang="en-IN" sz="2200" dirty="0">
                <a:latin typeface="Ubuntu" pitchFamily="2"/>
              </a:rPr>
              <a:t>(15CSR009)</a:t>
            </a:r>
          </a:p>
          <a:p>
            <a:pPr lvl="0" algn="r">
              <a:buNone/>
            </a:pPr>
            <a:r>
              <a:rPr lang="en-IN" sz="2200" dirty="0">
                <a:latin typeface="Ubuntu" pitchFamily="2"/>
              </a:rPr>
              <a:t>                               </a:t>
            </a:r>
            <a:r>
              <a:rPr lang="en-IN" sz="2200" dirty="0" err="1">
                <a:latin typeface="Ubuntu" pitchFamily="2"/>
              </a:rPr>
              <a:t>R.Anitha</a:t>
            </a:r>
            <a:r>
              <a:rPr lang="en-IN" sz="2200" dirty="0">
                <a:latin typeface="Ubuntu" pitchFamily="2"/>
              </a:rPr>
              <a:t>(15CSR024)</a:t>
            </a:r>
          </a:p>
          <a:p>
            <a:pPr lvl="0" algn="r">
              <a:buNone/>
            </a:pPr>
            <a:r>
              <a:rPr lang="en-IN" sz="2200" dirty="0">
                <a:latin typeface="Ubuntu" pitchFamily="2"/>
              </a:rPr>
              <a:t>		</a:t>
            </a:r>
            <a:r>
              <a:rPr lang="en-IN" sz="2200" dirty="0" err="1">
                <a:latin typeface="Ubuntu" pitchFamily="2"/>
              </a:rPr>
              <a:t>R.Anushya</a:t>
            </a:r>
            <a:r>
              <a:rPr lang="en-IN" sz="2200" dirty="0">
                <a:latin typeface="Ubuntu" pitchFamily="2"/>
              </a:rPr>
              <a:t>(15CSR025)</a:t>
            </a:r>
          </a:p>
          <a:p>
            <a:pPr lvl="0" algn="r">
              <a:buNone/>
            </a:pPr>
            <a:endParaRPr lang="en-IN" sz="2200" dirty="0">
              <a:latin typeface="Ubuntu" pitchFamily="2"/>
            </a:endParaRPr>
          </a:p>
          <a:p>
            <a:pPr lvl="0" algn="r">
              <a:buNone/>
            </a:pPr>
            <a:endParaRPr lang="en-IN" sz="2200" dirty="0">
              <a:latin typeface="Ubuntu" pitchFamily="2"/>
            </a:endParaRPr>
          </a:p>
          <a:p>
            <a:pPr lvl="0" algn="r">
              <a:buNone/>
            </a:pPr>
            <a:r>
              <a:rPr lang="en-IN" sz="2200" dirty="0">
                <a:latin typeface="Ubuntu" pitchFamily="2"/>
              </a:rPr>
              <a:t>	</a:t>
            </a:r>
          </a:p>
          <a:p>
            <a:pPr lvl="0" algn="r">
              <a:buNone/>
            </a:pPr>
            <a:r>
              <a:rPr lang="en-IN" sz="2200" dirty="0">
                <a:latin typeface="Ubuntu" pitchFamily="2"/>
              </a:rPr>
              <a:t>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58505"/>
            <a:ext cx="7488832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8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858505"/>
            <a:ext cx="756084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4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858505"/>
            <a:ext cx="7776864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1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3600" dirty="0">
                <a:solidFill>
                  <a:srgbClr val="6666FF"/>
                </a:solidFill>
                <a:latin typeface="Ubuntu" pitchFamily="18"/>
              </a:rPr>
              <a:t>OBJECTIVE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99592" y="1512000"/>
            <a:ext cx="7905648" cy="3977279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marL="458280" indent="-457200" algn="just">
              <a:lnSpc>
                <a:spcPct val="150000"/>
              </a:lnSpc>
              <a:buFont typeface="Wingdings" pitchFamily="2" charset="2"/>
              <a:buChar char="§"/>
              <a:tabLst>
                <a:tab pos="27288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Ubuntu" pitchFamily="2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Ubuntu" pitchFamily="2"/>
              </a:rPr>
              <a:t>Main purpose of E-Auction is to provide the ability to initiate sale, purchase and bid for a product by the customer. 	</a:t>
            </a:r>
            <a:endParaRPr lang="en-US" sz="2400" dirty="0" smtClean="0">
              <a:solidFill>
                <a:srgbClr val="000000"/>
              </a:solidFill>
              <a:latin typeface="Ubuntu" pitchFamily="2"/>
            </a:endParaRPr>
          </a:p>
          <a:p>
            <a:pPr marL="458280" indent="-457200" algn="just">
              <a:lnSpc>
                <a:spcPct val="150000"/>
              </a:lnSpc>
              <a:buFont typeface="Wingdings" pitchFamily="2" charset="2"/>
              <a:buChar char="§"/>
              <a:tabLst>
                <a:tab pos="27288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Ubuntu" pitchFamily="2"/>
              </a:rPr>
              <a:t>This </a:t>
            </a:r>
            <a:r>
              <a:rPr lang="en-US" sz="2400" dirty="0">
                <a:solidFill>
                  <a:srgbClr val="000000"/>
                </a:solidFill>
                <a:latin typeface="Ubuntu" pitchFamily="2"/>
              </a:rPr>
              <a:t>application enables users to buy the goods by making fast and easy for anyone to post all the details of the product on the application.</a:t>
            </a:r>
            <a:endParaRPr lang="en-IN" sz="2400" dirty="0">
              <a:solidFill>
                <a:srgbClr val="000000"/>
              </a:solidFill>
              <a:latin typeface="Ubuntu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3600" dirty="0" smtClean="0">
                <a:solidFill>
                  <a:srgbClr val="6666FF"/>
                </a:solidFill>
                <a:latin typeface="Ubuntu" pitchFamily="18"/>
              </a:rPr>
              <a:t>MODULES</a:t>
            </a:r>
            <a:endParaRPr lang="en-IN" sz="3600" dirty="0">
              <a:solidFill>
                <a:srgbClr val="6666FF"/>
              </a:solidFill>
              <a:latin typeface="Ubuntu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576" y="1412776"/>
            <a:ext cx="8229240" cy="46532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marL="0" lvl="0" indent="0" algn="l">
              <a:lnSpc>
                <a:spcPct val="150000"/>
              </a:lnSpc>
              <a:buNone/>
            </a:pPr>
            <a:r>
              <a:rPr lang="en-IN" sz="2400" b="1" dirty="0" smtClean="0">
                <a:solidFill>
                  <a:srgbClr val="000000"/>
                </a:solidFill>
                <a:latin typeface="Ubuntu" pitchFamily="2"/>
              </a:rPr>
              <a:t>ADMIN</a:t>
            </a:r>
          </a:p>
          <a:p>
            <a:pPr marL="0" lvl="0" indent="0" algn="l">
              <a:lnSpc>
                <a:spcPct val="150000"/>
              </a:lnSpc>
              <a:buNone/>
            </a:pPr>
            <a:r>
              <a:rPr lang="en-IN" sz="2400" b="1" dirty="0">
                <a:solidFill>
                  <a:srgbClr val="000000"/>
                </a:solidFill>
                <a:latin typeface="Ubuntu" pitchFamily="2"/>
              </a:rPr>
              <a:t>	</a:t>
            </a:r>
            <a:r>
              <a:rPr lang="en-IN" sz="2400" dirty="0" smtClean="0">
                <a:solidFill>
                  <a:srgbClr val="000000"/>
                </a:solidFill>
                <a:latin typeface="Ubuntu" pitchFamily="2"/>
              </a:rPr>
              <a:t>The admin can login into the system and maintain the buyers and sellers and collect feedback to maintain the system.</a:t>
            </a:r>
          </a:p>
          <a:p>
            <a:pPr marL="0" lvl="0" indent="0" algn="l">
              <a:lnSpc>
                <a:spcPct val="150000"/>
              </a:lnSpc>
              <a:buNone/>
            </a:pPr>
            <a:r>
              <a:rPr lang="en-IN" sz="2400" b="1" dirty="0" smtClean="0">
                <a:solidFill>
                  <a:srgbClr val="000000"/>
                </a:solidFill>
                <a:latin typeface="Ubuntu" pitchFamily="2"/>
              </a:rPr>
              <a:t>USERS</a:t>
            </a:r>
          </a:p>
          <a:p>
            <a:pPr marL="0" lvl="0" indent="0" algn="l">
              <a:lnSpc>
                <a:spcPct val="150000"/>
              </a:lnSpc>
              <a:buNone/>
            </a:pPr>
            <a:r>
              <a:rPr lang="en-IN" sz="2400" b="1" dirty="0">
                <a:solidFill>
                  <a:srgbClr val="000000"/>
                </a:solidFill>
                <a:latin typeface="Ubuntu" pitchFamily="2"/>
              </a:rPr>
              <a:t>	</a:t>
            </a:r>
            <a:r>
              <a:rPr lang="en-IN" sz="2400" dirty="0" smtClean="0">
                <a:solidFill>
                  <a:srgbClr val="000000"/>
                </a:solidFill>
                <a:latin typeface="Ubuntu" pitchFamily="2"/>
              </a:rPr>
              <a:t>The user can be buyer or seller. The seller will add the product to the cart .The seller will bid the product and buy it. </a:t>
            </a:r>
            <a:endParaRPr lang="en-IN" sz="2400" b="1" dirty="0" smtClean="0">
              <a:solidFill>
                <a:srgbClr val="000000"/>
              </a:solidFill>
              <a:latin typeface="Ubuntu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27120" y="288000"/>
            <a:ext cx="8228880" cy="11444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3600" dirty="0" smtClean="0">
                <a:solidFill>
                  <a:srgbClr val="6666FF"/>
                </a:solidFill>
                <a:latin typeface="Ubuntu" pitchFamily="18"/>
              </a:rPr>
              <a:t>MVC  ARCHITECHTURE</a:t>
            </a:r>
            <a:endParaRPr lang="en-IN" sz="3600" dirty="0">
              <a:solidFill>
                <a:srgbClr val="6666FF"/>
              </a:solidFill>
              <a:latin typeface="Ubuntu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412776"/>
            <a:ext cx="8228880" cy="504056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 algn="just"/>
            <a:endParaRPr lang="en-IN" sz="2400" dirty="0">
              <a:solidFill>
                <a:srgbClr val="000000"/>
              </a:solidFill>
              <a:latin typeface="Ubuntu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412776"/>
            <a:ext cx="9112654" cy="5445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3600" dirty="0" smtClean="0">
                <a:solidFill>
                  <a:srgbClr val="6666FF"/>
                </a:solidFill>
                <a:latin typeface="Ubuntu" pitchFamily="18"/>
              </a:rPr>
              <a:t>USER MODULE</a:t>
            </a:r>
            <a:endParaRPr lang="en-IN" sz="3600" dirty="0">
              <a:latin typeface="Ubuntu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71120" y="1584000"/>
            <a:ext cx="8228880" cy="3976919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 spc="0" baseline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marL="108000" lvl="0" indent="0" algn="just">
              <a:buNone/>
            </a:pPr>
            <a:r>
              <a:rPr lang="en-IN" sz="2400" b="1" dirty="0" smtClean="0">
                <a:solidFill>
                  <a:srgbClr val="000000"/>
                </a:solidFill>
                <a:latin typeface="Ubuntu" pitchFamily="2"/>
              </a:rPr>
              <a:t>SELLER</a:t>
            </a:r>
          </a:p>
          <a:p>
            <a:pPr lvl="0" algn="just"/>
            <a:r>
              <a:rPr lang="en-IN" sz="2400" dirty="0" smtClean="0">
                <a:solidFill>
                  <a:srgbClr val="000000"/>
                </a:solidFill>
                <a:latin typeface="Ubuntu" pitchFamily="2"/>
              </a:rPr>
              <a:t>Put Product For Sale</a:t>
            </a:r>
          </a:p>
          <a:p>
            <a:pPr lvl="0" algn="just"/>
            <a:r>
              <a:rPr lang="en-IN" sz="2400" dirty="0" smtClean="0">
                <a:solidFill>
                  <a:srgbClr val="000000"/>
                </a:solidFill>
                <a:latin typeface="Ubuntu" pitchFamily="2"/>
              </a:rPr>
              <a:t>Set Initial Bidding Price</a:t>
            </a:r>
          </a:p>
          <a:p>
            <a:pPr marL="108000" lvl="0" indent="0" algn="just">
              <a:buNone/>
            </a:pPr>
            <a:endParaRPr lang="en-IN" sz="2400" b="1" dirty="0" smtClean="0">
              <a:solidFill>
                <a:srgbClr val="000000"/>
              </a:solidFill>
              <a:latin typeface="Ubuntu" pitchFamily="2"/>
            </a:endParaRPr>
          </a:p>
          <a:p>
            <a:pPr marL="108000" lvl="0" indent="0" algn="just">
              <a:buNone/>
            </a:pPr>
            <a:r>
              <a:rPr lang="en-IN" sz="2400" b="1" dirty="0" smtClean="0">
                <a:solidFill>
                  <a:srgbClr val="000000"/>
                </a:solidFill>
                <a:latin typeface="Ubuntu" pitchFamily="2"/>
              </a:rPr>
              <a:t>BUYER</a:t>
            </a:r>
          </a:p>
          <a:p>
            <a:pPr algn="just"/>
            <a:r>
              <a:rPr lang="en-IN" sz="2400" dirty="0" smtClean="0">
                <a:solidFill>
                  <a:srgbClr val="000000"/>
                </a:solidFill>
                <a:latin typeface="Ubuntu" pitchFamily="2"/>
              </a:rPr>
              <a:t>Bid a Product</a:t>
            </a:r>
          </a:p>
          <a:p>
            <a:pPr algn="just"/>
            <a:r>
              <a:rPr lang="en-IN" sz="2400" dirty="0" smtClean="0">
                <a:solidFill>
                  <a:srgbClr val="000000"/>
                </a:solidFill>
                <a:latin typeface="Ubuntu" pitchFamily="2"/>
              </a:rPr>
              <a:t>Buy the Product</a:t>
            </a:r>
            <a:endParaRPr lang="en-IN" sz="2400" dirty="0">
              <a:solidFill>
                <a:srgbClr val="000000"/>
              </a:solidFill>
              <a:latin typeface="Ubuntu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27120" y="216000"/>
            <a:ext cx="8228880" cy="11444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3600">
                <a:solidFill>
                  <a:srgbClr val="6666FF"/>
                </a:solidFill>
                <a:latin typeface="Ubuntu" pitchFamily="18"/>
              </a:rPr>
              <a:t>     USECASE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92" y="1124744"/>
            <a:ext cx="3829584" cy="6477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41" y="1604963"/>
            <a:ext cx="7073117" cy="3976687"/>
          </a:xfrm>
        </p:spPr>
      </p:pic>
    </p:spTree>
    <p:extLst>
      <p:ext uri="{BB962C8B-B14F-4D97-AF65-F5344CB8AC3E}">
        <p14:creationId xmlns:p14="http://schemas.microsoft.com/office/powerpoint/2010/main" val="380568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58505"/>
            <a:ext cx="8064896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8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858505"/>
            <a:ext cx="6912768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0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itle,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63</Words>
  <Application>Microsoft Office PowerPoint</Application>
  <PresentationFormat>On-screen Show (4:3)</PresentationFormat>
  <Paragraphs>31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Title, Content</vt:lpstr>
      <vt:lpstr>Blank Slide</vt:lpstr>
      <vt:lpstr>ONLINE E-AUCTION SYSTEM</vt:lpstr>
      <vt:lpstr>OBJECTIVE</vt:lpstr>
      <vt:lpstr>MODULES</vt:lpstr>
      <vt:lpstr>MVC  ARCHITECHTURE</vt:lpstr>
      <vt:lpstr>USER MODULE</vt:lpstr>
      <vt:lpstr>     USECASE DIAGRAM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Windows User</cp:lastModifiedBy>
  <cp:revision>127</cp:revision>
  <dcterms:created xsi:type="dcterms:W3CDTF">2013-12-24T20:56:38Z</dcterms:created>
  <dcterms:modified xsi:type="dcterms:W3CDTF">2019-03-14T17:19:35Z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KVITT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3</vt:r8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16</vt:r8>
  </property>
</Properties>
</file>