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a:solidFill>
                  <a:schemeClr val="accent1">
                    <a:lumMod val="75000"/>
                  </a:schemeClr>
                </a:solidFill>
                <a:latin typeface="Times New Roman" panose="02020603050405020304" pitchFamily="18" charset="0"/>
                <a:cs typeface="Times New Roman" panose="02020603050405020304" pitchFamily="18" charset="0"/>
              </a:rPr>
              <a:t>1.ABIRAMI M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1057</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30</cp:revision>
  <dcterms:created xsi:type="dcterms:W3CDTF">2021-05-26T16:50:10Z</dcterms:created>
  <dcterms:modified xsi:type="dcterms:W3CDTF">2024-04-01T03:14:19Z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