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4"/>
  </p:notesMasterIdLst>
  <p:sldIdLst>
    <p:sldId id="256" r:id="rId2"/>
    <p:sldId id="257" r:id="rId3"/>
    <p:sldId id="259" r:id="rId4"/>
    <p:sldId id="260" r:id="rId5"/>
    <p:sldId id="261" r:id="rId6"/>
    <p:sldId id="262" r:id="rId7"/>
    <p:sldId id="263" r:id="rId8"/>
    <p:sldId id="258" r:id="rId9"/>
    <p:sldId id="264"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E54B1-8690-42B9-B103-908346CFECA8}"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E2AF0-CD4E-40B7-92CA-04924C7E2CC0}" type="slidenum">
              <a:rPr lang="en-IN" smtClean="0"/>
              <a:t>‹#›</a:t>
            </a:fld>
            <a:endParaRPr lang="en-IN"/>
          </a:p>
        </p:txBody>
      </p:sp>
    </p:spTree>
    <p:extLst>
      <p:ext uri="{BB962C8B-B14F-4D97-AF65-F5344CB8AC3E}">
        <p14:creationId xmlns:p14="http://schemas.microsoft.com/office/powerpoint/2010/main" val="1911465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9942-3647-41D6-98D8-8B4C14F2D9E3}"/>
              </a:ext>
            </a:extLst>
          </p:cNvPr>
          <p:cNvSpPr>
            <a:spLocks noGrp="1"/>
          </p:cNvSpPr>
          <p:nvPr>
            <p:ph type="ctrTitle"/>
          </p:nvPr>
        </p:nvSpPr>
        <p:spPr>
          <a:xfrm>
            <a:off x="1323833" y="624235"/>
            <a:ext cx="10457349" cy="900752"/>
          </a:xfrm>
        </p:spPr>
        <p:txBody>
          <a:bodyPr>
            <a:normAutofit fontScale="90000"/>
          </a:bodyPr>
          <a:lstStyle/>
          <a:p>
            <a:r>
              <a:rPr lang="en-US" sz="4000" dirty="0"/>
              <a:t>    </a:t>
            </a:r>
            <a:r>
              <a:rPr lang="en-US" sz="4400" dirty="0"/>
              <a:t> </a:t>
            </a:r>
            <a:r>
              <a:rPr lang="en-US" sz="4900" dirty="0"/>
              <a:t>EMPLOYEE DATA ANALYSIS USING EXCEL </a:t>
            </a:r>
            <a:r>
              <a:rPr lang="en-US" sz="4900" dirty="0">
                <a:solidFill>
                  <a:schemeClr val="bg1">
                    <a:lumMod val="85000"/>
                    <a:lumOff val="15000"/>
                  </a:schemeClr>
                </a:solidFill>
              </a:rPr>
              <a:t> </a:t>
            </a:r>
            <a:r>
              <a:rPr lang="en-US" sz="4400" dirty="0"/>
              <a:t>                                                                                                                                                           </a:t>
            </a:r>
            <a:endParaRPr lang="en-IN" sz="4400" dirty="0"/>
          </a:p>
        </p:txBody>
      </p:sp>
      <p:sp>
        <p:nvSpPr>
          <p:cNvPr id="3" name="Subtitle 2">
            <a:extLst>
              <a:ext uri="{FF2B5EF4-FFF2-40B4-BE49-F238E27FC236}">
                <a16:creationId xmlns:a16="http://schemas.microsoft.com/office/drawing/2014/main" id="{43AABA77-1D87-4A1E-B9AE-E5089A573FDA}"/>
              </a:ext>
            </a:extLst>
          </p:cNvPr>
          <p:cNvSpPr>
            <a:spLocks noGrp="1"/>
          </p:cNvSpPr>
          <p:nvPr>
            <p:ph type="subTitle" idx="1"/>
          </p:nvPr>
        </p:nvSpPr>
        <p:spPr>
          <a:xfrm>
            <a:off x="2040835" y="3674939"/>
            <a:ext cx="9117495" cy="2792121"/>
          </a:xfrm>
        </p:spPr>
        <p:txBody>
          <a:bodyPr>
            <a:noAutofit/>
          </a:bodyPr>
          <a:lstStyle/>
          <a:p>
            <a:r>
              <a:rPr lang="en-US" sz="2400" dirty="0">
                <a:solidFill>
                  <a:schemeClr val="tx1"/>
                </a:solidFill>
              </a:rPr>
              <a:t>STUDENT NAME: D.ABIRAMI</a:t>
            </a:r>
          </a:p>
          <a:p>
            <a:r>
              <a:rPr lang="en-US" sz="2400" dirty="0">
                <a:solidFill>
                  <a:schemeClr val="tx1"/>
                </a:solidFill>
              </a:rPr>
              <a:t>REGISTER NO: 312216360</a:t>
            </a:r>
          </a:p>
          <a:p>
            <a:r>
              <a:rPr lang="en-US" sz="2400" dirty="0">
                <a:solidFill>
                  <a:schemeClr val="tx1"/>
                </a:solidFill>
              </a:rPr>
              <a:t>DEPARTMENT: III.B.COM.(Computer application)</a:t>
            </a:r>
          </a:p>
          <a:p>
            <a:r>
              <a:rPr lang="en-US" sz="2400" dirty="0">
                <a:solidFill>
                  <a:schemeClr val="tx1"/>
                </a:solidFill>
              </a:rPr>
              <a:t>COLLEGE: SHRI SHANKARLAL SUNDARBAI SHASUN JAIN COLLEGE FOR WOMEN</a:t>
            </a:r>
            <a:endParaRPr lang="en-IN" sz="2400" dirty="0">
              <a:solidFill>
                <a:schemeClr val="tx1"/>
              </a:solidFill>
            </a:endParaRPr>
          </a:p>
        </p:txBody>
      </p:sp>
    </p:spTree>
    <p:extLst>
      <p:ext uri="{BB962C8B-B14F-4D97-AF65-F5344CB8AC3E}">
        <p14:creationId xmlns:p14="http://schemas.microsoft.com/office/powerpoint/2010/main" val="3390208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8949-A86F-43A9-A397-CD6DD1CC7D5D}"/>
              </a:ext>
            </a:extLst>
          </p:cNvPr>
          <p:cNvSpPr>
            <a:spLocks noGrp="1"/>
          </p:cNvSpPr>
          <p:nvPr>
            <p:ph type="title"/>
          </p:nvPr>
        </p:nvSpPr>
        <p:spPr>
          <a:xfrm>
            <a:off x="1141413" y="410818"/>
            <a:ext cx="9905998" cy="755374"/>
          </a:xfrm>
        </p:spPr>
        <p:txBody>
          <a:bodyPr>
            <a:normAutofit/>
          </a:bodyPr>
          <a:lstStyle/>
          <a:p>
            <a:r>
              <a:rPr lang="en-US" sz="4000" dirty="0"/>
              <a:t>Modelling approach:</a:t>
            </a:r>
            <a:endParaRPr lang="en-IN" sz="4000" dirty="0"/>
          </a:p>
        </p:txBody>
      </p:sp>
      <p:sp>
        <p:nvSpPr>
          <p:cNvPr id="3" name="Content Placeholder 2">
            <a:extLst>
              <a:ext uri="{FF2B5EF4-FFF2-40B4-BE49-F238E27FC236}">
                <a16:creationId xmlns:a16="http://schemas.microsoft.com/office/drawing/2014/main" id="{6B733484-593D-4C68-BB2E-E453C44B2F0F}"/>
              </a:ext>
            </a:extLst>
          </p:cNvPr>
          <p:cNvSpPr>
            <a:spLocks noGrp="1"/>
          </p:cNvSpPr>
          <p:nvPr>
            <p:ph idx="1"/>
          </p:nvPr>
        </p:nvSpPr>
        <p:spPr>
          <a:xfrm>
            <a:off x="1141412" y="1364974"/>
            <a:ext cx="9905999" cy="5493026"/>
          </a:xfrm>
        </p:spPr>
        <p:txBody>
          <a:bodyPr>
            <a:noAutofit/>
          </a:bodyPr>
          <a:lstStyle/>
          <a:p>
            <a:r>
              <a:rPr lang="en-US" dirty="0"/>
              <a:t>Descriptive analytics: use excel formulas and functions to analyze and describe employee performance data, identifying trends and patterns.</a:t>
            </a:r>
          </a:p>
          <a:p>
            <a:r>
              <a:rPr lang="en-US" dirty="0"/>
              <a:t>Predictive analytics: employ excels statistical and data modeling tools to forecast future employee performance and identify potential improvement areas.</a:t>
            </a:r>
          </a:p>
          <a:p>
            <a:r>
              <a:rPr lang="en-US" dirty="0"/>
              <a:t>Prescriptive analytics</a:t>
            </a:r>
            <a:r>
              <a:rPr lang="en-IN" dirty="0"/>
              <a:t>: develop actionable recommendations using excels optimization and scenario planning tools to drive employee performance improvement.</a:t>
            </a:r>
          </a:p>
          <a:p>
            <a:r>
              <a:rPr lang="en-US" dirty="0"/>
              <a:t>D</a:t>
            </a:r>
            <a:r>
              <a:rPr lang="en-IN" dirty="0" err="1"/>
              <a:t>ata</a:t>
            </a:r>
            <a:r>
              <a:rPr lang="en-IN" dirty="0"/>
              <a:t> visualization: utilize excels data visualization capabilities to create interactive and dynamic dashboards, facilitating clear communication of insights and recommendations.</a:t>
            </a:r>
            <a:endParaRPr lang="en-US" dirty="0"/>
          </a:p>
        </p:txBody>
      </p:sp>
    </p:spTree>
    <p:extLst>
      <p:ext uri="{BB962C8B-B14F-4D97-AF65-F5344CB8AC3E}">
        <p14:creationId xmlns:p14="http://schemas.microsoft.com/office/powerpoint/2010/main" val="269559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E28F-AC28-4ECE-9222-DFB99E60ECAA}"/>
              </a:ext>
            </a:extLst>
          </p:cNvPr>
          <p:cNvSpPr>
            <a:spLocks noGrp="1"/>
          </p:cNvSpPr>
          <p:nvPr>
            <p:ph type="title"/>
          </p:nvPr>
        </p:nvSpPr>
        <p:spPr>
          <a:xfrm>
            <a:off x="1141413" y="172278"/>
            <a:ext cx="9905998" cy="894522"/>
          </a:xfrm>
        </p:spPr>
        <p:txBody>
          <a:bodyPr/>
          <a:lstStyle/>
          <a:p>
            <a:r>
              <a:rPr lang="en-US" sz="4000" dirty="0"/>
              <a:t> results</a:t>
            </a:r>
            <a:r>
              <a:rPr lang="en-US" dirty="0"/>
              <a:t>:</a:t>
            </a:r>
            <a:endParaRPr lang="en-IN" dirty="0"/>
          </a:p>
        </p:txBody>
      </p:sp>
      <p:pic>
        <p:nvPicPr>
          <p:cNvPr id="4" name="Content Placeholder 3">
            <a:extLst>
              <a:ext uri="{FF2B5EF4-FFF2-40B4-BE49-F238E27FC236}">
                <a16:creationId xmlns:a16="http://schemas.microsoft.com/office/drawing/2014/main" id="{F9093898-2EE6-490B-93A6-72385223EAA0}"/>
              </a:ext>
            </a:extLst>
          </p:cNvPr>
          <p:cNvPicPr>
            <a:picLocks noGrp="1" noChangeAspect="1"/>
          </p:cNvPicPr>
          <p:nvPr>
            <p:ph idx="1"/>
          </p:nvPr>
        </p:nvPicPr>
        <p:blipFill>
          <a:blip r:embed="rId2"/>
          <a:stretch>
            <a:fillRect/>
          </a:stretch>
        </p:blipFill>
        <p:spPr>
          <a:xfrm>
            <a:off x="831273" y="1191491"/>
            <a:ext cx="8950036" cy="4779818"/>
          </a:xfrm>
          <a:prstGeom prst="rect">
            <a:avLst/>
          </a:prstGeom>
        </p:spPr>
      </p:pic>
    </p:spTree>
    <p:extLst>
      <p:ext uri="{BB962C8B-B14F-4D97-AF65-F5344CB8AC3E}">
        <p14:creationId xmlns:p14="http://schemas.microsoft.com/office/powerpoint/2010/main" val="250803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BD18-60C0-4B78-A026-07A02591A1CC}"/>
              </a:ext>
            </a:extLst>
          </p:cNvPr>
          <p:cNvSpPr>
            <a:spLocks noGrp="1"/>
          </p:cNvSpPr>
          <p:nvPr>
            <p:ph type="title"/>
          </p:nvPr>
        </p:nvSpPr>
        <p:spPr/>
        <p:txBody>
          <a:bodyPr/>
          <a:lstStyle/>
          <a:p>
            <a:r>
              <a:rPr lang="en-US" sz="4000" dirty="0"/>
              <a:t>Conclusion</a:t>
            </a:r>
            <a:r>
              <a:rPr lang="en-US" dirty="0"/>
              <a:t>:</a:t>
            </a:r>
            <a:endParaRPr lang="en-IN" dirty="0"/>
          </a:p>
        </p:txBody>
      </p:sp>
      <p:sp>
        <p:nvSpPr>
          <p:cNvPr id="3" name="Content Placeholder 2">
            <a:extLst>
              <a:ext uri="{FF2B5EF4-FFF2-40B4-BE49-F238E27FC236}">
                <a16:creationId xmlns:a16="http://schemas.microsoft.com/office/drawing/2014/main" id="{38555B6F-D41F-4AA2-B742-BB3F2A816F48}"/>
              </a:ext>
            </a:extLst>
          </p:cNvPr>
          <p:cNvSpPr>
            <a:spLocks noGrp="1"/>
          </p:cNvSpPr>
          <p:nvPr>
            <p:ph idx="1"/>
          </p:nvPr>
        </p:nvSpPr>
        <p:spPr>
          <a:xfrm>
            <a:off x="1141412" y="2249487"/>
            <a:ext cx="9905999" cy="2759835"/>
          </a:xfrm>
        </p:spPr>
        <p:txBody>
          <a:bodyPr/>
          <a:lstStyle/>
          <a:p>
            <a:pPr marL="0" indent="0">
              <a:buNone/>
            </a:pPr>
            <a:r>
              <a:rPr lang="en-US" dirty="0"/>
              <a:t>By harnessing the power of excel for employee performance analysis, organizations can unlock the full potential of their workforce, drive business growth, and make data driven decisions to boost productivity and engagement, identify and develop top performers, improve training and development programs, and enhance overall workforce management.</a:t>
            </a:r>
            <a:endParaRPr lang="en-IN" dirty="0"/>
          </a:p>
        </p:txBody>
      </p:sp>
    </p:spTree>
    <p:extLst>
      <p:ext uri="{BB962C8B-B14F-4D97-AF65-F5344CB8AC3E}">
        <p14:creationId xmlns:p14="http://schemas.microsoft.com/office/powerpoint/2010/main" val="363702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D54FE3-2DF9-4A35-B07F-7032FB57CEC8}"/>
              </a:ext>
            </a:extLst>
          </p:cNvPr>
          <p:cNvSpPr>
            <a:spLocks noGrp="1"/>
          </p:cNvSpPr>
          <p:nvPr>
            <p:ph type="title"/>
          </p:nvPr>
        </p:nvSpPr>
        <p:spPr>
          <a:xfrm>
            <a:off x="861391" y="1524000"/>
            <a:ext cx="10583586" cy="848139"/>
          </a:xfrm>
        </p:spPr>
        <p:txBody>
          <a:bodyPr>
            <a:noAutofit/>
          </a:bodyPr>
          <a:lstStyle/>
          <a:p>
            <a:r>
              <a:rPr lang="en-US" sz="4400" dirty="0"/>
              <a:t>  Project title:</a:t>
            </a:r>
            <a:endParaRPr lang="en-IN" sz="4400" dirty="0"/>
          </a:p>
        </p:txBody>
      </p:sp>
      <p:sp>
        <p:nvSpPr>
          <p:cNvPr id="6" name="Text Placeholder 5">
            <a:extLst>
              <a:ext uri="{FF2B5EF4-FFF2-40B4-BE49-F238E27FC236}">
                <a16:creationId xmlns:a16="http://schemas.microsoft.com/office/drawing/2014/main" id="{5424CEA2-389A-48CA-B5A9-933C607DE920}"/>
              </a:ext>
            </a:extLst>
          </p:cNvPr>
          <p:cNvSpPr>
            <a:spLocks noGrp="1"/>
          </p:cNvSpPr>
          <p:nvPr>
            <p:ph type="body" idx="1"/>
          </p:nvPr>
        </p:nvSpPr>
        <p:spPr>
          <a:xfrm>
            <a:off x="1141411" y="2716696"/>
            <a:ext cx="9906000" cy="1974574"/>
          </a:xfrm>
        </p:spPr>
        <p:txBody>
          <a:bodyPr>
            <a:noAutofit/>
          </a:bodyPr>
          <a:lstStyle/>
          <a:p>
            <a:r>
              <a:rPr lang="en-US" sz="4400" dirty="0"/>
              <a:t>                   </a:t>
            </a:r>
            <a:r>
              <a:rPr lang="en-US" sz="4400" dirty="0">
                <a:solidFill>
                  <a:schemeClr val="tx1"/>
                </a:solidFill>
              </a:rPr>
              <a:t>EMPLOYEE PERFORMANC ANALYSIS USING EXCEL</a:t>
            </a:r>
            <a:endParaRPr lang="en-IN" sz="4400" dirty="0">
              <a:solidFill>
                <a:schemeClr val="tx1"/>
              </a:solidFill>
            </a:endParaRPr>
          </a:p>
        </p:txBody>
      </p:sp>
    </p:spTree>
    <p:extLst>
      <p:ext uri="{BB962C8B-B14F-4D97-AF65-F5344CB8AC3E}">
        <p14:creationId xmlns:p14="http://schemas.microsoft.com/office/powerpoint/2010/main" val="60931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809D-0300-4A7A-806E-F4A0834882C5}"/>
              </a:ext>
            </a:extLst>
          </p:cNvPr>
          <p:cNvSpPr>
            <a:spLocks noGrp="1"/>
          </p:cNvSpPr>
          <p:nvPr>
            <p:ph type="ctrTitle"/>
          </p:nvPr>
        </p:nvSpPr>
        <p:spPr>
          <a:xfrm>
            <a:off x="1537252" y="410816"/>
            <a:ext cx="9130747" cy="834887"/>
          </a:xfrm>
        </p:spPr>
        <p:txBody>
          <a:bodyPr>
            <a:normAutofit/>
          </a:bodyPr>
          <a:lstStyle/>
          <a:p>
            <a:r>
              <a:rPr lang="en-US" dirty="0"/>
              <a:t>      </a:t>
            </a:r>
            <a:r>
              <a:rPr lang="en-US" sz="4400" dirty="0"/>
              <a:t>AGENDA</a:t>
            </a:r>
            <a:r>
              <a:rPr lang="en-US" sz="4900" dirty="0"/>
              <a:t>:</a:t>
            </a:r>
            <a:endParaRPr lang="en-IN" sz="4900" dirty="0"/>
          </a:p>
        </p:txBody>
      </p:sp>
      <p:sp>
        <p:nvSpPr>
          <p:cNvPr id="17" name="Subtitle 16">
            <a:extLst>
              <a:ext uri="{FF2B5EF4-FFF2-40B4-BE49-F238E27FC236}">
                <a16:creationId xmlns:a16="http://schemas.microsoft.com/office/drawing/2014/main" id="{705FE3C8-2B5E-4631-B4B6-E53D476FECF7}"/>
              </a:ext>
            </a:extLst>
          </p:cNvPr>
          <p:cNvSpPr>
            <a:spLocks noGrp="1"/>
          </p:cNvSpPr>
          <p:nvPr>
            <p:ph type="subTitle" idx="1"/>
          </p:nvPr>
        </p:nvSpPr>
        <p:spPr>
          <a:xfrm>
            <a:off x="4147930" y="1417982"/>
            <a:ext cx="7699513" cy="5208105"/>
          </a:xfrm>
        </p:spPr>
        <p:txBody>
          <a:bodyPr>
            <a:noAutofit/>
          </a:bodyPr>
          <a:lstStyle/>
          <a:p>
            <a:pPr marL="457200" indent="-457200">
              <a:buFont typeface="Wingdings" panose="05000000000000000000" pitchFamily="2" charset="2"/>
              <a:buChar char="v"/>
            </a:pPr>
            <a:r>
              <a:rPr lang="en-US" sz="2800" dirty="0">
                <a:solidFill>
                  <a:schemeClr val="tx1"/>
                </a:solidFill>
              </a:rPr>
              <a:t>Problem statement</a:t>
            </a:r>
          </a:p>
          <a:p>
            <a:pPr marL="457200" indent="-457200">
              <a:buFont typeface="Wingdings" panose="05000000000000000000" pitchFamily="2" charset="2"/>
              <a:buChar char="v"/>
            </a:pPr>
            <a:r>
              <a:rPr lang="en-US" sz="2800" dirty="0">
                <a:solidFill>
                  <a:schemeClr val="tx1"/>
                </a:solidFill>
              </a:rPr>
              <a:t>project overview</a:t>
            </a:r>
          </a:p>
          <a:p>
            <a:pPr marL="457200" indent="-457200">
              <a:buFont typeface="Wingdings" panose="05000000000000000000" pitchFamily="2" charset="2"/>
              <a:buChar char="v"/>
            </a:pPr>
            <a:r>
              <a:rPr lang="en-US" sz="2800" dirty="0">
                <a:solidFill>
                  <a:schemeClr val="tx1"/>
                </a:solidFill>
              </a:rPr>
              <a:t>End users</a:t>
            </a:r>
          </a:p>
          <a:p>
            <a:pPr marL="457200" indent="-457200">
              <a:buFont typeface="Wingdings" panose="05000000000000000000" pitchFamily="2" charset="2"/>
              <a:buChar char="v"/>
            </a:pPr>
            <a:r>
              <a:rPr lang="en-US" sz="2800" dirty="0">
                <a:solidFill>
                  <a:schemeClr val="tx1"/>
                </a:solidFill>
              </a:rPr>
              <a:t>Our solution and proposition</a:t>
            </a:r>
          </a:p>
          <a:p>
            <a:pPr marL="457200" indent="-457200">
              <a:buFont typeface="Wingdings" panose="05000000000000000000" pitchFamily="2" charset="2"/>
              <a:buChar char="v"/>
            </a:pPr>
            <a:r>
              <a:rPr lang="en-US" sz="2800" dirty="0">
                <a:solidFill>
                  <a:schemeClr val="tx1"/>
                </a:solidFill>
              </a:rPr>
              <a:t>Dataset description</a:t>
            </a:r>
          </a:p>
          <a:p>
            <a:pPr marL="457200" indent="-457200">
              <a:buFont typeface="Wingdings" panose="05000000000000000000" pitchFamily="2" charset="2"/>
              <a:buChar char="v"/>
            </a:pPr>
            <a:r>
              <a:rPr lang="en-US" sz="2800" dirty="0">
                <a:solidFill>
                  <a:schemeClr val="tx1"/>
                </a:solidFill>
              </a:rPr>
              <a:t>Modelling approach</a:t>
            </a:r>
          </a:p>
          <a:p>
            <a:pPr marL="457200" indent="-457200">
              <a:buFont typeface="Wingdings" panose="05000000000000000000" pitchFamily="2" charset="2"/>
              <a:buChar char="v"/>
            </a:pPr>
            <a:r>
              <a:rPr lang="en-US" sz="2800" dirty="0">
                <a:solidFill>
                  <a:schemeClr val="tx1"/>
                </a:solidFill>
              </a:rPr>
              <a:t>Result and discussion</a:t>
            </a:r>
          </a:p>
          <a:p>
            <a:pPr marL="457200" indent="-457200">
              <a:buFont typeface="Wingdings" panose="05000000000000000000" pitchFamily="2" charset="2"/>
              <a:buChar char="v"/>
            </a:pPr>
            <a:r>
              <a:rPr lang="en-US" sz="2800" dirty="0">
                <a:solidFill>
                  <a:schemeClr val="tx1"/>
                </a:solidFill>
              </a:rPr>
              <a:t>Conclusion</a:t>
            </a:r>
          </a:p>
          <a:p>
            <a:pPr marL="457200" indent="-457200">
              <a:buFont typeface="Wingdings" panose="05000000000000000000" pitchFamily="2" charset="2"/>
              <a:buChar char="v"/>
            </a:pPr>
            <a:endParaRPr lang="en-IN" sz="2800" dirty="0">
              <a:solidFill>
                <a:schemeClr val="bg1">
                  <a:lumMod val="95000"/>
                  <a:lumOff val="5000"/>
                </a:schemeClr>
              </a:solidFill>
            </a:endParaRPr>
          </a:p>
        </p:txBody>
      </p:sp>
    </p:spTree>
    <p:extLst>
      <p:ext uri="{BB962C8B-B14F-4D97-AF65-F5344CB8AC3E}">
        <p14:creationId xmlns:p14="http://schemas.microsoft.com/office/powerpoint/2010/main" val="355869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809D-0300-4A7A-806E-F4A0834882C5}"/>
              </a:ext>
            </a:extLst>
          </p:cNvPr>
          <p:cNvSpPr>
            <a:spLocks noGrp="1"/>
          </p:cNvSpPr>
          <p:nvPr>
            <p:ph type="title"/>
          </p:nvPr>
        </p:nvSpPr>
        <p:spPr>
          <a:xfrm>
            <a:off x="901147" y="477078"/>
            <a:ext cx="6785114" cy="589722"/>
          </a:xfrm>
        </p:spPr>
        <p:txBody>
          <a:bodyPr>
            <a:normAutofit fontScale="90000"/>
          </a:bodyPr>
          <a:lstStyle/>
          <a:p>
            <a:r>
              <a:rPr lang="en-US" dirty="0"/>
              <a:t>   </a:t>
            </a:r>
            <a:r>
              <a:rPr lang="en-US" sz="4400" dirty="0"/>
              <a:t>Problem statement:   </a:t>
            </a:r>
            <a:endParaRPr lang="en-IN" sz="4400" dirty="0"/>
          </a:p>
        </p:txBody>
      </p:sp>
      <p:sp>
        <p:nvSpPr>
          <p:cNvPr id="3" name="Content Placeholder 2">
            <a:extLst>
              <a:ext uri="{FF2B5EF4-FFF2-40B4-BE49-F238E27FC236}">
                <a16:creationId xmlns:a16="http://schemas.microsoft.com/office/drawing/2014/main" id="{579E0A79-0327-4A29-98C0-6E01A7D48017}"/>
              </a:ext>
            </a:extLst>
          </p:cNvPr>
          <p:cNvSpPr>
            <a:spLocks noGrp="1"/>
          </p:cNvSpPr>
          <p:nvPr>
            <p:ph idx="1"/>
          </p:nvPr>
        </p:nvSpPr>
        <p:spPr>
          <a:xfrm>
            <a:off x="1749287" y="1484243"/>
            <a:ext cx="9554817" cy="4797288"/>
          </a:xfrm>
        </p:spPr>
        <p:txBody>
          <a:bodyPr>
            <a:noAutofit/>
          </a:bodyPr>
          <a:lstStyle/>
          <a:p>
            <a:r>
              <a:rPr lang="en-US" dirty="0"/>
              <a:t>Data Collection: Gather relevant data on employee performance, including sales targets, actual sales, customer satisfaction ratings, attendance and punctuality records.</a:t>
            </a:r>
            <a:endParaRPr lang="en-IN" dirty="0"/>
          </a:p>
          <a:p>
            <a:r>
              <a:rPr lang="en-IN" dirty="0"/>
              <a:t>Sales Performance Analysis: Identify employees struggling to meet sales targets and analysis trends, in sales performance.</a:t>
            </a:r>
          </a:p>
          <a:p>
            <a:r>
              <a:rPr lang="en-IN" dirty="0"/>
              <a:t>Top Performers: Determine the top 3 sales performers based on actual sales achieved VS targets.</a:t>
            </a:r>
          </a:p>
          <a:p>
            <a:r>
              <a:rPr lang="en-IN" dirty="0"/>
              <a:t>Recommendations: Offer recommendations for training and development programs to improve overall sales performance based on the analysis.</a:t>
            </a:r>
            <a:endParaRPr lang="en-US" dirty="0"/>
          </a:p>
        </p:txBody>
      </p:sp>
    </p:spTree>
    <p:extLst>
      <p:ext uri="{BB962C8B-B14F-4D97-AF65-F5344CB8AC3E}">
        <p14:creationId xmlns:p14="http://schemas.microsoft.com/office/powerpoint/2010/main" val="396275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809D-0300-4A7A-806E-F4A0834882C5}"/>
              </a:ext>
            </a:extLst>
          </p:cNvPr>
          <p:cNvSpPr>
            <a:spLocks noGrp="1"/>
          </p:cNvSpPr>
          <p:nvPr>
            <p:ph type="title"/>
          </p:nvPr>
        </p:nvSpPr>
        <p:spPr>
          <a:xfrm>
            <a:off x="1338469" y="490330"/>
            <a:ext cx="9708941" cy="808383"/>
          </a:xfrm>
        </p:spPr>
        <p:txBody>
          <a:bodyPr>
            <a:normAutofit/>
          </a:bodyPr>
          <a:lstStyle/>
          <a:p>
            <a:r>
              <a:rPr lang="en-US" sz="4000" dirty="0"/>
              <a:t>Project overview:</a:t>
            </a:r>
            <a:endParaRPr lang="en-IN" sz="4000" dirty="0"/>
          </a:p>
        </p:txBody>
      </p:sp>
      <p:sp>
        <p:nvSpPr>
          <p:cNvPr id="3" name="Content Placeholder 2">
            <a:extLst>
              <a:ext uri="{FF2B5EF4-FFF2-40B4-BE49-F238E27FC236}">
                <a16:creationId xmlns:a16="http://schemas.microsoft.com/office/drawing/2014/main" id="{579E0A79-0327-4A29-98C0-6E01A7D48017}"/>
              </a:ext>
            </a:extLst>
          </p:cNvPr>
          <p:cNvSpPr>
            <a:spLocks noGrp="1"/>
          </p:cNvSpPr>
          <p:nvPr>
            <p:ph idx="1"/>
          </p:nvPr>
        </p:nvSpPr>
        <p:spPr>
          <a:xfrm>
            <a:off x="1219201" y="1683025"/>
            <a:ext cx="10199272" cy="4750905"/>
          </a:xfrm>
        </p:spPr>
        <p:txBody>
          <a:bodyPr>
            <a:normAutofit lnSpcReduction="10000"/>
          </a:bodyPr>
          <a:lstStyle/>
          <a:p>
            <a:r>
              <a:rPr lang="en-US" dirty="0"/>
              <a:t>Analysis Employee Sales Performance: Evaluate employee performance using excel to identify the top performers, areas for improvement, and trends in sales data.</a:t>
            </a:r>
          </a:p>
          <a:p>
            <a:r>
              <a:rPr lang="en-US" dirty="0"/>
              <a:t>Data Driven Insights: Provide actionable recommendations for training, growth, and improvement based on the data analysis and visualization.</a:t>
            </a:r>
          </a:p>
          <a:p>
            <a:r>
              <a:rPr lang="en-US" dirty="0"/>
              <a:t>Drive Business Growth: Enhance business growth by making data driven decisions, improving employee performance, and optimizing sales strategies.</a:t>
            </a:r>
          </a:p>
          <a:p>
            <a:r>
              <a:rPr lang="en-US" dirty="0"/>
              <a:t>Improved Decisions Making: Enhance HR and management teams decisions making capabilities with accurate and timely employee performance data, driving business growth and improvement.</a:t>
            </a:r>
            <a:endParaRPr lang="en-IN" dirty="0"/>
          </a:p>
        </p:txBody>
      </p:sp>
    </p:spTree>
    <p:extLst>
      <p:ext uri="{BB962C8B-B14F-4D97-AF65-F5344CB8AC3E}">
        <p14:creationId xmlns:p14="http://schemas.microsoft.com/office/powerpoint/2010/main" val="54455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809D-0300-4A7A-806E-F4A0834882C5}"/>
              </a:ext>
            </a:extLst>
          </p:cNvPr>
          <p:cNvSpPr>
            <a:spLocks noGrp="1"/>
          </p:cNvSpPr>
          <p:nvPr>
            <p:ph type="title"/>
          </p:nvPr>
        </p:nvSpPr>
        <p:spPr>
          <a:xfrm>
            <a:off x="1338469" y="437322"/>
            <a:ext cx="9708941" cy="834887"/>
          </a:xfrm>
        </p:spPr>
        <p:txBody>
          <a:bodyPr/>
          <a:lstStyle/>
          <a:p>
            <a:r>
              <a:rPr lang="en-US" dirty="0"/>
              <a:t> </a:t>
            </a:r>
            <a:r>
              <a:rPr lang="en-US" sz="4000" dirty="0"/>
              <a:t> End users:</a:t>
            </a:r>
            <a:endParaRPr lang="en-IN" sz="4000" dirty="0"/>
          </a:p>
        </p:txBody>
      </p:sp>
      <p:sp>
        <p:nvSpPr>
          <p:cNvPr id="3" name="Content Placeholder 2">
            <a:extLst>
              <a:ext uri="{FF2B5EF4-FFF2-40B4-BE49-F238E27FC236}">
                <a16:creationId xmlns:a16="http://schemas.microsoft.com/office/drawing/2014/main" id="{579E0A79-0327-4A29-98C0-6E01A7D48017}"/>
              </a:ext>
            </a:extLst>
          </p:cNvPr>
          <p:cNvSpPr>
            <a:spLocks noGrp="1"/>
          </p:cNvSpPr>
          <p:nvPr>
            <p:ph idx="1"/>
          </p:nvPr>
        </p:nvSpPr>
        <p:spPr>
          <a:xfrm>
            <a:off x="1141412" y="1457739"/>
            <a:ext cx="10149440" cy="4333462"/>
          </a:xfrm>
        </p:spPr>
        <p:txBody>
          <a:bodyPr/>
          <a:lstStyle/>
          <a:p>
            <a:r>
              <a:rPr lang="en-US" dirty="0"/>
              <a:t>HR Managers: Use data analysis to identify training needs, evaluate employee performance and make informed decisions.</a:t>
            </a:r>
          </a:p>
          <a:p>
            <a:r>
              <a:rPr lang="en-US" dirty="0"/>
              <a:t>Sales Managers: Analysis sales trends identify top performers and optimize sales strategies to drive business growth.</a:t>
            </a:r>
          </a:p>
          <a:p>
            <a:r>
              <a:rPr lang="en-US" dirty="0"/>
              <a:t>Team Leaders: Use data driven insights to coach and develop team members, improving overall team performance.</a:t>
            </a:r>
          </a:p>
          <a:p>
            <a:r>
              <a:rPr lang="en-US" dirty="0"/>
              <a:t>Executives: Make strategic decisions based on the data analysis driving business growth and improving overall employee performance.</a:t>
            </a:r>
          </a:p>
          <a:p>
            <a:endParaRPr lang="en-IN" dirty="0"/>
          </a:p>
        </p:txBody>
      </p:sp>
    </p:spTree>
    <p:extLst>
      <p:ext uri="{BB962C8B-B14F-4D97-AF65-F5344CB8AC3E}">
        <p14:creationId xmlns:p14="http://schemas.microsoft.com/office/powerpoint/2010/main" val="145767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D707-75FD-48A8-AF66-01472449DE38}"/>
              </a:ext>
            </a:extLst>
          </p:cNvPr>
          <p:cNvSpPr>
            <a:spLocks noGrp="1"/>
          </p:cNvSpPr>
          <p:nvPr>
            <p:ph type="title"/>
          </p:nvPr>
        </p:nvSpPr>
        <p:spPr>
          <a:xfrm>
            <a:off x="1141413" y="218662"/>
            <a:ext cx="9905998" cy="602973"/>
          </a:xfrm>
        </p:spPr>
        <p:txBody>
          <a:bodyPr>
            <a:normAutofit fontScale="90000"/>
          </a:bodyPr>
          <a:lstStyle/>
          <a:p>
            <a:r>
              <a:rPr lang="en-US" sz="4400" dirty="0"/>
              <a:t> solution and proposition:</a:t>
            </a:r>
            <a:endParaRPr lang="en-IN" sz="4400" dirty="0"/>
          </a:p>
        </p:txBody>
      </p:sp>
      <p:sp>
        <p:nvSpPr>
          <p:cNvPr id="3" name="Content Placeholder 2">
            <a:extLst>
              <a:ext uri="{FF2B5EF4-FFF2-40B4-BE49-F238E27FC236}">
                <a16:creationId xmlns:a16="http://schemas.microsoft.com/office/drawing/2014/main" id="{31206B30-3F34-4740-9368-83169FF8D165}"/>
              </a:ext>
            </a:extLst>
          </p:cNvPr>
          <p:cNvSpPr>
            <a:spLocks noGrp="1"/>
          </p:cNvSpPr>
          <p:nvPr>
            <p:ph idx="1"/>
          </p:nvPr>
        </p:nvSpPr>
        <p:spPr>
          <a:xfrm>
            <a:off x="1141413" y="940903"/>
            <a:ext cx="9905998" cy="5698435"/>
          </a:xfrm>
        </p:spPr>
        <p:txBody>
          <a:bodyPr>
            <a:noAutofit/>
          </a:bodyPr>
          <a:lstStyle/>
          <a:p>
            <a:r>
              <a:rPr lang="en-US" dirty="0"/>
              <a:t>Comprehensive Analysis: Our excel based solutions provides a 360 degree view of employee performance, covering sales, customer satisfaction, and attendance metrics.</a:t>
            </a:r>
          </a:p>
          <a:p>
            <a:r>
              <a:rPr lang="en-US" dirty="0"/>
              <a:t>Data Driven Insights: We help you uncover hidden trends and patterns in your data, enabling informed decisions on training, coaching, and performance improvement.</a:t>
            </a:r>
          </a:p>
          <a:p>
            <a:r>
              <a:rPr lang="en-US" dirty="0"/>
              <a:t>Customizable Dashboard: Our solutions offers tailored dashboard to meet your specific needs, ensuring seamless integration with your existing HR systems and processes.</a:t>
            </a:r>
          </a:p>
          <a:p>
            <a:r>
              <a:rPr lang="en-US" dirty="0"/>
              <a:t>Actionable Recommendations: We provide concrete, data backed suggestions for improving employee performance, driving business growth, and enhancing overall organizational effectiveness.</a:t>
            </a:r>
          </a:p>
        </p:txBody>
      </p:sp>
    </p:spTree>
    <p:extLst>
      <p:ext uri="{BB962C8B-B14F-4D97-AF65-F5344CB8AC3E}">
        <p14:creationId xmlns:p14="http://schemas.microsoft.com/office/powerpoint/2010/main" val="1947684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06F0C-1E4E-4BF8-97A7-CA3C773FD31D}"/>
              </a:ext>
            </a:extLst>
          </p:cNvPr>
          <p:cNvSpPr>
            <a:spLocks noGrp="1"/>
          </p:cNvSpPr>
          <p:nvPr>
            <p:ph type="title"/>
          </p:nvPr>
        </p:nvSpPr>
        <p:spPr>
          <a:xfrm>
            <a:off x="1141413" y="618518"/>
            <a:ext cx="9905998" cy="971743"/>
          </a:xfrm>
        </p:spPr>
        <p:txBody>
          <a:bodyPr>
            <a:normAutofit/>
          </a:bodyPr>
          <a:lstStyle/>
          <a:p>
            <a:r>
              <a:rPr lang="en-US" sz="4000" dirty="0"/>
              <a:t> Dataset description:</a:t>
            </a:r>
            <a:endParaRPr lang="en-IN" sz="4000" dirty="0"/>
          </a:p>
        </p:txBody>
      </p:sp>
      <p:sp>
        <p:nvSpPr>
          <p:cNvPr id="3" name="Content Placeholder 2">
            <a:extLst>
              <a:ext uri="{FF2B5EF4-FFF2-40B4-BE49-F238E27FC236}">
                <a16:creationId xmlns:a16="http://schemas.microsoft.com/office/drawing/2014/main" id="{BB69A044-8C47-47D7-932B-949E310D0CA7}"/>
              </a:ext>
            </a:extLst>
          </p:cNvPr>
          <p:cNvSpPr>
            <a:spLocks noGrp="1"/>
          </p:cNvSpPr>
          <p:nvPr>
            <p:ph idx="1"/>
          </p:nvPr>
        </p:nvSpPr>
        <p:spPr>
          <a:xfrm>
            <a:off x="1141412" y="1736034"/>
            <a:ext cx="9905999" cy="4503447"/>
          </a:xfrm>
        </p:spPr>
        <p:txBody>
          <a:bodyPr>
            <a:noAutofit/>
          </a:bodyPr>
          <a:lstStyle/>
          <a:p>
            <a:r>
              <a:rPr lang="en-US" dirty="0"/>
              <a:t>Sales Data: Includes actual sales, sales targets, and sales achievement percentages to evaluate employee performance.</a:t>
            </a:r>
          </a:p>
          <a:p>
            <a:r>
              <a:rPr lang="en-US" dirty="0"/>
              <a:t>Employee Data: Encompasses employee information, such it as name, id, department, and job title to provide context for performance analysis.</a:t>
            </a:r>
          </a:p>
          <a:p>
            <a:r>
              <a:rPr lang="en-US" dirty="0"/>
              <a:t>Performance Metrics: Covers key performance indicators (KPIS) like customer satisfaction ratings attendance records and punctuality metrics.</a:t>
            </a:r>
          </a:p>
          <a:p>
            <a:r>
              <a:rPr lang="en-US" dirty="0"/>
              <a:t>Time Stamped Data: Includes historical data with timestamps to track employee performance trends, progress, and regression overtime.</a:t>
            </a:r>
            <a:endParaRPr lang="en-IN" dirty="0"/>
          </a:p>
        </p:txBody>
      </p:sp>
    </p:spTree>
    <p:extLst>
      <p:ext uri="{BB962C8B-B14F-4D97-AF65-F5344CB8AC3E}">
        <p14:creationId xmlns:p14="http://schemas.microsoft.com/office/powerpoint/2010/main" val="93549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E93A-3FDD-46C4-BB59-8AF9800A072B}"/>
              </a:ext>
            </a:extLst>
          </p:cNvPr>
          <p:cNvSpPr>
            <a:spLocks noGrp="1"/>
          </p:cNvSpPr>
          <p:nvPr>
            <p:ph type="title"/>
          </p:nvPr>
        </p:nvSpPr>
        <p:spPr>
          <a:xfrm>
            <a:off x="1272209" y="609600"/>
            <a:ext cx="9523713" cy="755374"/>
          </a:xfrm>
        </p:spPr>
        <p:txBody>
          <a:bodyPr>
            <a:normAutofit/>
          </a:bodyPr>
          <a:lstStyle/>
          <a:p>
            <a:r>
              <a:rPr lang="en-US" sz="4000" dirty="0"/>
              <a:t>The “wow” in our solution:</a:t>
            </a:r>
            <a:endParaRPr lang="en-IN" sz="4000" dirty="0"/>
          </a:p>
        </p:txBody>
      </p:sp>
      <p:sp>
        <p:nvSpPr>
          <p:cNvPr id="3" name="Content Placeholder 2">
            <a:extLst>
              <a:ext uri="{FF2B5EF4-FFF2-40B4-BE49-F238E27FC236}">
                <a16:creationId xmlns:a16="http://schemas.microsoft.com/office/drawing/2014/main" id="{1AED6FDA-7CD0-4841-BE01-D062757C0862}"/>
              </a:ext>
            </a:extLst>
          </p:cNvPr>
          <p:cNvSpPr>
            <a:spLocks noGrp="1"/>
          </p:cNvSpPr>
          <p:nvPr>
            <p:ph idx="1"/>
          </p:nvPr>
        </p:nvSpPr>
        <p:spPr>
          <a:xfrm>
            <a:off x="1525286" y="1815548"/>
            <a:ext cx="9523713" cy="2822714"/>
          </a:xfrm>
        </p:spPr>
        <p:txBody>
          <a:bodyPr/>
          <a:lstStyle/>
          <a:p>
            <a:endParaRPr lang="en-US" dirty="0"/>
          </a:p>
          <a:p>
            <a:r>
              <a:rPr lang="en-US" dirty="0"/>
              <a:t> track and analyze employee performance metrics</a:t>
            </a:r>
          </a:p>
          <a:p>
            <a:r>
              <a:rPr lang="en-US" dirty="0"/>
              <a:t>Identify top performers and areas for improvement with ease</a:t>
            </a:r>
          </a:p>
          <a:p>
            <a:r>
              <a:rPr lang="en-US" dirty="0"/>
              <a:t>Make data driven decisions to boost productivity and engagement</a:t>
            </a:r>
          </a:p>
          <a:p>
            <a:r>
              <a:rPr lang="en-US" dirty="0"/>
              <a:t>Scale and adapt to evolving business needs with flexibility and ease.</a:t>
            </a:r>
            <a:endParaRPr lang="en-IN" dirty="0"/>
          </a:p>
        </p:txBody>
      </p:sp>
    </p:spTree>
    <p:extLst>
      <p:ext uri="{BB962C8B-B14F-4D97-AF65-F5344CB8AC3E}">
        <p14:creationId xmlns:p14="http://schemas.microsoft.com/office/powerpoint/2010/main" val="3261745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562</TotalTime>
  <Words>722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Tw Cen MT</vt:lpstr>
      <vt:lpstr>Wingdings</vt:lpstr>
      <vt:lpstr>Circuit</vt:lpstr>
      <vt:lpstr>     EMPLOYEE DATA ANALYSIS USING EXCEL                                                                                                                                                             </vt:lpstr>
      <vt:lpstr>  Project title:</vt:lpstr>
      <vt:lpstr>      AGENDA:</vt:lpstr>
      <vt:lpstr>   Problem statement:   </vt:lpstr>
      <vt:lpstr>Project overview:</vt:lpstr>
      <vt:lpstr>  End users:</vt:lpstr>
      <vt:lpstr> solution and proposition:</vt:lpstr>
      <vt:lpstr> Dataset description:</vt:lpstr>
      <vt:lpstr>The “wow” in our solution:</vt:lpstr>
      <vt:lpstr>Modelling approach:</vt:lpstr>
      <vt:lpst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        USING   EXCEL</dc:title>
  <dc:creator>Lenovo</dc:creator>
  <cp:lastModifiedBy>Lenovo</cp:lastModifiedBy>
  <cp:revision>45</cp:revision>
  <dcterms:created xsi:type="dcterms:W3CDTF">2024-09-01T14:11:14Z</dcterms:created>
  <dcterms:modified xsi:type="dcterms:W3CDTF">2024-09-03T15:41:51Z</dcterms:modified>
</cp:coreProperties>
</file>