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90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</a:t>
            </a:r>
            <a:r>
              <a:rPr lang="en-IN" b="1" baseline="0" dirty="0"/>
              <a:t> PERFORMANCE ANALYSIS</a:t>
            </a:r>
            <a:endParaRPr lang="en-IN" b="1" dirty="0"/>
          </a:p>
        </c:rich>
      </c:tx>
      <c:layout>
        <c:manualLayout>
          <c:xMode val="edge"/>
          <c:yMode val="edge"/>
          <c:x val="0.33478631088489386"/>
          <c:y val="0.10462815154939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502347255881076"/>
          <c:y val="0.181681506679135"/>
          <c:w val="0.7605024059492564"/>
          <c:h val="0.63293115704286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5223167"/>
        <c:axId val="1755230367"/>
      </c:barChart>
      <c:catAx>
        <c:axId val="1755223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30367"/>
        <c:crosses val="autoZero"/>
        <c:auto val="1"/>
        <c:lblAlgn val="ctr"/>
        <c:lblOffset val="100"/>
        <c:noMultiLvlLbl val="0"/>
      </c:catAx>
      <c:valAx>
        <c:axId val="175523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23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62217107786727"/>
          <c:y val="0.28097140201224846"/>
          <c:w val="0.17117376294591485"/>
          <c:h val="0.30565972222222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7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7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57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606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altLang="en-IN"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 A</a:t>
            </a:r>
            <a:r>
              <a:rPr altLang="en-IN" dirty="0" sz="2400" lang="en-US"/>
              <a:t>B</a:t>
            </a:r>
            <a:r>
              <a:rPr altLang="en-IN" dirty="0" sz="2400" lang="en-US"/>
              <a:t>I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M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M</a:t>
            </a:r>
            <a:endParaRPr altLang="en-US" lang="zh-CN"/>
          </a:p>
          <a:p>
            <a:r>
              <a:rPr altLang="en-IN" dirty="0" sz="2400" lang="en-US"/>
              <a:t>N</a:t>
            </a:r>
            <a:r>
              <a:rPr altLang="en-IN" dirty="0" sz="2400" lang="en-US"/>
              <a:t>M</a:t>
            </a:r>
            <a:r>
              <a:rPr altLang="en-IN" dirty="0" sz="2400" lang="en-US"/>
              <a:t> </a:t>
            </a:r>
            <a:r>
              <a:rPr altLang="en-IN" dirty="0" sz="2400" lang="en-US"/>
              <a:t>I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:</a:t>
            </a:r>
            <a:r>
              <a:rPr altLang="en-IN" dirty="0" sz="2400" lang="en-US"/>
              <a:t> </a:t>
            </a:r>
            <a:r>
              <a:rPr dirty="0" sz="2400" lang="en-US"/>
              <a:t>4</a:t>
            </a:r>
            <a:r>
              <a:rPr dirty="0" sz="2400" lang="en-US"/>
              <a:t>B6942C6079F42C920C450EE80869571</a:t>
            </a:r>
            <a:endParaRPr altLang="en-US" lang="zh-CN"/>
          </a:p>
          <a:p>
            <a:r>
              <a:rPr altLang="en-IN" dirty="0" sz="2400" lang="en-US"/>
              <a:t>R</a:t>
            </a:r>
            <a:r>
              <a:rPr altLang="en-IN" dirty="0" sz="2400" lang="en-US"/>
              <a:t>e</a:t>
            </a:r>
            <a:r>
              <a:rPr altLang="en-IN" dirty="0" sz="2400" lang="en-US"/>
              <a:t>g</a:t>
            </a:r>
            <a:r>
              <a:rPr altLang="en-IN" dirty="0" sz="2400" lang="en-US"/>
              <a:t>i</a:t>
            </a:r>
            <a:r>
              <a:rPr altLang="en-IN" dirty="0" sz="2400" lang="en-US"/>
              <a:t>s</a:t>
            </a:r>
            <a:r>
              <a:rPr altLang="en-IN" dirty="0" sz="2400" lang="en-US"/>
              <a:t>ter </a:t>
            </a:r>
            <a:r>
              <a:rPr altLang="en-IN" dirty="0" sz="2400" lang="en-US"/>
              <a:t>N</a:t>
            </a:r>
            <a:r>
              <a:rPr altLang="en-IN" dirty="0" sz="2400" lang="en-US"/>
              <a:t>u</a:t>
            </a:r>
            <a:r>
              <a:rPr altLang="en-IN" dirty="0" sz="2400" lang="en-US"/>
              <a:t>m</a:t>
            </a:r>
            <a:r>
              <a:rPr altLang="en-IN" dirty="0" sz="2400" lang="en-US"/>
              <a:t>b</a:t>
            </a:r>
            <a:r>
              <a:rPr altLang="en-IN" dirty="0" sz="2400" lang="en-US"/>
              <a:t>er</a:t>
            </a:r>
            <a:r>
              <a:rPr altLang="en-IN" dirty="0" sz="2400" lang="en-US"/>
              <a:t> </a:t>
            </a:r>
            <a:r>
              <a:rPr altLang="en-IN" dirty="0" sz="2400" lang="en-US"/>
              <a:t>:</a:t>
            </a:r>
            <a:r>
              <a:rPr altLang="en-IN" dirty="0" sz="2400" lang="en-US"/>
              <a:t> </a:t>
            </a:r>
            <a:r>
              <a:rPr altLang="en-IN" dirty="0" sz="2400" lang="en-US"/>
              <a:t>3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1</a:t>
            </a:r>
            <a:r>
              <a:rPr altLang="en-IN" dirty="0" sz="2400" lang="en-US"/>
              <a:t>1</a:t>
            </a:r>
            <a:r>
              <a:rPr altLang="en-IN" dirty="0" sz="2400" lang="en-US"/>
              <a:t>9</a:t>
            </a:r>
            <a:r>
              <a:rPr altLang="en-IN" dirty="0" sz="2400" lang="en-US"/>
              <a:t>0</a:t>
            </a:r>
            <a:r>
              <a:rPr altLang="en-IN" dirty="0" sz="2400" lang="en-US"/>
              <a:t>6</a:t>
            </a:r>
            <a:endParaRPr altLang="en-US" lang="zh-CN"/>
          </a:p>
          <a:p>
            <a:r>
              <a:rPr dirty="0" sz="2400" lang="en-US"/>
              <a:t>DEPARTMEN</a:t>
            </a:r>
            <a:r>
              <a:rPr altLang="en-IN" dirty="0" sz="2400" lang="en-US"/>
              <a:t>T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: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(</a:t>
            </a:r>
            <a:r>
              <a:rPr altLang="en-IN" dirty="0" sz="2400" lang="en-US"/>
              <a:t>A</a:t>
            </a:r>
            <a:r>
              <a:rPr altLang="en-IN" dirty="0" sz="2400" lang="en-US"/>
              <a:t>&amp;</a:t>
            </a:r>
            <a:r>
              <a:rPr altLang="en-IN" dirty="0" sz="2400" lang="en-US"/>
              <a:t>F</a:t>
            </a:r>
            <a:r>
              <a:rPr altLang="en-IN" dirty="0" sz="2400" lang="en-US"/>
              <a:t>)</a:t>
            </a:r>
            <a:endParaRPr altLang="en-US" lang="zh-CN"/>
          </a:p>
          <a:p>
            <a:r>
              <a:rPr dirty="0" sz="2400" lang="en-US"/>
              <a:t>COLLEGE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: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dirty="0" sz="2400" lang="en-US"/>
              <a:t>Mar Gregorios College of arts and science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739775" y="291147"/>
            <a:ext cx="3303904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TextBox 1"/>
          <p:cNvSpPr txBox="1"/>
          <p:nvPr/>
        </p:nvSpPr>
        <p:spPr>
          <a:xfrm>
            <a:off x="1669307" y="1049337"/>
            <a:ext cx="5867400" cy="51587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 err="1"/>
              <a:t>Edunet</a:t>
            </a:r>
            <a:r>
              <a:rPr dirty="0" sz="2000" lang="en-IN"/>
              <a:t> Dashboard</a:t>
            </a:r>
          </a:p>
          <a:p>
            <a:r>
              <a:rPr b="1" dirty="0" sz="2000" lang="en-IN"/>
              <a:t>Feature collection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id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name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status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performance</a:t>
            </a:r>
          </a:p>
          <a:p>
            <a:r>
              <a:rPr b="1" dirty="0" sz="2000" lang="en-IN"/>
              <a:t>Data Cleaning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Identify the missing value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 err="1"/>
              <a:t>Filterout</a:t>
            </a:r>
            <a:endParaRPr dirty="0" sz="2000" lang="en-IN"/>
          </a:p>
          <a:p>
            <a:r>
              <a:rPr b="1" dirty="0" sz="2000" lang="en-IN"/>
              <a:t>Performance level</a:t>
            </a:r>
          </a:p>
          <a:p>
            <a:r>
              <a:rPr dirty="0" sz="2000" lang="en-IN"/>
              <a:t>*    Employee performance score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current ratings</a:t>
            </a:r>
          </a:p>
          <a:p>
            <a:r>
              <a:rPr b="1" dirty="0" sz="2000" lang="en-IN"/>
              <a:t>Summary</a:t>
            </a:r>
            <a:r>
              <a:rPr dirty="0" sz="2000" lang="en-IN"/>
              <a:t>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Pivot table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Slicer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Cluster chart</a:t>
            </a:r>
          </a:p>
          <a:p>
            <a:endParaRPr dirty="0" sz="2000" lang="en-IN"/>
          </a:p>
          <a:p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IN"/>
              <a:t>RESULTS</a:t>
            </a:r>
          </a:p>
        </p:txBody>
      </p:sp>
      <p:sp>
        <p:nvSpPr>
          <p:cNvPr id="1048690" name="Text Placeholder 3"/>
          <p:cNvSpPr>
            <a:spLocks noGrp="1"/>
          </p:cNvSpPr>
          <p:nvPr>
            <p:ph type="body" idx="1"/>
          </p:nvPr>
        </p:nvSpPr>
        <p:spPr>
          <a:xfrm>
            <a:off x="609599" y="1591344"/>
            <a:ext cx="10972800" cy="241301"/>
          </a:xfrm>
        </p:spPr>
        <p:txBody>
          <a:bodyPr/>
          <a:p>
            <a:r>
              <a:rPr dirty="0" lang="en-IN"/>
              <a:t>CLUSTER CHART</a:t>
            </a:r>
          </a:p>
        </p:txBody>
      </p:sp>
      <p:graphicFrame>
        <p:nvGraphicFramePr>
          <p:cNvPr id="4194304" name="Chart 4"/>
          <p:cNvGraphicFramePr>
            <a:graphicFrameLocks/>
          </p:cNvGraphicFramePr>
          <p:nvPr/>
        </p:nvGraphicFramePr>
        <p:xfrm>
          <a:off x="1371600" y="2008047"/>
          <a:ext cx="6957060" cy="442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2"/>
          <p:cNvSpPr txBox="1"/>
          <p:nvPr/>
        </p:nvSpPr>
        <p:spPr>
          <a:xfrm>
            <a:off x="2895601" y="1600200"/>
            <a:ext cx="5638800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/>
              <a:t>IN THIS EMPLOYEE PERFORMANCE ANALYSIS THE EMPLOYEE WILL GET THEIR RATINGS ACCORDING TO THEIR PERFORMANCE AS CLASSIFIED IN THIS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6154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838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044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66800" y="2978870"/>
            <a:ext cx="5489542" cy="3202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Performance analysis help to track the performance of the employee to motivate them according to their ratings.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1898307" y="2702093"/>
            <a:ext cx="7924800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8"/>
          <p:cNvSpPr txBox="1"/>
          <p:nvPr/>
        </p:nvSpPr>
        <p:spPr>
          <a:xfrm>
            <a:off x="1747837" y="3280112"/>
            <a:ext cx="5410200" cy="3202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Analysing the performance of the employee by considering various factors like gender, performance score, ratings 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2514601" y="2895600"/>
            <a:ext cx="4343400" cy="19583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The employee and employers, owners, shareholders etc.,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200400" y="2848977"/>
            <a:ext cx="4724400" cy="14249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/>
              <a:t>Conditional formatting – missing</a:t>
            </a:r>
          </a:p>
          <a:p>
            <a:r>
              <a:rPr dirty="0" sz="2000" lang="en-IN"/>
              <a:t>Filter – Remove</a:t>
            </a:r>
          </a:p>
          <a:p>
            <a:r>
              <a:rPr dirty="0" sz="2000" lang="en-IN"/>
              <a:t>Formula – performance level</a:t>
            </a:r>
          </a:p>
          <a:p>
            <a:r>
              <a:rPr dirty="0" sz="2000" lang="en-IN"/>
              <a:t>Pivot – summary</a:t>
            </a:r>
          </a:p>
          <a:p>
            <a:r>
              <a:rPr dirty="0" sz="2000" lang="en-IN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5" name="Text Placeholder 2"/>
          <p:cNvSpPr>
            <a:spLocks noGrp="1"/>
          </p:cNvSpPr>
          <p:nvPr>
            <p:ph type="body" idx="1"/>
          </p:nvPr>
        </p:nvSpPr>
        <p:spPr>
          <a:xfrm>
            <a:off x="513294" y="1600200"/>
            <a:ext cx="10972800" cy="4432300"/>
          </a:xfrm>
        </p:spPr>
        <p:txBody>
          <a:bodyPr/>
          <a:p>
            <a:r>
              <a:rPr dirty="0" sz="2800" lang="en-IN"/>
              <a:t>Employee dataset – dashboard</a:t>
            </a:r>
          </a:p>
          <a:p>
            <a:r>
              <a:rPr dirty="0" sz="2800" lang="en-IN"/>
              <a:t>26 – features</a:t>
            </a:r>
          </a:p>
          <a:p>
            <a:r>
              <a:rPr dirty="0" sz="2800" lang="en-IN"/>
              <a:t>9 – features</a:t>
            </a:r>
          </a:p>
          <a:p>
            <a:r>
              <a:rPr dirty="0" sz="2800" lang="en-IN"/>
              <a:t>Employee id – numerical</a:t>
            </a:r>
          </a:p>
          <a:p>
            <a:r>
              <a:rPr dirty="0" sz="2800" lang="en-IN"/>
              <a:t>Name – text</a:t>
            </a:r>
          </a:p>
          <a:p>
            <a:r>
              <a:rPr dirty="0" sz="2800" lang="en-IN"/>
              <a:t>Employee type</a:t>
            </a:r>
          </a:p>
          <a:p>
            <a:r>
              <a:rPr dirty="0" sz="2800" lang="en-IN"/>
              <a:t>Performance level</a:t>
            </a:r>
          </a:p>
          <a:p>
            <a:r>
              <a:rPr dirty="0" sz="2800" lang="en-IN"/>
              <a:t>Gender –male, female</a:t>
            </a:r>
          </a:p>
          <a:p>
            <a:r>
              <a:rPr dirty="0" sz="2800" lang="en-IN"/>
              <a:t>Employee Rating – numerical</a:t>
            </a:r>
          </a:p>
          <a:p>
            <a:endParaRPr dirty="0" sz="2800" lang="en-IN"/>
          </a:p>
          <a:p>
            <a:endParaRPr dirty="0" sz="2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88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853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3" name="TextBox 11"/>
          <p:cNvSpPr txBox="1"/>
          <p:nvPr/>
        </p:nvSpPr>
        <p:spPr>
          <a:xfrm>
            <a:off x="3050060" y="3112013"/>
            <a:ext cx="6100118" cy="5740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Performance Level =IFS(Z13&gt;=5,"VERY HIGH",Z13&gt;=4,"HIGH",Z13&gt;=3,"MED",TRUE,"LOW")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Guest User</cp:lastModifiedBy>
  <dcterms:created xsi:type="dcterms:W3CDTF">2024-03-28T17:07:22Z</dcterms:created>
  <dcterms:modified xsi:type="dcterms:W3CDTF">2024-08-29T16:32:36Z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65a0d892b5334a0fbfda5bd7a865bdb2</vt:lpwstr>
  </property>
</Properties>
</file>