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Dosis"/>
      <p:regular r:id="rId13"/>
      <p:bold r:id="rId14"/>
    </p:embeddedFont>
    <p:embeddedFont>
      <p:font typeface="Dosis ExtraLight"/>
      <p:regular r:id="rId15"/>
      <p:bold r:id="rId16"/>
    </p:embeddedFont>
    <p:embeddedFont>
      <p:font typeface="Titillium Web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ExtraLight-regular.fntdata"/><Relationship Id="rId14" Type="http://schemas.openxmlformats.org/officeDocument/2006/relationships/font" Target="fonts/Dosis-bold.fntdata"/><Relationship Id="rId17" Type="http://schemas.openxmlformats.org/officeDocument/2006/relationships/font" Target="fonts/TitilliumWebLight-regular.fntdata"/><Relationship Id="rId16" Type="http://schemas.openxmlformats.org/officeDocument/2006/relationships/font" Target="fonts/DosisExtraLight-bold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italic.fntdata"/><Relationship Id="rId6" Type="http://schemas.openxmlformats.org/officeDocument/2006/relationships/slide" Target="slides/slide2.xml"/><Relationship Id="rId18" Type="http://schemas.openxmlformats.org/officeDocument/2006/relationships/font" Target="fonts/TitilliumWeb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7ca0f9be8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7ca0f9b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7c9a63ce9e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7c9a63ce9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Google Shape;387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g82b50f3cf6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Google Shape;3878;g82b50f3c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82b50f3c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82b50f3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7c9a63ce9e_2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7c9a63ce9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/>
          <p:nvPr>
            <p:ph type="title"/>
          </p:nvPr>
        </p:nvSpPr>
        <p:spPr>
          <a:xfrm>
            <a:off x="484583" y="339539"/>
            <a:ext cx="7053525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34" name="Google Shape;3834;p13"/>
          <p:cNvSpPr txBox="1"/>
          <p:nvPr>
            <p:ph idx="1" type="body"/>
          </p:nvPr>
        </p:nvSpPr>
        <p:spPr>
          <a:xfrm>
            <a:off x="827484" y="1539688"/>
            <a:ext cx="6709950" cy="31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▫"/>
              <a:defRPr sz="1100"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▫"/>
              <a:defRPr sz="1100"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▫"/>
              <a:defRPr sz="1100"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▫"/>
              <a:defRPr sz="1100"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▫"/>
              <a:defRPr sz="1100"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835" name="Google Shape;3835;p13"/>
          <p:cNvSpPr txBox="1"/>
          <p:nvPr>
            <p:ph idx="10" type="dt"/>
          </p:nvPr>
        </p:nvSpPr>
        <p:spPr>
          <a:xfrm rot="5400000">
            <a:off x="7616729" y="1343026"/>
            <a:ext cx="742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36" name="Google Shape;3836;p13"/>
          <p:cNvSpPr txBox="1"/>
          <p:nvPr>
            <p:ph idx="11" type="ftr"/>
          </p:nvPr>
        </p:nvSpPr>
        <p:spPr>
          <a:xfrm rot="5400000">
            <a:off x="6713678" y="2418975"/>
            <a:ext cx="2894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37" name="Google Shape;3837;p13"/>
          <p:cNvSpPr txBox="1"/>
          <p:nvPr>
            <p:ph idx="12" type="sldNum"/>
          </p:nvPr>
        </p:nvSpPr>
        <p:spPr>
          <a:xfrm>
            <a:off x="7764405" y="221797"/>
            <a:ext cx="628650" cy="575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100"/>
            </a:lvl1pPr>
            <a:lvl2pPr indent="0" lvl="1" marL="0" rtl="0" algn="ctr">
              <a:spcBef>
                <a:spcPts val="0"/>
              </a:spcBef>
              <a:buNone/>
              <a:defRPr sz="1100"/>
            </a:lvl2pPr>
            <a:lvl3pPr indent="0" lvl="2" marL="0" rtl="0" algn="ctr">
              <a:spcBef>
                <a:spcPts val="0"/>
              </a:spcBef>
              <a:buNone/>
              <a:defRPr sz="1100"/>
            </a:lvl3pPr>
            <a:lvl4pPr indent="0" lvl="3" marL="0" rtl="0" algn="ctr">
              <a:spcBef>
                <a:spcPts val="0"/>
              </a:spcBef>
              <a:buNone/>
              <a:defRPr sz="1100"/>
            </a:lvl4pPr>
            <a:lvl5pPr indent="0" lvl="4" marL="0" rtl="0" algn="ctr">
              <a:spcBef>
                <a:spcPts val="0"/>
              </a:spcBef>
              <a:buNone/>
              <a:defRPr sz="1100"/>
            </a:lvl5pPr>
            <a:lvl6pPr indent="0" lvl="5" marL="0" rtl="0" algn="ctr">
              <a:spcBef>
                <a:spcPts val="0"/>
              </a:spcBef>
              <a:buNone/>
              <a:defRPr sz="1100"/>
            </a:lvl6pPr>
            <a:lvl7pPr indent="0" lvl="6" marL="0" rtl="0" algn="ctr">
              <a:spcBef>
                <a:spcPts val="0"/>
              </a:spcBef>
              <a:buNone/>
              <a:defRPr sz="1100"/>
            </a:lvl7pPr>
            <a:lvl8pPr indent="0" lvl="7" marL="0" rtl="0" algn="ctr">
              <a:spcBef>
                <a:spcPts val="0"/>
              </a:spcBef>
              <a:buNone/>
              <a:defRPr sz="1100"/>
            </a:lvl8pPr>
            <a:lvl9pPr indent="0" lvl="8" marL="0" rtl="0" algn="ctr">
              <a:spcBef>
                <a:spcPts val="0"/>
              </a:spcBef>
              <a:buNone/>
              <a:defRPr sz="11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birami92/MishMash_Hack/blob/master/mishmash_demo_video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ctrTitle"/>
          </p:nvPr>
        </p:nvSpPr>
        <p:spPr>
          <a:xfrm>
            <a:off x="45525" y="971325"/>
            <a:ext cx="76806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Neural Machine Translation for Indian Languages</a:t>
            </a:r>
            <a:endParaRPr sz="3600"/>
          </a:p>
        </p:txBody>
      </p:sp>
      <p:sp>
        <p:nvSpPr>
          <p:cNvPr id="3843" name="Google Shape;3843;p14"/>
          <p:cNvSpPr txBox="1"/>
          <p:nvPr>
            <p:ph type="ctrTitle"/>
          </p:nvPr>
        </p:nvSpPr>
        <p:spPr>
          <a:xfrm>
            <a:off x="136550" y="3308625"/>
            <a:ext cx="71640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Theme Name: Edu Tech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Name: BlueBottle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Members: Abirami.K, Balakumaran.K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5"/>
          <p:cNvSpPr txBox="1"/>
          <p:nvPr>
            <p:ph type="title"/>
          </p:nvPr>
        </p:nvSpPr>
        <p:spPr>
          <a:xfrm>
            <a:off x="272850" y="36775"/>
            <a:ext cx="6761100" cy="6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Translation So Important ?</a:t>
            </a:r>
            <a:endParaRPr/>
          </a:p>
        </p:txBody>
      </p:sp>
      <p:sp>
        <p:nvSpPr>
          <p:cNvPr id="3849" name="Google Shape;3849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0" name="Google Shape;38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495850"/>
            <a:ext cx="6371076" cy="44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6" name="Google Shape;3856;p16"/>
          <p:cNvSpPr txBox="1"/>
          <p:nvPr>
            <p:ph type="title"/>
          </p:nvPr>
        </p:nvSpPr>
        <p:spPr>
          <a:xfrm>
            <a:off x="324550" y="295250"/>
            <a:ext cx="6761100" cy="6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vs Machine</a:t>
            </a:r>
            <a:r>
              <a:rPr lang="en"/>
              <a:t> </a:t>
            </a:r>
            <a:endParaRPr/>
          </a:p>
        </p:txBody>
      </p:sp>
      <p:pic>
        <p:nvPicPr>
          <p:cNvPr id="3857" name="Google Shape;38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058150"/>
            <a:ext cx="6768149" cy="39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17"/>
          <p:cNvSpPr txBox="1"/>
          <p:nvPr>
            <p:ph idx="4294967295" type="ctrTitle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66%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863" name="Google Shape;3863;p17"/>
          <p:cNvSpPr txBox="1"/>
          <p:nvPr>
            <p:ph idx="4294967295" type="subTitle"/>
          </p:nvPr>
        </p:nvSpPr>
        <p:spPr>
          <a:xfrm>
            <a:off x="685800" y="1182700"/>
            <a:ext cx="6441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 people is literate only in </a:t>
            </a:r>
            <a:r>
              <a:rPr lang="en"/>
              <a:t>regional</a:t>
            </a:r>
            <a:r>
              <a:rPr lang="en"/>
              <a:t> language</a:t>
            </a:r>
            <a:endParaRPr sz="2400"/>
          </a:p>
        </p:txBody>
      </p:sp>
      <p:sp>
        <p:nvSpPr>
          <p:cNvPr id="3864" name="Google Shape;3864;p17"/>
          <p:cNvSpPr txBox="1"/>
          <p:nvPr>
            <p:ph idx="4294967295" type="ctrTitle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865" name="Google Shape;3865;p17"/>
          <p:cNvSpPr txBox="1"/>
          <p:nvPr>
            <p:ph idx="4294967295" type="subTitle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Need for local language support</a:t>
            </a:r>
            <a:endParaRPr sz="2400"/>
          </a:p>
        </p:txBody>
      </p:sp>
      <p:sp>
        <p:nvSpPr>
          <p:cNvPr id="3866" name="Google Shape;3866;p17"/>
          <p:cNvSpPr txBox="1"/>
          <p:nvPr>
            <p:ph idx="4294967295" type="ctrTitle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24%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867" name="Google Shape;3867;p17"/>
          <p:cNvSpPr txBox="1"/>
          <p:nvPr>
            <p:ph idx="4294967295" type="subTitle"/>
          </p:nvPr>
        </p:nvSpPr>
        <p:spPr>
          <a:xfrm>
            <a:off x="685800" y="2725750"/>
            <a:ext cx="784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Internet growth if regional content increases by 10%</a:t>
            </a:r>
            <a:endParaRPr sz="2400"/>
          </a:p>
        </p:txBody>
      </p:sp>
      <p:sp>
        <p:nvSpPr>
          <p:cNvPr id="3868" name="Google Shape;3868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p18"/>
          <p:cNvSpPr txBox="1"/>
          <p:nvPr>
            <p:ph idx="1" type="body"/>
          </p:nvPr>
        </p:nvSpPr>
        <p:spPr>
          <a:xfrm>
            <a:off x="537325" y="1101475"/>
            <a:ext cx="72258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b="1" lang="en" sz="2200"/>
              <a:t>Mass quality educational videos are available only in English</a:t>
            </a:r>
            <a:endParaRPr b="1" sz="2200"/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b="1" lang="en" sz="2200"/>
              <a:t>A person can understand concepts and subjects better and express themselves more fluently when taught in their mother tongue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b="1" lang="en" sz="2200"/>
              <a:t>when an explanation is delivered in a native language, the thought process is simplified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b="1" lang="en" sz="2200"/>
              <a:t>For Content providers converting a content to other language is a tedious task and ultra expensive</a:t>
            </a:r>
            <a:endParaRPr b="1" sz="2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874" name="Google Shape;3874;p18"/>
          <p:cNvSpPr txBox="1"/>
          <p:nvPr>
            <p:ph type="title"/>
          </p:nvPr>
        </p:nvSpPr>
        <p:spPr>
          <a:xfrm>
            <a:off x="706900" y="2000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Problem..</a:t>
            </a:r>
            <a:endParaRPr/>
          </a:p>
        </p:txBody>
      </p:sp>
      <p:sp>
        <p:nvSpPr>
          <p:cNvPr id="3875" name="Google Shape;3875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81" name="Google Shape;3881;p19"/>
          <p:cNvSpPr txBox="1"/>
          <p:nvPr>
            <p:ph idx="2" type="body"/>
          </p:nvPr>
        </p:nvSpPr>
        <p:spPr>
          <a:xfrm>
            <a:off x="853779" y="1762650"/>
            <a:ext cx="65448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Developed a Neural Machine translation platform. This Platform can convert any english video to indian language video.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This Platform uses Neural Machine Translation and Speech synthesis</a:t>
            </a:r>
            <a:endParaRPr/>
          </a:p>
        </p:txBody>
      </p:sp>
      <p:sp>
        <p:nvSpPr>
          <p:cNvPr id="3882" name="Google Shape;3882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8" name="Google Shape;3888;p20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20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1" name="Google Shape;38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0"/>
            <a:ext cx="9014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1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897" name="Google Shape;3897;p21"/>
          <p:cNvSpPr txBox="1"/>
          <p:nvPr/>
        </p:nvSpPr>
        <p:spPr>
          <a:xfrm>
            <a:off x="216525" y="2298625"/>
            <a:ext cx="715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3"/>
              </a:rPr>
              <a:t>https://github.com/abirami92/MishMash_Hack/blob/master/mishmash_demo_video.mp4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