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Default ContentType="image/webp" Extension="webp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x-fontdata" PartName="/ppt/fonts/font7.fntdata"/>
  <Override ContentType="application/x-fontdata" PartName="/ppt/fonts/font8.fntdata"/>
  <Override ContentType="application/vnd.openxmlformats-officedocument.presentationml.tags+xml" PartName="/ppt/tags/tag4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/ppt/media/image8.jpg" Type="http://schemas.openxmlformats.org/officeDocument/2006/relationships/image"/><Relationship Id="rId9" Target="/ppt/media/image9.webp" Type="http://schemas.openxmlformats.org/officeDocument/2006/relationships/image"/><Relationship Id="rId10" Target="/ppt/media/image10.jpg" Type="http://schemas.openxmlformats.org/officeDocument/2006/relationships/image"/><Relationship Id="rId11" Target="/ppt/media/image11.jpg" Type="http://schemas.openxmlformats.org/officeDocument/2006/relationships/image"/><Relationship Id="rId12" Target="/ppt/media/image12.jpg" Type="http://schemas.openxmlformats.org/officeDocument/2006/relationships/image"/><Relationship Id="rId13" Target="/ppt/media/image13.webp" Type="http://schemas.openxmlformats.org/officeDocument/2006/relationships/image"/><Relationship Id="rId14" Target="/ppt/media/image14.jpg" Type="http://schemas.openxmlformats.org/officeDocument/2006/relationships/image"/><Relationship Id="rId15" Target="/ppt/media/image15.jpg" Type="http://schemas.openxmlformats.org/officeDocument/2006/relationships/image"/><Relationship Id="rId16" Target="/ppt/media/image16.jpg" Type="http://schemas.openxmlformats.org/officeDocument/2006/relationships/image"/><Relationship Id="rId17" Target="/ppt/media/image17.jpg" Type="http://schemas.openxmlformats.org/officeDocument/2006/relationships/image"/><Relationship Id="rId18" Target="/ppt/media/image18.png" Type="http://schemas.openxmlformats.org/officeDocument/2006/relationships/image"/><Relationship Id="rId19" Target="/ppt/media/image19.webp" Type="http://schemas.openxmlformats.org/officeDocument/2006/relationships/image"/><Relationship Id="rId20" Target="ppt/media/img_cc_black.png" Type="http://schemas.openxmlformats.org/officeDocument/2006/relationships/image"/><Relationship Id="rId21" Target="ppt/presentation.xml" Type="http://schemas.openxmlformats.org/officeDocument/2006/relationships/officeDocument"/><Relationship Id="rId22" Target="docProps/core.xml" Type="http://schemas.openxmlformats.org/package/2006/relationships/metadata/core-properties"/><Relationship Id="rId23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9144000" cy="5143500"/>
  <p:embeddedFontLst>
    <p:embeddedFont>
      <p:font typeface="Roboto"/>
      <p:regular r:id="rId17"/>
    </p:embeddedFont>
    <p:embeddedFont>
      <p:font typeface="Lato"/>
      <p:regular r:id="rId18"/>
      <p:bold r:id="rId19"/>
    </p:embeddedFont>
    <p:embeddedFont>
      <p:font typeface="ChunkFive"/>
      <p:regular r:id="rId20"/>
    </p:embeddedFont>
    <p:embeddedFont>
      <p:font typeface="Open Sans-demi_bold"/>
      <p:regular r:id="rId22"/>
    </p:embeddedFont>
    <p:embeddedFont>
      <p:font typeface="Open Sans"/>
      <p:regular r:id="rId21"/>
      <p:bold r:id="rId23"/>
    </p:embeddedFont>
    <p:embeddedFont>
      <p:font typeface="Droid Serif"/>
      <p:regular r:id="rId24"/>
    </p:embeddedFont>
  </p:embeddedFontLst>
  <p:custDataLst>
    <p:tags r:id="rId25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tableStyles.xml" Type="http://schemas.openxmlformats.org/officeDocument/2006/relationships/tableStyles"/><Relationship Id="rId17" Target="fonts/font1.fntdata" Type="http://schemas.openxmlformats.org/officeDocument/2006/relationships/font"/><Relationship Id="rId18" Target="fonts/font2.fntdata" Type="http://schemas.openxmlformats.org/officeDocument/2006/relationships/font"/><Relationship Id="rId19" Target="fonts/font3.fntdata" Type="http://schemas.openxmlformats.org/officeDocument/2006/relationships/font"/><Relationship Id="rId20" Target="fonts/font4.fntdata" Type="http://schemas.openxmlformats.org/officeDocument/2006/relationships/font"/><Relationship Id="rId21" Target="fonts/font5.fntdata" Type="http://schemas.openxmlformats.org/officeDocument/2006/relationships/font"/><Relationship Id="rId22" Target="fonts/font6.fntdata" Type="http://schemas.openxmlformats.org/officeDocument/2006/relationships/font"/><Relationship Id="rId23" Target="fonts/font7.fntdata" Type="http://schemas.openxmlformats.org/officeDocument/2006/relationships/font"/><Relationship Id="rId24" Target="fonts/font8.fntdata" Type="http://schemas.openxmlformats.org/officeDocument/2006/relationships/font"/><Relationship Id="rId25" Target="tags/tag4.xml" Type="http://schemas.openxmlformats.org/officeDocument/2006/relationships/tags"/><Relationship Id="rId26" Target="presProps.xml" Type="http://schemas.openxmlformats.org/officeDocument/2006/relationships/presProps"/><Relationship Id="rId27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tags/tag3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FF3452F-FD2E-47FC-BF47-A7348D0DA31A}">
                <a16:creationId xmlns:a16="http://schemas.microsoft.com/office/drawing/2010/main" id="{01EEC192-4B66-48C1-B04B-21E5A83B9CCD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81125" y="2095500"/>
            <a:ext cx="6381750" cy="762000"/>
          </a:xfrm>
          <a:prstGeom prst="rect">
            <a:avLst/>
          </a:prstGeom>
        </p:spPr>
        <p:txBody>
          <a:bodyPr anchor="b" rtlCol="0"/>
          <a:lstStyle>
            <a:lvl1pPr algn="ctr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ubtitle 2">
            <a:extLst>
              <a:ext uri="{AB73AB0A-D95A-440E-9A6B-4354BE1BE6AB}">
                <a16:creationId xmlns:a16="http://schemas.microsoft.com/office/drawing/2010/main" id="{D560F207-C1CC-4005-9BF8-CF54C5AB8BA3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1381125" y="2857500"/>
            <a:ext cx="6381750" cy="476250"/>
          </a:xfrm>
          <a:prstGeom prst="rect">
            <a:avLst/>
          </a:prstGeom>
        </p:spPr>
        <p:txBody>
          <a:bodyPr anchor="t" bIns="0" lIns="0" rIns="0" rtlCol="0" tIns="95250">
            <a:noAutofit/>
          </a:bodyPr>
          <a:lstStyle>
            <a:lvl1pPr algn="ctr"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98076D78-AAEB-46F7-89FF-26F8D2772462}">
                <a16:creationId xmlns:a16="http://schemas.microsoft.com/office/drawing/2010/main" id="{9D599282-1822-4C12-BE24-99A0569862E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DB7E1FAE-67B3-4517-BB75-917D613F1F52}">
                <a16:creationId xmlns:a16="http://schemas.microsoft.com/office/drawing/2010/main" id="{1B6A3626-FD22-4582-B484-DCD8CEE22E4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ACFE7940-F731-4CF6-A86A-9B7DAD67BB7C}">
                <a16:creationId xmlns:a16="http://schemas.microsoft.com/office/drawing/2010/main" id="{3D6022E5-D8F5-41AD-8AAF-19FAC8FEAE9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7" name="">
            <a:extLst>
              <a:ext uri="{AAB4CD49-454B-4E09-BBAF-8137369F4E41}">
                <a16:creationId xmlns:a16="http://schemas.microsoft.com/office/drawing/2010/main" id="{D643DEF9-0978-432B-9370-DAA54663A71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8" name="">
              <a:extLst>
                <a:ext uri="{4913A1B5-438A-405D-8FF5-B12626342E92}">
                  <a16:creationId xmlns:a16="http://schemas.microsoft.com/office/drawing/2010/main" id="{65187970-5EFA-4466-95CA-768BFAC42E81}"/>
                </a:ext>
              </a:extLst>
            </p:cNvPr>
            <p:cNvSpPr/>
            <p:nvPr/>
          </p:nvSpPr>
          <p:spPr>
            <a:xfrm flipH="false" flipV="false"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b="b" l="0" r="r" t="0"/>
              <a:pathLst>
                <a:path h="933912" w="820389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>
              <a:extLst>
                <a:ext uri="{316A862A-9C0F-48F1-92D0-01E2E7A41C59}">
                  <a16:creationId xmlns:a16="http://schemas.microsoft.com/office/drawing/2010/main" id="{2BB37078-B991-4EFB-BA4B-F026BAABF9B7}"/>
                </a:ext>
              </a:extLst>
            </p:cNvPr>
            <p:cNvSpPr/>
            <p:nvPr/>
          </p:nvSpPr>
          <p:spPr>
            <a:xfrm flipH="false" flipV="false"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b="b" l="0" r="r" t="0"/>
              <a:pathLst>
                <a:path h="882620" w="849252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21F88A7F-EE1C-47D1-90C1-B61CCBB7C8CF}">
                  <a16:creationId xmlns:a16="http://schemas.microsoft.com/office/drawing/2010/main" id="{6D2D7D90-C3B8-4EBF-A86C-D41DAE819091}"/>
                </a:ext>
              </a:extLst>
            </p:cNvPr>
            <p:cNvSpPr/>
            <p:nvPr/>
          </p:nvSpPr>
          <p:spPr>
            <a:xfrm flipH="false" flipV="false" rot="17160000">
              <a:off x="773039" y="-87906"/>
              <a:ext cx="806596" cy="835062"/>
            </a:xfrm>
            <a:custGeom>
              <a:avLst/>
              <a:gdLst/>
              <a:ahLst/>
              <a:cxnLst/>
              <a:rect b="b" l="0" r="r" t="0"/>
              <a:pathLst>
                <a:path h="835063" w="806596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>
              <a:extLst>
                <a:ext uri="{2ED5308E-F1DD-4604-83FF-3B1D3296B629}">
                  <a16:creationId xmlns:a16="http://schemas.microsoft.com/office/drawing/2010/main" id="{9CDC1DA2-4657-43FE-A120-763B695B5EAA}"/>
                </a:ext>
              </a:extLst>
            </p:cNvPr>
            <p:cNvSpPr/>
            <p:nvPr/>
          </p:nvSpPr>
          <p:spPr>
            <a:xfrm flipH="false" flipV="false" rot="13500000">
              <a:off x="-256717" y="10648"/>
              <a:ext cx="819859" cy="838122"/>
            </a:xfrm>
            <a:custGeom>
              <a:avLst/>
              <a:gdLst/>
              <a:ahLst/>
              <a:cxnLst/>
              <a:rect b="b" l="0" r="r" t="0"/>
              <a:pathLst>
                <a:path h="838122" w="819859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>
              <a:outerShdw blurRad="215900" dir="16200000" dist="28575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">
              <a:extLst>
                <a:ext uri="{53CE097E-1B7C-473C-93AE-D04F42137357}">
                  <a16:creationId xmlns:a16="http://schemas.microsoft.com/office/drawing/2010/main" id="{494ADCA0-FA8B-44C7-AF19-C7B6C5062BF9}"/>
                </a:ext>
              </a:extLst>
            </p:cNvPr>
            <p:cNvSpPr/>
            <p:nvPr/>
          </p:nvSpPr>
          <p:spPr>
            <a:xfrm flipH="false" flipV="false" rot="17160000">
              <a:off x="36499" y="348891"/>
              <a:ext cx="823963" cy="828458"/>
            </a:xfrm>
            <a:custGeom>
              <a:avLst/>
              <a:gdLst/>
              <a:ahLst/>
              <a:cxnLst/>
              <a:rect b="b" l="0" r="r" t="0"/>
              <a:pathLst>
                <a:path h="828459" w="823964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E03327EE-BF08-42EB-867F-55D03497E9E2}">
                  <a16:creationId xmlns:a16="http://schemas.microsoft.com/office/drawing/2010/main" id="{57E7B1AA-88DD-42F9-B80E-8238595986FF}"/>
                </a:ext>
              </a:extLst>
            </p:cNvPr>
            <p:cNvSpPr/>
            <p:nvPr/>
          </p:nvSpPr>
          <p:spPr>
            <a:xfrm flipH="false" flipV="false"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b="b" l="0" r="r" t="0"/>
              <a:pathLst>
                <a:path h="498267" w="464226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4CFCC256-0404-4ED7-9F4A-8C8260C94F23}">
                  <a16:creationId xmlns:a16="http://schemas.microsoft.com/office/drawing/2010/main" id="{8748558C-58FB-4111-8DCB-C28524F2CC47}"/>
                </a:ext>
              </a:extLst>
            </p:cNvPr>
            <p:cNvSpPr/>
            <p:nvPr/>
          </p:nvSpPr>
          <p:spPr>
            <a:xfrm flipH="false" flipV="false"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b="b" l="0" r="r" t="0"/>
              <a:pathLst>
                <a:path h="847703" w="565368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">
              <a:extLst>
                <a:ext uri="{997AE02E-905B-426F-B8A7-E2A5A3FBAAE5}">
                  <a16:creationId xmlns:a16="http://schemas.microsoft.com/office/drawing/2010/main" id="{13044BB3-BA0C-48A5-943D-5552DA55B7DF}"/>
                </a:ext>
              </a:extLst>
            </p:cNvPr>
            <p:cNvSpPr/>
            <p:nvPr/>
          </p:nvSpPr>
          <p:spPr>
            <a:xfrm flipH="false" flipV="false"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b="b" l="0" r="r" t="0"/>
              <a:pathLst>
                <a:path h="865271" w="565368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1984C50D-8C6E-48D1-8878-123738AEA70D}">
                  <a16:creationId xmlns:a16="http://schemas.microsoft.com/office/drawing/2010/main" id="{ADB2BCD6-EF6D-419F-AF46-71534573230F}"/>
                </a:ext>
              </a:extLst>
            </p:cNvPr>
            <p:cNvSpPr/>
            <p:nvPr/>
          </p:nvSpPr>
          <p:spPr>
            <a:xfrm flipH="true" flipV="false" rot="8100000">
              <a:off x="1672323" y="-325888"/>
              <a:ext cx="565368" cy="847703"/>
            </a:xfrm>
            <a:custGeom>
              <a:avLst/>
              <a:gdLst/>
              <a:ahLst/>
              <a:cxnLst/>
              <a:rect b="b" l="0" r="r" t="0"/>
              <a:pathLst>
                <a:path h="847703" w="565368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">
              <a:extLst>
                <a:ext uri="{EB8017FE-59D5-4024-8724-E651173918D3}">
                  <a16:creationId xmlns:a16="http://schemas.microsoft.com/office/drawing/2010/main" id="{8E66E032-4F04-4F54-A816-F7023A31105A}"/>
                </a:ext>
              </a:extLst>
            </p:cNvPr>
            <p:cNvSpPr/>
            <p:nvPr/>
          </p:nvSpPr>
          <p:spPr>
            <a:xfrm flipH="false" flipV="false"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b="b" l="0" r="r" t="0"/>
              <a:pathLst>
                <a:path h="529963" w="531122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">
              <a:extLst>
                <a:ext uri="{88127470-0678-45ED-837C-13D70671EB28}">
                  <a16:creationId xmlns:a16="http://schemas.microsoft.com/office/drawing/2010/main" id="{43FD3A27-6FA0-4C16-8C2B-D38E0C974DE8}"/>
                </a:ext>
              </a:extLst>
            </p:cNvPr>
            <p:cNvSpPr/>
            <p:nvPr/>
          </p:nvSpPr>
          <p:spPr>
            <a:xfrm flipH="false" flipV="false"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9" name="">
            <a:extLst>
              <a:ext uri="{C16B8B85-9707-46A9-B1BB-2C2310F8C0A7}">
                <a16:creationId xmlns:a16="http://schemas.microsoft.com/office/drawing/2010/main" id="{2C0FAC26-D834-420C-934A-CF925B55C8C2}"/>
              </a:ext>
            </a:extLst>
          </p:cNvPr>
          <p:cNvSpPr/>
          <p:nvPr/>
        </p:nvSpPr>
        <p:spPr>
          <a:xfrm flipH="true" flipV="false" rot="8100000">
            <a:off x="7787011" y="4320540"/>
            <a:ext cx="844028" cy="836091"/>
          </a:xfrm>
          <a:custGeom>
            <a:avLst/>
            <a:gdLst/>
            <a:ahLst/>
            <a:cxnLst/>
            <a:rect b="b" l="0" r="r" t="0"/>
            <a:pathLst>
              <a:path h="836091" w="844028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44A07E0C-439A-4BA6-8B5E-2FF60D68D35E}">
                <a16:creationId xmlns:a16="http://schemas.microsoft.com/office/drawing/2010/main" id="{E25AC35A-2CFD-4B63-9056-60E9BBB928F9}"/>
              </a:ext>
            </a:extLst>
          </p:cNvPr>
          <p:cNvSpPr/>
          <p:nvPr/>
        </p:nvSpPr>
        <p:spPr>
          <a:xfrm flipH="false" flipV="false" rot="13680000">
            <a:off x="7384532" y="3877894"/>
            <a:ext cx="846737" cy="854898"/>
          </a:xfrm>
          <a:custGeom>
            <a:avLst/>
            <a:gdLst/>
            <a:ahLst/>
            <a:cxnLst/>
            <a:rect b="b" l="0" r="r" t="0"/>
            <a:pathLst>
              <a:path h="854899" w="846738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4C076668-5AAF-4675-8152-51B7867B00E9}">
                <a16:creationId xmlns:a16="http://schemas.microsoft.com/office/drawing/2010/main" id="{10CD26D0-8225-47C1-BAEB-4667C63B2F3D}"/>
              </a:ext>
            </a:extLst>
          </p:cNvPr>
          <p:cNvSpPr/>
          <p:nvPr/>
        </p:nvSpPr>
        <p:spPr>
          <a:xfrm flipH="false" flipV="false" rot="13500000">
            <a:off x="8151828" y="4324664"/>
            <a:ext cx="825417" cy="848791"/>
          </a:xfrm>
          <a:custGeom>
            <a:avLst/>
            <a:gdLst/>
            <a:ahLst/>
            <a:cxnLst/>
            <a:rect b="b" l="0" r="r" t="0"/>
            <a:pathLst>
              <a:path h="831176" w="825419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1613C422-71D5-46AD-B27B-8767EF1A2768}">
                <a16:creationId xmlns:a16="http://schemas.microsoft.com/office/drawing/2010/main" id="{4CC6E50A-5946-4C4B-8B39-9802524E23E8}"/>
              </a:ext>
            </a:extLst>
          </p:cNvPr>
          <p:cNvSpPr/>
          <p:nvPr/>
        </p:nvSpPr>
        <p:spPr>
          <a:xfrm flipH="true" flipV="false" rot="8100000">
            <a:off x="7210492" y="3879932"/>
            <a:ext cx="464226" cy="476580"/>
          </a:xfrm>
          <a:custGeom>
            <a:avLst/>
            <a:gdLst/>
            <a:ahLst/>
            <a:cxnLst/>
            <a:rect b="b" l="0" r="r" t="0"/>
            <a:pathLst>
              <a:path h="476581" w="464226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9B6AA1AC-71B6-46D4-9FDC-0B9A76FF1F65}">
                <a16:creationId xmlns:a16="http://schemas.microsoft.com/office/drawing/2010/main" id="{C5040A46-F261-4E38-B6CB-5494BD1F5053}"/>
              </a:ext>
            </a:extLst>
          </p:cNvPr>
          <p:cNvSpPr/>
          <p:nvPr/>
        </p:nvSpPr>
        <p:spPr>
          <a:xfrm flipH="true" flipV="false" rot="8100000">
            <a:off x="8620192" y="336632"/>
            <a:ext cx="464226" cy="476580"/>
          </a:xfrm>
          <a:custGeom>
            <a:avLst/>
            <a:gdLst/>
            <a:ahLst/>
            <a:cxnLst/>
            <a:rect b="b" l="0" r="r" t="0"/>
            <a:pathLst>
              <a:path h="476581" w="464226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72664C25-8818-473F-848C-0F32EA4EF051}">
                <a16:creationId xmlns:a16="http://schemas.microsoft.com/office/drawing/2010/main" id="{58980A8A-38A2-4E4A-99DA-4234B397707A}"/>
              </a:ext>
            </a:extLst>
          </p:cNvPr>
          <p:cNvSpPr/>
          <p:nvPr/>
        </p:nvSpPr>
        <p:spPr>
          <a:xfrm flipH="true" flipV="false" rot="8100000">
            <a:off x="8234772" y="989685"/>
            <a:ext cx="309856" cy="292385"/>
          </a:xfrm>
          <a:custGeom>
            <a:avLst/>
            <a:gdLst/>
            <a:ahLst/>
            <a:cxnLst/>
            <a:rect b="b" l="0" r="r" t="0"/>
            <a:pathLst>
              <a:path h="292385" w="309856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189D128D-7349-437B-9152-867C06C9E0A4}">
                <a16:creationId xmlns:a16="http://schemas.microsoft.com/office/drawing/2010/main" id="{35547A8F-9E19-4736-BF08-38CD647219DC}"/>
              </a:ext>
            </a:extLst>
          </p:cNvPr>
          <p:cNvSpPr/>
          <p:nvPr/>
        </p:nvSpPr>
        <p:spPr>
          <a:xfrm flipH="true" flipV="false" rot="8100000">
            <a:off x="8882473" y="3428085"/>
            <a:ext cx="309856" cy="292385"/>
          </a:xfrm>
          <a:custGeom>
            <a:avLst/>
            <a:gdLst/>
            <a:ahLst/>
            <a:cxnLst/>
            <a:rect b="b" l="0" r="r" t="0"/>
            <a:pathLst>
              <a:path h="292385" w="309856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E72A352C-405B-4360-804B-DE36746B6FFE}">
                <a16:creationId xmlns:a16="http://schemas.microsoft.com/office/drawing/2010/main" id="{6ACDFEE6-5C1A-43C9-A1A6-FC41FB4D46F1}"/>
              </a:ext>
            </a:extLst>
          </p:cNvPr>
          <p:cNvSpPr/>
          <p:nvPr/>
        </p:nvSpPr>
        <p:spPr>
          <a:xfrm flipH="false" flipV="false" rot="13500000">
            <a:off x="672383" y="1424663"/>
            <a:ext cx="301740" cy="309532"/>
          </a:xfrm>
          <a:custGeom>
            <a:avLst/>
            <a:gdLst/>
            <a:ahLst/>
            <a:cxnLst/>
            <a:rect b="b" l="0" r="r" t="0"/>
            <a:pathLst>
              <a:path h="309532" w="301741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B93F2C0E-4019-4CB0-8AAE-5FE44DA915E3}">
                <a16:creationId xmlns:a16="http://schemas.microsoft.com/office/drawing/2010/main" id="{095C5AF1-7F0A-43CC-BBF4-90C3F0FB4A99}"/>
              </a:ext>
            </a:extLst>
          </p:cNvPr>
          <p:cNvSpPr/>
          <p:nvPr/>
        </p:nvSpPr>
        <p:spPr>
          <a:xfrm flipH="false" flipV="true" rot="8100000">
            <a:off x="7615923" y="4627111"/>
            <a:ext cx="565368" cy="847703"/>
          </a:xfrm>
          <a:custGeom>
            <a:avLst/>
            <a:gdLst/>
            <a:ahLst/>
            <a:cxnLst/>
            <a:rect b="b" l="0" r="r" t="0"/>
            <a:pathLst>
              <a:path h="847703" w="565368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8" name="">
            <a:extLst>
              <a:ext uri="{94AC3A04-90A0-41A1-9F07-1CCA4A9222F5}">
                <a16:creationId xmlns:a16="http://schemas.microsoft.com/office/drawing/2010/main" id="{31DA116F-7D2C-4334-8A52-60F5CA7ECD67}"/>
              </a:ext>
            </a:extLst>
          </p:cNvPr>
          <p:cNvSpPr/>
          <p:nvPr/>
        </p:nvSpPr>
        <p:spPr>
          <a:xfrm flipH="true" flipV="true" rot="13500000">
            <a:off x="7051367" y="4634055"/>
            <a:ext cx="565368" cy="847703"/>
          </a:xfrm>
          <a:custGeom>
            <a:avLst/>
            <a:gdLst/>
            <a:ahLst/>
            <a:cxnLst/>
            <a:rect b="b" l="0" r="r" t="0"/>
            <a:pathLst>
              <a:path h="847703" w="565368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9" name="">
            <a:extLst>
              <a:ext uri="{A2B66E07-E848-4740-A69F-090CB8D0A323}">
                <a16:creationId xmlns:a16="http://schemas.microsoft.com/office/drawing/2010/main" id="{55D79AB0-16D3-40D1-A97C-6C8D8D634DEC}"/>
              </a:ext>
            </a:extLst>
          </p:cNvPr>
          <p:cNvSpPr/>
          <p:nvPr/>
        </p:nvSpPr>
        <p:spPr>
          <a:xfrm flipH="true" flipV="true" rot="13500000">
            <a:off x="8601523" y="4644904"/>
            <a:ext cx="544523" cy="824227"/>
          </a:xfrm>
          <a:custGeom>
            <a:avLst/>
            <a:gdLst/>
            <a:ahLst/>
            <a:cxnLst/>
            <a:rect b="b" l="0" r="r" t="0"/>
            <a:pathLst>
              <a:path h="824227" w="544523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0" name="">
            <a:extLst>
              <a:ext uri="{6A934F40-9649-4E67-9051-873083512ED7}">
                <a16:creationId xmlns:a16="http://schemas.microsoft.com/office/drawing/2010/main" id="{447D7E8E-B3C3-4655-9EF4-6CB7986BA658}"/>
              </a:ext>
            </a:extLst>
          </p:cNvPr>
          <p:cNvSpPr/>
          <p:nvPr/>
        </p:nvSpPr>
        <p:spPr>
          <a:xfrm flipH="false" flipV="false" rot="8100000">
            <a:off x="537743" y="4233759"/>
            <a:ext cx="548677" cy="554349"/>
          </a:xfrm>
          <a:custGeom>
            <a:avLst/>
            <a:gdLst/>
            <a:ahLst/>
            <a:cxnLst/>
            <a:rect b="b" l="0" r="r" t="0"/>
            <a:pathLst>
              <a:path h="554350" w="548677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1" name="">
            <a:extLst>
              <a:ext uri="{18D706B5-491D-4177-BF83-FDE346D7677F}">
                <a16:creationId xmlns:a16="http://schemas.microsoft.com/office/drawing/2010/main" id="{3E5DF437-28F2-4094-9BAB-15F9797A7E52}"/>
              </a:ext>
            </a:extLst>
          </p:cNvPr>
          <p:cNvSpPr/>
          <p:nvPr/>
        </p:nvSpPr>
        <p:spPr>
          <a:xfrm flipH="false" flipV="false" rot="8100000">
            <a:off x="1319908" y="4626676"/>
            <a:ext cx="311567" cy="296827"/>
          </a:xfrm>
          <a:custGeom>
            <a:avLst/>
            <a:gdLst/>
            <a:ahLst/>
            <a:cxnLst/>
            <a:rect b="b" l="0" r="r" t="0"/>
            <a:pathLst>
              <a:path h="296828" w="311567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7599001E-E551-48F8-8F52-58018F9B418C}">
        <p14:creationId xmlns:p14="http://schemas.microsoft.com/office/powerpoint/2010/main" val="17478963865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6643225-08B6-4DAA-A5FF-CA168E4EEBEF}">
                <a16:creationId xmlns:a16="http://schemas.microsoft.com/office/drawing/2010/main" id="{9BFABA89-1DF5-4188-BD1C-69034295A432}"/>
              </a:ext>
            </a:extLst>
          </p:cNvPr>
          <p:cNvSpPr/>
          <p:nvPr/>
        </p:nvSpPr>
        <p:spPr>
          <a:xfrm flipH="false" flipV="false" rot="0">
            <a:off x="3466490" y="1485900"/>
            <a:ext cx="2190750" cy="1809750"/>
          </a:xfrm>
          <a:prstGeom prst="triangle">
            <a:avLst/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FAB5B654-86C5-46E8-9D2A-34990A16628B}">
                <a16:creationId xmlns:a16="http://schemas.microsoft.com/office/drawing/2010/main" id="{23F19218-ABAA-4644-A3DC-B1A05D090CCF}"/>
              </a:ext>
            </a:extLst>
          </p:cNvPr>
          <p:cNvSpPr/>
          <p:nvPr/>
        </p:nvSpPr>
        <p:spPr>
          <a:xfrm flipH="false" flipV="false" rot="15300000">
            <a:off x="907170" y="2006184"/>
            <a:ext cx="1809750" cy="1809750"/>
          </a:xfrm>
          <a:custGeom>
            <a:avLst/>
            <a:gdLst/>
            <a:ahLst/>
            <a:cxnLst/>
            <a:rect b="b" l="0" r="r" t="0"/>
            <a:pathLst>
              <a:path h="2698525" w="2606486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7DAD9E57-94F9-4755-BE20-D9B22B8CB952}">
                <a16:creationId xmlns:a16="http://schemas.microsoft.com/office/drawing/2010/main" id="{7EB3F15D-70FF-4111-B43C-0C61AB80C07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5" name="Content Placeholder 2">
            <a:extLst>
              <a:ext uri="{6808001F-ED0C-4BD3-A322-E64EA9D43DB2}">
                <a16:creationId xmlns:a16="http://schemas.microsoft.com/office/drawing/2010/main" id="{094DDEEB-9D52-4999-9CD4-37F6FADCAD3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523875" y="3810000"/>
            <a:ext cx="2381250" cy="476250"/>
          </a:xfrm>
          <a:prstGeom prst="rect">
            <a:avLst/>
          </a:prstGeom>
        </p:spPr>
        <p:txBody>
          <a:bodyPr anchor="t" rtlCol="0">
            <a:noAutofit/>
          </a:bodyPr>
          <a:lstStyle>
            <a:lvl1pPr algn="ctr" indent="0" lvl="0" marL="0">
              <a:buNone/>
              <a:defRPr dirty="0" lang="en-US" sz="1200"/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6" name="Content Placeholder 2">
            <a:extLst>
              <a:ext uri="{3071CDB5-BB7A-442D-86EA-82B6F24AC097}">
                <a16:creationId xmlns:a16="http://schemas.microsoft.com/office/drawing/2010/main" id="{DF2C6CAE-AC54-43EF-A250-1585EFF40FFC}"/>
              </a:ext>
            </a:extLst>
          </p:cNvPr>
          <p:cNvSpPr>
            <a:spLocks noGrp="true"/>
          </p:cNvSpPr>
          <p:nvPr>
            <p:ph idx="2" type="body"/>
          </p:nvPr>
        </p:nvSpPr>
        <p:spPr>
          <a:xfrm rot="0">
            <a:off x="3429000" y="3810000"/>
            <a:ext cx="2381250" cy="476250"/>
          </a:xfrm>
          <a:prstGeom prst="rect">
            <a:avLst/>
          </a:prstGeom>
        </p:spPr>
        <p:txBody>
          <a:bodyPr anchor="t" rtlCol="0">
            <a:noAutofit/>
          </a:bodyPr>
          <a:lstStyle>
            <a:lvl1pPr algn="ctr" indent="0" lvl="0" marL="0">
              <a:buNone/>
              <a:defRPr dirty="0" lang="en-US" sz="1200"/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7" name="Content Placeholder 2">
            <a:extLst>
              <a:ext uri="{CC312E36-F454-4096-AD32-06FB6797A6A3}">
                <a16:creationId xmlns:a16="http://schemas.microsoft.com/office/drawing/2010/main" id="{8872FC2E-7C7F-462C-841A-5D2382FF4DE3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6429374" y="3810000"/>
            <a:ext cx="2381250" cy="476250"/>
          </a:xfrm>
          <a:prstGeom prst="rect">
            <a:avLst/>
          </a:prstGeom>
        </p:spPr>
        <p:txBody>
          <a:bodyPr anchor="t" rtlCol="0">
            <a:noAutofit/>
          </a:bodyPr>
          <a:lstStyle>
            <a:lvl1pPr algn="ctr" indent="0" lvl="0" marL="0">
              <a:buNone/>
              <a:defRPr dirty="0" lang="en-US" sz="1200"/>
            </a:lvl1pPr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8" name="Slide Number Placeholder 4">
            <a:extLst>
              <a:ext uri="{E11D8CCF-2590-4828-AEAC-05565177FBFF}">
                <a16:creationId xmlns:a16="http://schemas.microsoft.com/office/drawing/2010/main" id="{C3E5DC7A-21BE-4132-8BD1-70CD72B2B02F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3">
            <a:extLst>
              <a:ext uri="{5FF97BFE-C98E-47F7-84AB-BC448CB05A4A}">
                <a16:creationId xmlns:a16="http://schemas.microsoft.com/office/drawing/2010/main" id="{332AB979-2761-4F3D-B72F-171D2F0A2AB1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>
            <a:extLst>
              <a:ext uri="{941E21B9-C845-45E3-A244-9371D8E317C7}">
                <a16:creationId xmlns:a16="http://schemas.microsoft.com/office/drawing/2010/main" id="{3C1152ED-AF16-4109-8814-A72330642DC0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11" name="">
            <a:extLst>
              <a:ext uri="{0BE3BA40-9CB4-47C6-B669-FB7B2567365C}">
                <a16:creationId xmlns:a16="http://schemas.microsoft.com/office/drawing/2010/main" id="{DC60E9B1-7072-4474-A727-6F9237604A9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-223071" y="4216650"/>
            <a:ext cx="1185101" cy="1394311"/>
            <a:chOff x="-223071" y="4216650"/>
            <a:chExt cx="1185101" cy="1394311"/>
          </a:xfrm>
        </p:grpSpPr>
        <p:sp>
          <p:nvSpPr>
            <p:cNvPr id="12" name="">
              <a:extLst>
                <a:ext uri="{527F6E4C-0C38-4A0C-9D35-64760CAA4560}">
                  <a16:creationId xmlns:a16="http://schemas.microsoft.com/office/drawing/2010/main" id="{C3889E69-0BA0-4ED5-9917-F3687D107190}"/>
                </a:ext>
              </a:extLst>
            </p:cNvPr>
            <p:cNvSpPr/>
            <p:nvPr/>
          </p:nvSpPr>
          <p:spPr>
            <a:xfrm flipH="true" flipV="false" rot="7920000">
              <a:off x="167620" y="4352925"/>
              <a:ext cx="657981" cy="654110"/>
            </a:xfrm>
            <a:custGeom>
              <a:avLst/>
              <a:gdLst/>
              <a:ahLst/>
              <a:cxnLst/>
              <a:rect b="b" l="0" r="r" t="0"/>
              <a:pathLst>
                <a:path h="654110" w="657981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5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69467550-1796-4526-ACE5-D57848FE8AA1}">
                  <a16:creationId xmlns:a16="http://schemas.microsoft.com/office/drawing/2010/main" id="{ECFD617A-208D-4A41-8B66-94507747333A}"/>
                </a:ext>
              </a:extLst>
            </p:cNvPr>
            <p:cNvSpPr/>
            <p:nvPr/>
          </p:nvSpPr>
          <p:spPr>
            <a:xfrm flipH="false" flipV="false"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b="b" l="0" r="r" t="0"/>
              <a:pathLst>
                <a:path h="275796" w="284339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E7B5E910-3C42-4D96-9DA3-6FCE8FBE959F}">
                  <a16:creationId xmlns:a16="http://schemas.microsoft.com/office/drawing/2010/main" id="{C9BE3D87-934E-4A75-9CDD-B6B8BC841060}"/>
                </a:ext>
              </a:extLst>
            </p:cNvPr>
            <p:cNvSpPr/>
            <p:nvPr/>
          </p:nvSpPr>
          <p:spPr>
            <a:xfrm flipH="false" flipV="false"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b="b" l="0" r="r" t="0"/>
              <a:pathLst>
                <a:path h="586858" w="838235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hidden="false" id="15" name="Picture Placeholder 2">
            <a:extLst>
              <a:ext uri="{4F6D93BD-AAB9-49B7-84B5-E23795EFBE2F}">
                <a16:creationId xmlns:a16="http://schemas.microsoft.com/office/drawing/2010/main" id="{77FD01B7-FEE2-4918-8188-E0363B585A09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3466490" y="1771650"/>
            <a:ext cx="2190750" cy="1809750"/>
          </a:xfrm>
          <a:prstGeom prst="triangle">
            <a:avLst/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6" name="Picture Placeholder 2">
            <a:extLst>
              <a:ext uri="{57585D5E-9BF2-4485-BE0D-7444935F36C9}">
                <a16:creationId xmlns:a16="http://schemas.microsoft.com/office/drawing/2010/main" id="{52A43384-AF6F-4797-A21C-41D0127DE926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538962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7" name="">
            <a:extLst>
              <a:ext uri="{072DC04E-3090-4011-8687-6872A410A3CD}">
                <a16:creationId xmlns:a16="http://schemas.microsoft.com/office/drawing/2010/main" id="{0842EC49-82EE-4F6B-B0B1-6DF23A0836A4}"/>
              </a:ext>
            </a:extLst>
          </p:cNvPr>
          <p:cNvSpPr/>
          <p:nvPr/>
        </p:nvSpPr>
        <p:spPr>
          <a:xfrm flipH="false" flipV="false" rot="15300000">
            <a:off x="6343748" y="1981200"/>
            <a:ext cx="1809750" cy="1809750"/>
          </a:xfrm>
          <a:custGeom>
            <a:avLst/>
            <a:gdLst/>
            <a:ahLst/>
            <a:cxnLst/>
            <a:rect b="b" l="0" r="r" t="0"/>
            <a:pathLst>
              <a:path h="2698525" w="2606486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8" name="Picture Placeholder 2">
            <a:extLst>
              <a:ext uri="{3A81EE2C-0804-47BA-A41D-260677D6B59F}">
                <a16:creationId xmlns:a16="http://schemas.microsoft.com/office/drawing/2010/main" id="{F158079C-8CB4-493A-8ABC-2E13D6C4781B}"/>
              </a:ext>
            </a:extLst>
          </p:cNvPr>
          <p:cNvSpPr>
            <a:spLocks noGrp="true"/>
          </p:cNvSpPr>
          <p:nvPr>
            <p:ph idx="6" type="pic"/>
          </p:nvPr>
        </p:nvSpPr>
        <p:spPr>
          <a:xfrm rot="0">
            <a:off x="6619551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grpSp>
        <p:nvGrpSpPr>
          <p:cNvPr id="19" name="">
            <a:extLst>
              <a:ext uri="{4307E131-0B30-4BF3-B6DC-EC27B024131D}">
                <a16:creationId xmlns:a16="http://schemas.microsoft.com/office/drawing/2010/main" id="{03FBCBFE-29E7-4645-BB04-F5C0E71F0C51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20" name="">
              <a:extLst>
                <a:ext uri="{C2A405A6-722A-458F-8BD7-C4DAF70677EB}">
                  <a16:creationId xmlns:a16="http://schemas.microsoft.com/office/drawing/2010/main" id="{458A11F4-8382-404D-8D14-C7B55DD311A1}"/>
                </a:ext>
              </a:extLst>
            </p:cNvPr>
            <p:cNvSpPr/>
            <p:nvPr/>
          </p:nvSpPr>
          <p:spPr>
            <a:xfrm flipH="true" flipV="false" rot="8100000">
              <a:off x="8620192" y="336632"/>
              <a:ext cx="464226" cy="476580"/>
            </a:xfrm>
            <a:custGeom>
              <a:avLst/>
              <a:gdLst/>
              <a:ahLst/>
              <a:cxnLst/>
              <a:rect b="b" l="0" r="r" t="0"/>
              <a:pathLst>
                <a:path h="476581" w="464226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">
              <a:extLst>
                <a:ext uri="{B476C2E8-8D16-496C-A37C-21B2FC60E9A2}">
                  <a16:creationId xmlns:a16="http://schemas.microsoft.com/office/drawing/2010/main" id="{DE7FEB98-589F-4CAF-B328-1FC8FDA41D88}"/>
                </a:ext>
              </a:extLst>
            </p:cNvPr>
            <p:cNvSpPr/>
            <p:nvPr/>
          </p:nvSpPr>
          <p:spPr>
            <a:xfrm flipH="true" flipV="false" rot="8100000">
              <a:off x="8234772" y="989685"/>
              <a:ext cx="309856" cy="292385"/>
            </a:xfrm>
            <a:custGeom>
              <a:avLst/>
              <a:gdLst/>
              <a:ahLst/>
              <a:cxnLst/>
              <a:rect b="b" l="0" r="r" t="0"/>
              <a:pathLst>
                <a:path h="292385" w="309856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5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22" name="">
            <a:extLst>
              <a:ext uri="{267978A6-10A8-49F6-9807-D2E8DD8A58FF}">
                <a16:creationId xmlns:a16="http://schemas.microsoft.com/office/drawing/2010/main" id="{F55F0832-E3C9-4AED-96DB-779AF72CA849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23" name="">
              <a:extLst>
                <a:ext uri="{79F3D3FA-FC17-4411-AAA7-E1F4920E94E6}">
                  <a16:creationId xmlns:a16="http://schemas.microsoft.com/office/drawing/2010/main" id="{FE93F6DB-F123-471D-9E77-B34F0229DAFC}"/>
                </a:ext>
              </a:extLst>
            </p:cNvPr>
            <p:cNvSpPr/>
            <p:nvPr/>
          </p:nvSpPr>
          <p:spPr>
            <a:xfrm flipH="false" flipV="false"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b="b" l="0" r="r" t="0"/>
              <a:pathLst>
                <a:path h="554350" w="548677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">
              <a:extLst>
                <a:ext uri="{94BC1E0C-3A26-46A8-B1B8-30EE8F4E9228}">
                  <a16:creationId xmlns:a16="http://schemas.microsoft.com/office/drawing/2010/main" id="{CE8820FF-424F-41C6-8D99-80BDE677BC15}"/>
                </a:ext>
              </a:extLst>
            </p:cNvPr>
            <p:cNvSpPr/>
            <p:nvPr/>
          </p:nvSpPr>
          <p:spPr>
            <a:xfrm flipH="false" flipV="false"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  <p:custDataLst>
      <p:tags r:id="rId2"/>
    </p:custDataLst>
    <p:extLst>
      <p:ext uri="{DD5A320D-EBAD-4211-A2E2-D50C7A5E7BDC}">
        <p14:creationId xmlns:p14="http://schemas.microsoft.com/office/powerpoint/2010/main" val="174789638661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7AEF055-FAEF-43CE-9C15-CF61C85ADCF7}">
                <a16:creationId xmlns:a16="http://schemas.microsoft.com/office/drawing/2010/main" id="{176E3CEB-7618-4A03-AE2C-D0AEEA0F502E}"/>
              </a:ext>
            </a:extLst>
          </p:cNvPr>
          <p:cNvSpPr/>
          <p:nvPr/>
        </p:nvSpPr>
        <p:spPr>
          <a:xfrm flipH="false" flipV="false" rot="15300000">
            <a:off x="2762250" y="1844697"/>
            <a:ext cx="1905000" cy="2079869"/>
          </a:xfrm>
          <a:custGeom>
            <a:avLst/>
            <a:gdLst/>
            <a:ahLst/>
            <a:cxnLst/>
            <a:rect b="b" l="0" r="r" t="0"/>
            <a:pathLst>
              <a:path h="1955102" w="1857767">
                <a:moveTo>
                  <a:pt x="546203" y="0"/>
                </a:moveTo>
                <a:lnTo>
                  <a:pt x="1857767" y="1475978"/>
                </a:lnTo>
                <a:lnTo>
                  <a:pt x="0" y="1955102"/>
                </a:lnTo>
                <a:close/>
              </a:path>
            </a:pathLst>
          </a:cu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920DF743-8706-4B9B-A73F-094B7F40E661}">
                <a16:creationId xmlns:a16="http://schemas.microsoft.com/office/drawing/2010/main" id="{095956A3-8014-4510-97B0-414B9C9848BF}"/>
              </a:ext>
            </a:extLst>
          </p:cNvPr>
          <p:cNvSpPr/>
          <p:nvPr/>
        </p:nvSpPr>
        <p:spPr>
          <a:xfrm flipH="false" flipV="false" rot="0">
            <a:off x="1428750" y="2095500"/>
            <a:ext cx="1809750" cy="1714500"/>
          </a:xfrm>
          <a:prstGeom prst="triangle">
            <a:avLst>
              <a:gd fmla="val 50420" name="adj"/>
            </a:avLst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4" name="">
            <a:extLst>
              <a:ext uri="{F52D88B3-280E-40F6-A377-C74A6841807F}">
                <a16:creationId xmlns:a16="http://schemas.microsoft.com/office/drawing/2010/main" id="{2B68032B-8E35-46E3-A7D2-E9302D96175F}"/>
              </a:ext>
            </a:extLst>
          </p:cNvPr>
          <p:cNvSpPr/>
          <p:nvPr/>
        </p:nvSpPr>
        <p:spPr>
          <a:xfrm flipH="false" flipV="false" rot="0">
            <a:off x="6096000" y="2095500"/>
            <a:ext cx="1809750" cy="1714500"/>
          </a:xfrm>
          <a:prstGeom prst="triangle">
            <a:avLst>
              <a:gd fmla="val 50000" name="adj"/>
            </a:avLst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5" name="">
            <a:extLst>
              <a:ext uri="{925DF8C7-FB18-4F93-A792-C7979F85AA79}">
                <a16:creationId xmlns:a16="http://schemas.microsoft.com/office/drawing/2010/main" id="{75AAF5D6-F0AF-4551-9066-C90DFD1E18AC}"/>
              </a:ext>
            </a:extLst>
          </p:cNvPr>
          <p:cNvSpPr/>
          <p:nvPr/>
        </p:nvSpPr>
        <p:spPr>
          <a:xfrm flipH="false" flipV="false" rot="0">
            <a:off x="4518945" y="1859880"/>
            <a:ext cx="2286000" cy="1733550"/>
          </a:xfrm>
          <a:prstGeom prst="triangle">
            <a:avLst/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6" name="Picture Placeholder 2">
            <a:extLst>
              <a:ext uri="{EC1272EB-A2F8-48B0-8C38-125E8DF27566}">
                <a16:creationId xmlns:a16="http://schemas.microsoft.com/office/drawing/2010/main" id="{F97F67F5-D030-46CB-B4C5-91186B1764EF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flipV="false" rot="0">
            <a:off x="795975" y="2162175"/>
            <a:ext cx="2286000" cy="1714500"/>
          </a:xfrm>
          <a:prstGeom prst="triangle">
            <a:avLst>
              <a:gd fmla="val 56409" name="adj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Title 1">
            <a:extLst>
              <a:ext uri="{4DEE0BEF-22F0-4FC8-BF44-AEBE320098B6}">
                <a16:creationId xmlns:a16="http://schemas.microsoft.com/office/drawing/2010/main" id="{E5190A19-307B-4BC6-98A3-7784ED4B12A8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8" name="Slide Number Placeholder 4">
            <a:extLst>
              <a:ext uri="{66170ACA-EC63-44D4-9770-D0A0B55EB5AD}">
                <a16:creationId xmlns:a16="http://schemas.microsoft.com/office/drawing/2010/main" id="{BCFB8D09-5EAA-4D6C-9F5D-4070569275C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3">
            <a:extLst>
              <a:ext uri="{28559AC5-DE42-4291-B7C0-C06502217D9B}">
                <a16:creationId xmlns:a16="http://schemas.microsoft.com/office/drawing/2010/main" id="{2904B394-856D-4289-9EFA-43FF6849D158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1">
            <a:extLst>
              <a:ext uri="{4DF08272-FAF8-4027-BC76-3F8CA6F85E74}">
                <a16:creationId xmlns:a16="http://schemas.microsoft.com/office/drawing/2010/main" id="{7D1A3F3B-9D0E-44ED-B3E3-E35CFD9C15C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">
            <a:extLst>
              <a:ext uri="{CE4C161D-AABE-4577-8606-1E6C56085E26}">
                <a16:creationId xmlns:a16="http://schemas.microsoft.com/office/drawing/2010/main" id="{4DAB5528-701B-41CF-905C-15B76A691968}"/>
              </a:ext>
            </a:extLst>
          </p:cNvPr>
          <p:cNvSpPr/>
          <p:nvPr/>
        </p:nvSpPr>
        <p:spPr>
          <a:xfrm flipH="true" flipV="false" rot="8100000">
            <a:off x="106594" y="4401131"/>
            <a:ext cx="464226" cy="476580"/>
          </a:xfrm>
          <a:custGeom>
            <a:avLst/>
            <a:gdLst/>
            <a:ahLst/>
            <a:cxnLst/>
            <a:rect b="b" l="0" r="r" t="0"/>
            <a:pathLst>
              <a:path h="476581" w="464226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12" name="">
            <a:extLst>
              <a:ext uri="{5DF7F137-B893-42D1-93BD-A3138C61E7C2}">
                <a16:creationId xmlns:a16="http://schemas.microsoft.com/office/drawing/2010/main" id="{E2600F71-C037-4FC7-9D7B-5DAB7992CC05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108548" y="306999"/>
            <a:ext cx="1276457" cy="1506798"/>
            <a:chOff x="8108548" y="306999"/>
            <a:chExt cx="1276457" cy="1506798"/>
          </a:xfrm>
        </p:grpSpPr>
        <p:sp>
          <p:nvSpPr>
            <p:cNvPr id="13" name="">
              <a:extLst>
                <a:ext uri="{B35DF3DE-0D12-4DED-81EC-88858DD1E488}">
                  <a16:creationId xmlns:a16="http://schemas.microsoft.com/office/drawing/2010/main" id="{62F149DC-3535-4637-A349-A469E11577CB}"/>
                </a:ext>
              </a:extLst>
            </p:cNvPr>
            <p:cNvSpPr/>
            <p:nvPr/>
          </p:nvSpPr>
          <p:spPr>
            <a:xfrm flipH="true" flipV="false" rot="8100000">
              <a:off x="8166544" y="816930"/>
              <a:ext cx="309856" cy="292385"/>
            </a:xfrm>
            <a:custGeom>
              <a:avLst/>
              <a:gdLst/>
              <a:ahLst/>
              <a:cxnLst/>
              <a:rect b="b" l="0" r="r" t="0"/>
              <a:pathLst>
                <a:path h="292385" w="309856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6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A59D2100-1427-48CE-A6E7-305AEE6FBE82}">
                  <a16:creationId xmlns:a16="http://schemas.microsoft.com/office/drawing/2010/main" id="{8ABF23CD-70D4-4737-8585-FA1DDECBAC5C}"/>
                </a:ext>
              </a:extLst>
            </p:cNvPr>
            <p:cNvSpPr/>
            <p:nvPr/>
          </p:nvSpPr>
          <p:spPr>
            <a:xfrm flipH="false" flipV="false" rot="13680000">
              <a:off x="8256574" y="443274"/>
              <a:ext cx="657981" cy="654110"/>
            </a:xfrm>
            <a:custGeom>
              <a:avLst/>
              <a:gdLst/>
              <a:ahLst/>
              <a:cxnLst/>
              <a:rect b="b" l="0" r="r" t="0"/>
              <a:pathLst>
                <a:path h="654110" w="657981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">
              <a:extLst>
                <a:ext uri="{F045A49D-E580-42F5-939D-CE403EA88851}">
                  <a16:creationId xmlns:a16="http://schemas.microsoft.com/office/drawing/2010/main" id="{C8019307-A282-4756-81B5-9E0C9773E805}"/>
                </a:ext>
              </a:extLst>
            </p:cNvPr>
            <p:cNvSpPr/>
            <p:nvPr/>
          </p:nvSpPr>
          <p:spPr>
            <a:xfrm flipH="false" flipV="false" rot="17160000">
              <a:off x="8334774" y="754599"/>
              <a:ext cx="914490" cy="971540"/>
            </a:xfrm>
            <a:custGeom>
              <a:avLst/>
              <a:gdLst/>
              <a:ahLst/>
              <a:cxnLst/>
              <a:rect b="b" l="0" r="r" t="0"/>
              <a:pathLst>
                <a:path h="971541" w="914490">
                  <a:moveTo>
                    <a:pt x="244545" y="0"/>
                  </a:moveTo>
                  <a:lnTo>
                    <a:pt x="914490" y="716838"/>
                  </a:lnTo>
                  <a:lnTo>
                    <a:pt x="0" y="971541"/>
                  </a:lnTo>
                  <a:close/>
                </a:path>
              </a:pathLst>
            </a:custGeom>
            <a:solidFill>
              <a:srgbClr val="9ec6c5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6" name="">
            <a:extLst>
              <a:ext uri="{D96448CE-2AC7-4514-B852-CE7D5E697458}">
                <a16:creationId xmlns:a16="http://schemas.microsoft.com/office/drawing/2010/main" id="{793F8339-6389-40A4-96F0-BF781A784456}"/>
              </a:ext>
            </a:extLst>
          </p:cNvPr>
          <p:cNvSpPr/>
          <p:nvPr/>
        </p:nvSpPr>
        <p:spPr>
          <a:xfrm flipH="false" flipV="false" rot="13680000">
            <a:off x="-143684" y="4733525"/>
            <a:ext cx="838234" cy="586857"/>
          </a:xfrm>
          <a:custGeom>
            <a:avLst/>
            <a:gdLst/>
            <a:ahLst/>
            <a:cxnLst/>
            <a:rect b="b" l="0" r="r" t="0"/>
            <a:pathLst>
              <a:path h="586858" w="838235">
                <a:moveTo>
                  <a:pt x="512649" y="0"/>
                </a:moveTo>
                <a:lnTo>
                  <a:pt x="838235" y="292631"/>
                </a:lnTo>
                <a:lnTo>
                  <a:pt x="0" y="586858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4F03E150-E49A-4FF2-AD22-3001E26C9CCA}">
                <a16:creationId xmlns:a16="http://schemas.microsoft.com/office/drawing/2010/main" id="{858A8A62-AF1A-47E9-B4B3-7783733B9B4B}"/>
              </a:ext>
            </a:extLst>
          </p:cNvPr>
          <p:cNvSpPr/>
          <p:nvPr/>
        </p:nvSpPr>
        <p:spPr>
          <a:xfrm flipH="false" flipV="false" rot="13620000">
            <a:off x="416909" y="4638675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b9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8" name="Picture Placeholder 2">
            <a:extLst>
              <a:ext uri="{C922C118-D675-4981-BA12-A63656979046}">
                <a16:creationId xmlns:a16="http://schemas.microsoft.com/office/drawing/2010/main" id="{593A062D-378A-473B-AA2A-9F048F0FBD06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2730122" y="2162175"/>
            <a:ext cx="2286000" cy="1714500"/>
          </a:xfrm>
          <a:prstGeom prst="triangle">
            <a:avLst>
              <a:gd fmla="val 53191" name="adj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19" name="Picture Placeholder 2">
            <a:extLst>
              <a:ext uri="{B9990E3C-1FC8-4C8E-94E3-C47CDCE87EDC}">
                <a16:creationId xmlns:a16="http://schemas.microsoft.com/office/drawing/2010/main" id="{00BFCB8F-E193-403D-92AD-7138178FCAC0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6165075" y="2162175"/>
            <a:ext cx="2286000" cy="1714500"/>
          </a:xfrm>
          <a:prstGeom prst="triangle">
            <a:avLst>
              <a:gd fmla="val 49937" name="adj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20" name="Picture Placeholder 2">
            <a:extLst>
              <a:ext uri="{C985892A-743E-456B-8260-EEC6524B1EF5}">
                <a16:creationId xmlns:a16="http://schemas.microsoft.com/office/drawing/2010/main" id="{55705E22-0E7D-47D8-ADE2-918AE8477C0F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4518945" y="2162175"/>
            <a:ext cx="2286000" cy="17145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</p:spTree>
    <p:custDataLst>
      <p:tags r:id="rId2"/>
    </p:custDataLst>
    <p:extLst>
      <p:ext uri="{75F3CBD4-9254-4191-A92E-2DD26F782AB8}">
        <p14:creationId xmlns:p14="http://schemas.microsoft.com/office/powerpoint/2010/main" val="1747896386615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196EA71-FD05-461D-AE47-52439172531E}">
                <a16:creationId xmlns:a16="http://schemas.microsoft.com/office/drawing/2010/main" id="{B8F14EE0-0DBD-4422-81D6-CF5EF9093731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F4433958-094A-4B82-B65B-902536F9F847}">
                <a16:creationId xmlns:a16="http://schemas.microsoft.com/office/drawing/2010/main" id="{CEE1F13F-E673-4B24-A622-DE63F42F60B4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428750"/>
            <a:ext cx="7620000" cy="304800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4">
            <a:extLst>
              <a:ext uri="{DF88F639-77C8-48D4-BDD2-BE10FF912330}">
                <a16:creationId xmlns:a16="http://schemas.microsoft.com/office/drawing/2010/main" id="{54776B56-B375-4C61-8BD2-7A0EDB792E2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3">
            <a:extLst>
              <a:ext uri="{C4522D45-7193-4B3D-B2AF-F0BBF4542096}">
                <a16:creationId xmlns:a16="http://schemas.microsoft.com/office/drawing/2010/main" id="{6F01F6AF-CBDA-41E4-AB0E-DA00E15358B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1">
            <a:extLst>
              <a:ext uri="{58983B17-2344-47B3-9741-6842CADF39C8}">
                <a16:creationId xmlns:a16="http://schemas.microsoft.com/office/drawing/2010/main" id="{B2C9CA6A-2144-4D74-A790-26B456E2AF84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7" name="">
            <a:extLst>
              <a:ext uri="{496F083A-CC59-4A33-B44F-E7BCD6FBAAB3}">
                <a16:creationId xmlns:a16="http://schemas.microsoft.com/office/drawing/2010/main" id="{88C95157-6EB6-4599-899C-618AAB438211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8" name="">
              <a:extLst>
                <a:ext uri="{4DAA58E9-919C-44D6-816C-67274721AE83}">
                  <a16:creationId xmlns:a16="http://schemas.microsoft.com/office/drawing/2010/main" id="{056BFED0-D997-47DB-AE9D-73CCA5E3D07C}"/>
                </a:ext>
              </a:extLst>
            </p:cNvPr>
            <p:cNvSpPr/>
            <p:nvPr/>
          </p:nvSpPr>
          <p:spPr>
            <a:xfrm flipH="false" flipV="false"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b="b" l="0" r="r" t="0"/>
              <a:pathLst>
                <a:path h="870197" w="823278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>
              <a:extLst>
                <a:ext uri="{3C464B6D-3CDC-4261-B6B7-E4B5BD1BD636}">
                  <a16:creationId xmlns:a16="http://schemas.microsoft.com/office/drawing/2010/main" id="{91C3E629-D564-4876-B8AC-2FB1898AFF1B}"/>
                </a:ext>
              </a:extLst>
            </p:cNvPr>
            <p:cNvSpPr/>
            <p:nvPr/>
          </p:nvSpPr>
          <p:spPr>
            <a:xfrm flipH="false" flipV="false"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FDCC88D9-B336-4D9F-93D8-95A00B9A08D8}">
                  <a16:creationId xmlns:a16="http://schemas.microsoft.com/office/drawing/2010/main" id="{95598347-E280-4D85-8B88-1F2C1F1C0BA0}"/>
                </a:ext>
              </a:extLst>
            </p:cNvPr>
            <p:cNvSpPr/>
            <p:nvPr/>
          </p:nvSpPr>
          <p:spPr>
            <a:xfrm flipH="false" flipV="false"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b="b" l="0" r="r" t="0"/>
              <a:pathLst>
                <a:path h="852787" w="829664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1" name="">
            <a:extLst>
              <a:ext uri="{2918C8D6-5AFA-4330-82EE-16CAB182425C}">
                <a16:creationId xmlns:a16="http://schemas.microsoft.com/office/drawing/2010/main" id="{7FDB6958-D807-49FC-B42D-4518B546DCA4}"/>
              </a:ext>
            </a:extLst>
          </p:cNvPr>
          <p:cNvSpPr/>
          <p:nvPr/>
        </p:nvSpPr>
        <p:spPr>
          <a:xfrm flipH="true" flipV="false" rot="7980000">
            <a:off x="8244868" y="792737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">
            <a:extLst>
              <a:ext uri="{4F8AED05-D258-4605-90BF-5349DB31082C}">
                <a16:creationId xmlns:a16="http://schemas.microsoft.com/office/drawing/2010/main" id="{91022321-8274-45F5-AA7A-0FED524E45E2}"/>
              </a:ext>
            </a:extLst>
          </p:cNvPr>
          <p:cNvSpPr/>
          <p:nvPr/>
        </p:nvSpPr>
        <p:spPr>
          <a:xfrm flipH="false" flipV="false" rot="13680000">
            <a:off x="8323840" y="403440"/>
            <a:ext cx="657981" cy="654110"/>
          </a:xfrm>
          <a:custGeom>
            <a:avLst/>
            <a:gdLst/>
            <a:ahLst/>
            <a:cxnLst/>
            <a:rect b="b" l="0" r="r" t="0"/>
            <a:pathLst>
              <a:path h="654110" w="657981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">
            <a:extLst>
              <a:ext uri="{316979EC-699E-4755-9E30-48C495F2E8C1}">
                <a16:creationId xmlns:a16="http://schemas.microsoft.com/office/drawing/2010/main" id="{1EF3DBC6-A92C-4EE9-B9AF-73D733EED247}"/>
              </a:ext>
            </a:extLst>
          </p:cNvPr>
          <p:cNvSpPr/>
          <p:nvPr/>
        </p:nvSpPr>
        <p:spPr>
          <a:xfrm flipH="true" flipV="false" rot="13500000">
            <a:off x="541915" y="4311777"/>
            <a:ext cx="404852" cy="400005"/>
          </a:xfrm>
          <a:custGeom>
            <a:avLst/>
            <a:gdLst/>
            <a:ahLst/>
            <a:cxnLst/>
            <a:rect b="b" l="0" r="r" t="0"/>
            <a:pathLst>
              <a:path h="400005" w="404853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23DAA871-0AB7-44B4-B2D9-AA31A52E6A24}">
                <a16:creationId xmlns:a16="http://schemas.microsoft.com/office/drawing/2010/main" id="{E675B8DC-E96E-40B2-B9AE-5690E3DDCADF}"/>
              </a:ext>
            </a:extLst>
          </p:cNvPr>
          <p:cNvSpPr/>
          <p:nvPr/>
        </p:nvSpPr>
        <p:spPr>
          <a:xfrm flipH="true" flipV="false" rot="13500000">
            <a:off x="1166079" y="4653553"/>
            <a:ext cx="237173" cy="254646"/>
          </a:xfrm>
          <a:custGeom>
            <a:avLst/>
            <a:gdLst/>
            <a:ahLst/>
            <a:cxnLst/>
            <a:rect b="b" l="0" r="r" t="0"/>
            <a:pathLst>
              <a:path h="254646" w="237174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409fbc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FAC9D60C-480D-4F5E-B85D-E446B9298CA2}">
        <p14:creationId xmlns:p14="http://schemas.microsoft.com/office/powerpoint/2010/main" val="17478963865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6D02505D-23CD-49DF-9898-DB0761C002B0}">
                <a16:creationId xmlns:a16="http://schemas.microsoft.com/office/drawing/2010/main" id="{AB40A030-200C-4EDC-ACF6-A7E8101E9559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2192059"/>
            <a:ext cx="7620000" cy="476250"/>
          </a:xfrm>
          <a:prstGeom prst="rect">
            <a:avLst/>
          </a:prstGeom>
        </p:spPr>
        <p:txBody>
          <a:bodyPr anchor="b" bIns="95250" lIns="0" rIns="0" rtlCol="0" tIns="0">
            <a:noAutofit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3" name="Title 1">
            <a:extLst>
              <a:ext uri="{077CCB9D-35A5-4A8B-BF82-AE109CE6FE92}">
                <a16:creationId xmlns:a16="http://schemas.microsoft.com/office/drawing/2010/main" id="{E3056854-73D8-4DFE-93CB-A8B88A24D5A3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762000" y="2667000"/>
            <a:ext cx="7620000" cy="857250"/>
          </a:xfrm>
          <a:prstGeom prst="rect">
            <a:avLst/>
          </a:prstGeom>
        </p:spPr>
        <p:txBody>
          <a:bodyPr anchor="t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Slide Number Placeholder 5">
            <a:extLst>
              <a:ext uri="{9A1072AD-9AB4-4D7A-BE21-569BDAA73165}">
                <a16:creationId xmlns:a16="http://schemas.microsoft.com/office/drawing/2010/main" id="{91B5A50B-29CE-47BD-8DC0-23805CA1A0C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5" name="Footer Placeholder 4">
            <a:extLst>
              <a:ext uri="{0F7EE66E-CD5E-458A-9F50-7714E3A3DA59}">
                <a16:creationId xmlns:a16="http://schemas.microsoft.com/office/drawing/2010/main" id="{6F8F3712-9696-4570-9A7A-82B76E5C86C6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6" name="Date Placeholder 3">
            <a:extLst>
              <a:ext uri="{33E7C94C-DCC5-4CD5-AEB1-1D948380D3CE}">
                <a16:creationId xmlns:a16="http://schemas.microsoft.com/office/drawing/2010/main" id="{B3BF0DF3-D0AF-4A40-86B4-215BDB424D4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7" name="">
            <a:extLst>
              <a:ext uri="{04D07160-0638-41C8-A168-031F895684E5}">
                <a16:creationId xmlns:a16="http://schemas.microsoft.com/office/drawing/2010/main" id="{E13A1645-8EE7-46A0-8881-4C52A680A873}"/>
              </a:ext>
            </a:extLst>
          </p:cNvPr>
          <p:cNvSpPr txBox="1">
            <a:spLocks noGrp="true"/>
          </p:cNvSpPr>
          <p:nvPr/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grpSp>
        <p:nvGrpSpPr>
          <p:cNvPr id="8" name="">
            <a:extLst>
              <a:ext uri="{1EDC78B3-492F-43F7-B683-66833257514C}">
                <a16:creationId xmlns:a16="http://schemas.microsoft.com/office/drawing/2010/main" id="{6274CD10-3B2F-4830-80C8-6339F29532BA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9" name="">
              <a:extLst>
                <a:ext uri="{8BAC0F7D-039B-4178-A779-5960978934CF}">
                  <a16:creationId xmlns:a16="http://schemas.microsoft.com/office/drawing/2010/main" id="{A4C41A35-FD14-497C-8665-19CA40BD2735}"/>
                </a:ext>
              </a:extLst>
            </p:cNvPr>
            <p:cNvSpPr/>
            <p:nvPr/>
          </p:nvSpPr>
          <p:spPr>
            <a:xfrm flipH="false" flipV="false"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b="b" l="0" r="r" t="0"/>
              <a:pathLst>
                <a:path h="933912" w="820389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8FF585B0-E3F5-4724-9F92-0A77153259C9}">
                  <a16:creationId xmlns:a16="http://schemas.microsoft.com/office/drawing/2010/main" id="{A083995D-F12B-4E8F-914C-3CC92C068F2C}"/>
                </a:ext>
              </a:extLst>
            </p:cNvPr>
            <p:cNvSpPr/>
            <p:nvPr/>
          </p:nvSpPr>
          <p:spPr>
            <a:xfrm flipH="false" flipV="false"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b="b" l="0" r="r" t="0"/>
              <a:pathLst>
                <a:path h="882620" w="849252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>
              <a:extLst>
                <a:ext uri="{D0799FD3-DB53-4436-8BFD-6168737223A4}">
                  <a16:creationId xmlns:a16="http://schemas.microsoft.com/office/drawing/2010/main" id="{0925CE3D-AF60-4E43-9BCB-89743F0536ED}"/>
                </a:ext>
              </a:extLst>
            </p:cNvPr>
            <p:cNvSpPr/>
            <p:nvPr/>
          </p:nvSpPr>
          <p:spPr>
            <a:xfrm flipH="false" flipV="false" rot="17160000">
              <a:off x="773039" y="-87906"/>
              <a:ext cx="806596" cy="835062"/>
            </a:xfrm>
            <a:custGeom>
              <a:avLst/>
              <a:gdLst/>
              <a:ahLst/>
              <a:cxnLst/>
              <a:rect b="b" l="0" r="r" t="0"/>
              <a:pathLst>
                <a:path h="835063" w="806596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">
              <a:extLst>
                <a:ext uri="{CA8F415E-EA6B-4BFF-91C9-CD5EDB54BE90}">
                  <a16:creationId xmlns:a16="http://schemas.microsoft.com/office/drawing/2010/main" id="{573E866B-CA84-4073-9284-30AE82AA3E4A}"/>
                </a:ext>
              </a:extLst>
            </p:cNvPr>
            <p:cNvSpPr/>
            <p:nvPr/>
          </p:nvSpPr>
          <p:spPr>
            <a:xfrm flipH="false" flipV="false" rot="13500000">
              <a:off x="-256717" y="10648"/>
              <a:ext cx="819859" cy="838122"/>
            </a:xfrm>
            <a:custGeom>
              <a:avLst/>
              <a:gdLst/>
              <a:ahLst/>
              <a:cxnLst/>
              <a:rect b="b" l="0" r="r" t="0"/>
              <a:pathLst>
                <a:path h="838122" w="819859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>
              <a:outerShdw blurRad="215900" dir="16200000" dist="28575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F5C2B02D-47C8-449B-B908-B170618A1135}">
                  <a16:creationId xmlns:a16="http://schemas.microsoft.com/office/drawing/2010/main" id="{2735CFD3-2FBE-4838-BC84-01868B3D6235}"/>
                </a:ext>
              </a:extLst>
            </p:cNvPr>
            <p:cNvSpPr/>
            <p:nvPr/>
          </p:nvSpPr>
          <p:spPr>
            <a:xfrm flipH="false" flipV="false" rot="17160000">
              <a:off x="36499" y="348891"/>
              <a:ext cx="823963" cy="828458"/>
            </a:xfrm>
            <a:custGeom>
              <a:avLst/>
              <a:gdLst/>
              <a:ahLst/>
              <a:cxnLst/>
              <a:rect b="b" l="0" r="r" t="0"/>
              <a:pathLst>
                <a:path h="828459" w="823964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FF08BA0D-3669-4F27-8931-00AF4132D336}">
                  <a16:creationId xmlns:a16="http://schemas.microsoft.com/office/drawing/2010/main" id="{8E3D233E-8683-44A5-88C8-642E0A3B7B0E}"/>
                </a:ext>
              </a:extLst>
            </p:cNvPr>
            <p:cNvSpPr/>
            <p:nvPr/>
          </p:nvSpPr>
          <p:spPr>
            <a:xfrm flipH="false" flipV="false"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b="b" l="0" r="r" t="0"/>
              <a:pathLst>
                <a:path h="498267" w="464226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">
              <a:extLst>
                <a:ext uri="{8E52D17A-879B-4194-97B9-E0355B4E0FCA}">
                  <a16:creationId xmlns:a16="http://schemas.microsoft.com/office/drawing/2010/main" id="{1F1B14AB-CCD3-4B6F-96B7-3153DBEB5662}"/>
                </a:ext>
              </a:extLst>
            </p:cNvPr>
            <p:cNvSpPr/>
            <p:nvPr/>
          </p:nvSpPr>
          <p:spPr>
            <a:xfrm flipH="false" flipV="false"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b="b" l="0" r="r" t="0"/>
              <a:pathLst>
                <a:path h="847703" w="565368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8682E3C0-AEEA-466D-9291-8347EF8FCFDF}">
                  <a16:creationId xmlns:a16="http://schemas.microsoft.com/office/drawing/2010/main" id="{5660D58B-BA63-4DCF-9F4C-CD9CE6EBD13B}"/>
                </a:ext>
              </a:extLst>
            </p:cNvPr>
            <p:cNvSpPr/>
            <p:nvPr/>
          </p:nvSpPr>
          <p:spPr>
            <a:xfrm flipH="false" flipV="false"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b="b" l="0" r="r" t="0"/>
              <a:pathLst>
                <a:path h="865271" w="565368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">
              <a:extLst>
                <a:ext uri="{5C5F1212-9326-43D9-9B9F-49D3D2FA80EE}">
                  <a16:creationId xmlns:a16="http://schemas.microsoft.com/office/drawing/2010/main" id="{8B256630-C5B1-48B7-A666-48ECE5E8808A}"/>
                </a:ext>
              </a:extLst>
            </p:cNvPr>
            <p:cNvSpPr/>
            <p:nvPr/>
          </p:nvSpPr>
          <p:spPr>
            <a:xfrm flipH="true" flipV="false" rot="8100000">
              <a:off x="1672323" y="-325888"/>
              <a:ext cx="565368" cy="847703"/>
            </a:xfrm>
            <a:custGeom>
              <a:avLst/>
              <a:gdLst/>
              <a:ahLst/>
              <a:cxnLst/>
              <a:rect b="b" l="0" r="r" t="0"/>
              <a:pathLst>
                <a:path h="847703" w="565368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">
              <a:extLst>
                <a:ext uri="{5103158C-6150-41C5-A82E-A767C2D8F7FC}">
                  <a16:creationId xmlns:a16="http://schemas.microsoft.com/office/drawing/2010/main" id="{0839FE2C-48C0-47E0-8D71-3E2D961B177D}"/>
                </a:ext>
              </a:extLst>
            </p:cNvPr>
            <p:cNvSpPr/>
            <p:nvPr/>
          </p:nvSpPr>
          <p:spPr>
            <a:xfrm flipH="false" flipV="false"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b="b" l="0" r="r" t="0"/>
              <a:pathLst>
                <a:path h="529963" w="531122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">
              <a:extLst>
                <a:ext uri="{8F7217C4-90BC-427D-9B28-FDBF545A8702}">
                  <a16:creationId xmlns:a16="http://schemas.microsoft.com/office/drawing/2010/main" id="{A3836D1C-A9CE-47CB-AAA9-4A7855AC953B}"/>
                </a:ext>
              </a:extLst>
            </p:cNvPr>
            <p:cNvSpPr/>
            <p:nvPr/>
          </p:nvSpPr>
          <p:spPr>
            <a:xfrm flipH="false" flipV="false"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0" name="">
            <a:extLst>
              <a:ext uri="{0428CD11-2511-41A7-9AA7-B732683124CC}">
                <a16:creationId xmlns:a16="http://schemas.microsoft.com/office/drawing/2010/main" id="{7BB4E9DD-C097-4DBB-9668-9BD0050FD1B7}"/>
              </a:ext>
            </a:extLst>
          </p:cNvPr>
          <p:cNvSpPr/>
          <p:nvPr/>
        </p:nvSpPr>
        <p:spPr>
          <a:xfrm flipH="true" flipV="false" rot="8100000">
            <a:off x="7787011" y="4320540"/>
            <a:ext cx="844028" cy="836091"/>
          </a:xfrm>
          <a:custGeom>
            <a:avLst/>
            <a:gdLst/>
            <a:ahLst/>
            <a:cxnLst/>
            <a:rect b="b" l="0" r="r" t="0"/>
            <a:pathLst>
              <a:path h="836091" w="844028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">
            <a:extLst>
              <a:ext uri="{B49811ED-0C62-4A26-A2D1-AF6EB7249C0E}">
                <a16:creationId xmlns:a16="http://schemas.microsoft.com/office/drawing/2010/main" id="{6EF40014-3106-496E-96CB-498262312017}"/>
              </a:ext>
            </a:extLst>
          </p:cNvPr>
          <p:cNvSpPr/>
          <p:nvPr/>
        </p:nvSpPr>
        <p:spPr>
          <a:xfrm flipH="false" flipV="false" rot="13680000">
            <a:off x="7384532" y="3877894"/>
            <a:ext cx="846737" cy="854898"/>
          </a:xfrm>
          <a:custGeom>
            <a:avLst/>
            <a:gdLst/>
            <a:ahLst/>
            <a:cxnLst/>
            <a:rect b="b" l="0" r="r" t="0"/>
            <a:pathLst>
              <a:path h="854899" w="846738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2" name="">
            <a:extLst>
              <a:ext uri="{F9839307-98AF-4EF2-8E50-00D4126E88DF}">
                <a16:creationId xmlns:a16="http://schemas.microsoft.com/office/drawing/2010/main" id="{7309A14E-3A5A-42FD-BA2D-A5E0CA15A49F}"/>
              </a:ext>
            </a:extLst>
          </p:cNvPr>
          <p:cNvSpPr/>
          <p:nvPr/>
        </p:nvSpPr>
        <p:spPr>
          <a:xfrm flipH="false" flipV="false" rot="13500000">
            <a:off x="8151828" y="4324664"/>
            <a:ext cx="825417" cy="848791"/>
          </a:xfrm>
          <a:custGeom>
            <a:avLst/>
            <a:gdLst/>
            <a:ahLst/>
            <a:cxnLst/>
            <a:rect b="b" l="0" r="r" t="0"/>
            <a:pathLst>
              <a:path h="831176" w="825419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3" name="">
            <a:extLst>
              <a:ext uri="{B0270490-6C90-4FB4-841A-4C7D4C32F5AC}">
                <a16:creationId xmlns:a16="http://schemas.microsoft.com/office/drawing/2010/main" id="{3B0C688C-2D6B-4D08-8AAD-410411C648C4}"/>
              </a:ext>
            </a:extLst>
          </p:cNvPr>
          <p:cNvSpPr/>
          <p:nvPr/>
        </p:nvSpPr>
        <p:spPr>
          <a:xfrm flipH="true" flipV="false" rot="8100000">
            <a:off x="7210492" y="3879932"/>
            <a:ext cx="464226" cy="476580"/>
          </a:xfrm>
          <a:custGeom>
            <a:avLst/>
            <a:gdLst/>
            <a:ahLst/>
            <a:cxnLst/>
            <a:rect b="b" l="0" r="r" t="0"/>
            <a:pathLst>
              <a:path h="476581" w="464226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4" name="">
            <a:extLst>
              <a:ext uri="{CF4314B6-480B-4573-83D2-539400BBCFD3}">
                <a16:creationId xmlns:a16="http://schemas.microsoft.com/office/drawing/2010/main" id="{5E8BA1C0-D9E3-40E5-8C0D-EB2E4F6A52CE}"/>
              </a:ext>
            </a:extLst>
          </p:cNvPr>
          <p:cNvSpPr/>
          <p:nvPr/>
        </p:nvSpPr>
        <p:spPr>
          <a:xfrm flipH="true" flipV="false" rot="8100000">
            <a:off x="8620192" y="336632"/>
            <a:ext cx="464226" cy="476580"/>
          </a:xfrm>
          <a:custGeom>
            <a:avLst/>
            <a:gdLst/>
            <a:ahLst/>
            <a:cxnLst/>
            <a:rect b="b" l="0" r="r" t="0"/>
            <a:pathLst>
              <a:path h="476581" w="464226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5" name="">
            <a:extLst>
              <a:ext uri="{C3F424F5-12B8-4E53-A042-3405964A3AC9}">
                <a16:creationId xmlns:a16="http://schemas.microsoft.com/office/drawing/2010/main" id="{F400EB9F-F18C-4C72-974F-2A633F401526}"/>
              </a:ext>
            </a:extLst>
          </p:cNvPr>
          <p:cNvSpPr/>
          <p:nvPr/>
        </p:nvSpPr>
        <p:spPr>
          <a:xfrm flipH="true" flipV="false" rot="8100000">
            <a:off x="8234772" y="989685"/>
            <a:ext cx="309856" cy="292385"/>
          </a:xfrm>
          <a:custGeom>
            <a:avLst/>
            <a:gdLst/>
            <a:ahLst/>
            <a:cxnLst/>
            <a:rect b="b" l="0" r="r" t="0"/>
            <a:pathLst>
              <a:path h="292385" w="309856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6" name="">
            <a:extLst>
              <a:ext uri="{2452A33A-E355-42AA-B7ED-EE5312B3165F}">
                <a16:creationId xmlns:a16="http://schemas.microsoft.com/office/drawing/2010/main" id="{D6C17047-F96C-475C-8B7C-A3EFBD69189E}"/>
              </a:ext>
            </a:extLst>
          </p:cNvPr>
          <p:cNvSpPr/>
          <p:nvPr/>
        </p:nvSpPr>
        <p:spPr>
          <a:xfrm flipH="true" flipV="false" rot="8100000">
            <a:off x="8882473" y="3428085"/>
            <a:ext cx="309856" cy="292385"/>
          </a:xfrm>
          <a:custGeom>
            <a:avLst/>
            <a:gdLst/>
            <a:ahLst/>
            <a:cxnLst/>
            <a:rect b="b" l="0" r="r" t="0"/>
            <a:pathLst>
              <a:path h="292385" w="309856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7" name="">
            <a:extLst>
              <a:ext uri="{C3E75A7F-97F2-4304-ACC6-BB7C956D998F}">
                <a16:creationId xmlns:a16="http://schemas.microsoft.com/office/drawing/2010/main" id="{C0A174EF-8F89-40A2-9086-5AC155E07BB0}"/>
              </a:ext>
            </a:extLst>
          </p:cNvPr>
          <p:cNvSpPr/>
          <p:nvPr/>
        </p:nvSpPr>
        <p:spPr>
          <a:xfrm flipH="false" flipV="false" rot="13500000">
            <a:off x="672383" y="1424663"/>
            <a:ext cx="301740" cy="309532"/>
          </a:xfrm>
          <a:custGeom>
            <a:avLst/>
            <a:gdLst/>
            <a:ahLst/>
            <a:cxnLst/>
            <a:rect b="b" l="0" r="r" t="0"/>
            <a:pathLst>
              <a:path h="309532" w="301741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8" name="">
            <a:extLst>
              <a:ext uri="{C2FA43CB-47F0-4F4B-ADBC-041474D8471E}">
                <a16:creationId xmlns:a16="http://schemas.microsoft.com/office/drawing/2010/main" id="{FC44AE3D-BC64-41CF-9ECC-0E26706DA481}"/>
              </a:ext>
            </a:extLst>
          </p:cNvPr>
          <p:cNvSpPr/>
          <p:nvPr/>
        </p:nvSpPr>
        <p:spPr>
          <a:xfrm flipH="false" flipV="true" rot="8100000">
            <a:off x="7615923" y="4627111"/>
            <a:ext cx="565368" cy="847703"/>
          </a:xfrm>
          <a:custGeom>
            <a:avLst/>
            <a:gdLst/>
            <a:ahLst/>
            <a:cxnLst/>
            <a:rect b="b" l="0" r="r" t="0"/>
            <a:pathLst>
              <a:path h="847703" w="565368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9" name="">
            <a:extLst>
              <a:ext uri="{8D5AB27E-B511-41A9-B72A-EB21A2AD20F1}">
                <a16:creationId xmlns:a16="http://schemas.microsoft.com/office/drawing/2010/main" id="{DCC669F4-DCB1-49D3-92F0-24CDEC091C33}"/>
              </a:ext>
            </a:extLst>
          </p:cNvPr>
          <p:cNvSpPr/>
          <p:nvPr/>
        </p:nvSpPr>
        <p:spPr>
          <a:xfrm flipH="true" flipV="true" rot="13500000">
            <a:off x="7051367" y="4634055"/>
            <a:ext cx="565368" cy="847703"/>
          </a:xfrm>
          <a:custGeom>
            <a:avLst/>
            <a:gdLst/>
            <a:ahLst/>
            <a:cxnLst/>
            <a:rect b="b" l="0" r="r" t="0"/>
            <a:pathLst>
              <a:path h="847703" w="565368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0" name="">
            <a:extLst>
              <a:ext uri="{8BBD8018-733F-45D9-9902-D4D79EA762B9}">
                <a16:creationId xmlns:a16="http://schemas.microsoft.com/office/drawing/2010/main" id="{FF82D652-2C09-4726-8DD9-B67C2BD5C349}"/>
              </a:ext>
            </a:extLst>
          </p:cNvPr>
          <p:cNvSpPr/>
          <p:nvPr/>
        </p:nvSpPr>
        <p:spPr>
          <a:xfrm flipH="true" flipV="true" rot="13500000">
            <a:off x="8601523" y="4644904"/>
            <a:ext cx="544523" cy="824227"/>
          </a:xfrm>
          <a:custGeom>
            <a:avLst/>
            <a:gdLst/>
            <a:ahLst/>
            <a:cxnLst/>
            <a:rect b="b" l="0" r="r" t="0"/>
            <a:pathLst>
              <a:path h="824227" w="544523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1" name="">
            <a:extLst>
              <a:ext uri="{FEF95481-CEB6-4765-9413-D98A4ECFE17E}">
                <a16:creationId xmlns:a16="http://schemas.microsoft.com/office/drawing/2010/main" id="{B4B11356-1849-4FF5-90EA-A358854A39EF}"/>
              </a:ext>
            </a:extLst>
          </p:cNvPr>
          <p:cNvSpPr/>
          <p:nvPr/>
        </p:nvSpPr>
        <p:spPr>
          <a:xfrm flipH="false" flipV="false" rot="8100000">
            <a:off x="537743" y="4233759"/>
            <a:ext cx="548677" cy="554349"/>
          </a:xfrm>
          <a:custGeom>
            <a:avLst/>
            <a:gdLst/>
            <a:ahLst/>
            <a:cxnLst/>
            <a:rect b="b" l="0" r="r" t="0"/>
            <a:pathLst>
              <a:path h="554350" w="548677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2" name="">
            <a:extLst>
              <a:ext uri="{093FAB38-5FBC-4067-B694-C3A76130DD93}">
                <a16:creationId xmlns:a16="http://schemas.microsoft.com/office/drawing/2010/main" id="{EB1CBE16-7690-458E-A882-5F25BF628A08}"/>
              </a:ext>
            </a:extLst>
          </p:cNvPr>
          <p:cNvSpPr/>
          <p:nvPr/>
        </p:nvSpPr>
        <p:spPr>
          <a:xfrm flipH="false" flipV="false" rot="8100000">
            <a:off x="1319908" y="4626676"/>
            <a:ext cx="311567" cy="296827"/>
          </a:xfrm>
          <a:custGeom>
            <a:avLst/>
            <a:gdLst/>
            <a:ahLst/>
            <a:cxnLst/>
            <a:rect b="b" l="0" r="r" t="0"/>
            <a:pathLst>
              <a:path h="296828" w="311567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930F5F75-E019-4E02-8EDF-9409C8FCAC9A}">
        <p14:creationId xmlns:p14="http://schemas.microsoft.com/office/powerpoint/2010/main" val="174789638658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EA31E1D-DA84-4F9D-ACAC-F381A1F1BFA2}">
                <a16:creationId xmlns:a16="http://schemas.microsoft.com/office/drawing/2010/main" id="{30A4F452-7FB4-46A2-94BF-DCE235D69903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Content Placeholder 2">
            <a:extLst>
              <a:ext uri="{DF26D8E7-F9D4-4BED-A42F-E06C2BB29F05}">
                <a16:creationId xmlns:a16="http://schemas.microsoft.com/office/drawing/2010/main" id="{A50F0E25-C5C8-4545-9AF9-4DE0B1A4275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381125"/>
            <a:ext cx="3619500" cy="304800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Content Placeholder 2">
            <a:extLst>
              <a:ext uri="{7400369C-F65C-4E9E-B14F-05470A3DC66B}">
                <a16:creationId xmlns:a16="http://schemas.microsoft.com/office/drawing/2010/main" id="{F834EEA9-EDE5-41E4-A119-D24B162B53AE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62500" y="1381125"/>
            <a:ext cx="3619500" cy="304800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6">
            <a:extLst>
              <a:ext uri="{DE2C2ED4-A5A8-4B78-B5E2-A5B425A60342}">
                <a16:creationId xmlns:a16="http://schemas.microsoft.com/office/drawing/2010/main" id="{F093740D-247E-4F65-A4FD-A51DCF30F015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5">
            <a:extLst>
              <a:ext uri="{8A63E62A-16EB-4C14-A86B-B739F79C9B18}">
                <a16:creationId xmlns:a16="http://schemas.microsoft.com/office/drawing/2010/main" id="{360C885E-848E-4F9D-82FA-BC7258F1E1EE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4">
            <a:extLst>
              <a:ext uri="{DF7E6B27-874E-4B44-86E0-B1FC4C60BC16}">
                <a16:creationId xmlns:a16="http://schemas.microsoft.com/office/drawing/2010/main" id="{51D65D48-7932-4299-BB8C-F1CC7E7A080C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">
            <a:extLst>
              <a:ext uri="{A0209156-B2B6-46E1-932F-115D3F731A4D}">
                <a16:creationId xmlns:a16="http://schemas.microsoft.com/office/drawing/2010/main" id="{E83C0EB9-2A01-4B5F-A060-752D0CF508F0}"/>
              </a:ext>
            </a:extLst>
          </p:cNvPr>
          <p:cNvSpPr/>
          <p:nvPr/>
        </p:nvSpPr>
        <p:spPr>
          <a:xfrm flipH="true" flipV="false" rot="16980000">
            <a:off x="4474292" y="125158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9" name="">
            <a:extLst>
              <a:ext uri="{610C88FE-908B-444E-B138-6A28C99994A0}">
                <a16:creationId xmlns:a16="http://schemas.microsoft.com/office/drawing/2010/main" id="{E56F0B50-13E4-4959-9458-2407981C7E50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10" name="">
              <a:extLst>
                <a:ext uri="{C8DA4751-2ED8-4380-927D-DF8516161F9C}">
                  <a16:creationId xmlns:a16="http://schemas.microsoft.com/office/drawing/2010/main" id="{B0BBFA28-B105-4A20-A8BF-ADAB48BA98B4}"/>
                </a:ext>
              </a:extLst>
            </p:cNvPr>
            <p:cNvSpPr/>
            <p:nvPr/>
          </p:nvSpPr>
          <p:spPr>
            <a:xfrm flipH="false" flipV="false"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b="b" l="0" r="r" t="0"/>
              <a:pathLst>
                <a:path h="870197" w="823278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>
              <a:extLst>
                <a:ext uri="{590CA328-0D6D-4CD8-91A1-B92B2D3337B7}">
                  <a16:creationId xmlns:a16="http://schemas.microsoft.com/office/drawing/2010/main" id="{8F9BEA75-017D-4F1C-83C4-E89C895F0E65}"/>
                </a:ext>
              </a:extLst>
            </p:cNvPr>
            <p:cNvSpPr/>
            <p:nvPr/>
          </p:nvSpPr>
          <p:spPr>
            <a:xfrm flipH="false" flipV="false"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">
              <a:extLst>
                <a:ext uri="{33430618-123F-41CF-902D-039D842682F0}">
                  <a16:creationId xmlns:a16="http://schemas.microsoft.com/office/drawing/2010/main" id="{7135751E-B381-4A65-85A7-86D87E920BC4}"/>
                </a:ext>
              </a:extLst>
            </p:cNvPr>
            <p:cNvSpPr/>
            <p:nvPr/>
          </p:nvSpPr>
          <p:spPr>
            <a:xfrm flipH="false" flipV="false"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b="b" l="0" r="r" t="0"/>
              <a:pathLst>
                <a:path h="852787" w="829664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3" name="">
            <a:extLst>
              <a:ext uri="{CC3983B8-4AF0-4616-8654-0EA147B7683C}">
                <a16:creationId xmlns:a16="http://schemas.microsoft.com/office/drawing/2010/main" id="{84A03A2E-6B40-4B2A-A217-C0EF699787C5}"/>
              </a:ext>
            </a:extLst>
          </p:cNvPr>
          <p:cNvSpPr/>
          <p:nvPr/>
        </p:nvSpPr>
        <p:spPr>
          <a:xfrm flipH="false" flipV="false" rot="13680000">
            <a:off x="8323840" y="403440"/>
            <a:ext cx="657981" cy="654110"/>
          </a:xfrm>
          <a:custGeom>
            <a:avLst/>
            <a:gdLst/>
            <a:ahLst/>
            <a:cxnLst/>
            <a:rect b="b" l="0" r="r" t="0"/>
            <a:pathLst>
              <a:path h="654110" w="657981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4" name="">
            <a:extLst>
              <a:ext uri="{036704FB-A75B-4045-A8DE-37D02093AD0A}">
                <a16:creationId xmlns:a16="http://schemas.microsoft.com/office/drawing/2010/main" id="{FCFE67B4-6CC5-45FE-AB47-01EB25ACC241}"/>
              </a:ext>
            </a:extLst>
          </p:cNvPr>
          <p:cNvSpPr/>
          <p:nvPr/>
        </p:nvSpPr>
        <p:spPr>
          <a:xfrm flipH="true" flipV="false" rot="13500000">
            <a:off x="541915" y="4311777"/>
            <a:ext cx="404852" cy="400005"/>
          </a:xfrm>
          <a:custGeom>
            <a:avLst/>
            <a:gdLst/>
            <a:ahLst/>
            <a:cxnLst/>
            <a:rect b="b" l="0" r="r" t="0"/>
            <a:pathLst>
              <a:path h="400005" w="404853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">
            <a:extLst>
              <a:ext uri="{8477D396-EC50-4E33-8D54-4F2BB804B397}">
                <a16:creationId xmlns:a16="http://schemas.microsoft.com/office/drawing/2010/main" id="{F598FCBB-6438-41F0-9D4E-E8401E10AF44}"/>
              </a:ext>
            </a:extLst>
          </p:cNvPr>
          <p:cNvSpPr/>
          <p:nvPr/>
        </p:nvSpPr>
        <p:spPr>
          <a:xfrm flipH="true" flipV="false" rot="13500000">
            <a:off x="1166079" y="4653553"/>
            <a:ext cx="237173" cy="254646"/>
          </a:xfrm>
          <a:custGeom>
            <a:avLst/>
            <a:gdLst/>
            <a:ahLst/>
            <a:cxnLst/>
            <a:rect b="b" l="0" r="r" t="0"/>
            <a:pathLst>
              <a:path h="254646" w="237174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6" name="">
            <a:extLst>
              <a:ext uri="{BAB5FFA0-0CF7-4567-AB95-FE7F0E88FC0C}">
                <a16:creationId xmlns:a16="http://schemas.microsoft.com/office/drawing/2010/main" id="{180A2234-DDA0-4033-8B98-BA3A8374DA26}"/>
              </a:ext>
            </a:extLst>
          </p:cNvPr>
          <p:cNvSpPr/>
          <p:nvPr/>
        </p:nvSpPr>
        <p:spPr>
          <a:xfrm flipH="true" flipV="false" rot="7980000">
            <a:off x="8244868" y="792737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9ec6c5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DB4E1D92-E865-40E4-8350-95114BEFF189}">
        <p14:creationId xmlns:p14="http://schemas.microsoft.com/office/powerpoint/2010/main" val="174789638659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E6B46D08-DBD7-4D89-B709-7E78BA120A69}">
                <a16:creationId xmlns:a16="http://schemas.microsoft.com/office/drawing/2010/main" id="{40543479-5CC8-48A8-8793-8AB2201866F9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">
              <a:extLst>
                <a:ext uri="{BF7055A1-C301-4093-B931-B2C99006D7F4}">
                  <a16:creationId xmlns:a16="http://schemas.microsoft.com/office/drawing/2010/main" id="{90087D32-341C-43EA-B7C0-EC0F3F3C0AF6}"/>
                </a:ext>
              </a:extLst>
            </p:cNvPr>
            <p:cNvSpPr/>
            <p:nvPr/>
          </p:nvSpPr>
          <p:spPr>
            <a:xfrm flipH="true" flipV="false" rot="8100000">
              <a:off x="8620192" y="336632"/>
              <a:ext cx="464226" cy="476580"/>
            </a:xfrm>
            <a:custGeom>
              <a:avLst/>
              <a:gdLst/>
              <a:ahLst/>
              <a:cxnLst/>
              <a:rect b="b" l="0" r="r" t="0"/>
              <a:pathLst>
                <a:path h="476581" w="464226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>
              <a:extLst>
                <a:ext uri="{89806DDA-2281-4878-AD30-5F5F23DD3FEC}">
                  <a16:creationId xmlns:a16="http://schemas.microsoft.com/office/drawing/2010/main" id="{08DEB1A1-B140-4014-B882-B80C3D4A1F38}"/>
                </a:ext>
              </a:extLst>
            </p:cNvPr>
            <p:cNvSpPr/>
            <p:nvPr/>
          </p:nvSpPr>
          <p:spPr>
            <a:xfrm flipH="true" flipV="false" rot="8100000">
              <a:off x="8234772" y="989685"/>
              <a:ext cx="309856" cy="292385"/>
            </a:xfrm>
            <a:custGeom>
              <a:avLst/>
              <a:gdLst/>
              <a:ahLst/>
              <a:cxnLst/>
              <a:rect b="b" l="0" r="r" t="0"/>
              <a:pathLst>
                <a:path h="292385" w="309856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5" name="">
            <a:extLst>
              <a:ext uri="{B886A395-A554-46E1-A52F-D6E94FF10925}">
                <a16:creationId xmlns:a16="http://schemas.microsoft.com/office/drawing/2010/main" id="{8F88A2C6-35AD-4FFA-9E87-F83C7F72E885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">
              <a:extLst>
                <a:ext uri="{48DB2367-85FD-4080-AB63-FF48CCECFB4A}">
                  <a16:creationId xmlns:a16="http://schemas.microsoft.com/office/drawing/2010/main" id="{14BE37F3-3932-4C5A-B136-14BAAD9FEB2E}"/>
                </a:ext>
              </a:extLst>
            </p:cNvPr>
            <p:cNvSpPr/>
            <p:nvPr/>
          </p:nvSpPr>
          <p:spPr>
            <a:xfrm flipH="false" flipV="false"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b="b" l="0" r="r" t="0"/>
              <a:pathLst>
                <a:path h="554350" w="548677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>
              <a:extLst>
                <a:ext uri="{B435634D-E95E-430D-B887-49473F1382F9}">
                  <a16:creationId xmlns:a16="http://schemas.microsoft.com/office/drawing/2010/main" id="{AFD967DF-67EC-4329-B3FC-E735AE80F8BD}"/>
                </a:ext>
              </a:extLst>
            </p:cNvPr>
            <p:cNvSpPr/>
            <p:nvPr/>
          </p:nvSpPr>
          <p:spPr>
            <a:xfrm flipH="false" flipV="false"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Text Placeholder 2">
            <a:extLst>
              <a:ext uri="{D334925A-D6F4-4B6F-925E-EF89AEF03030}">
                <a16:creationId xmlns:a16="http://schemas.microsoft.com/office/drawing/2010/main" id="{6DAF66A0-2D91-4B43-8EC2-0FA1A9D3947E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762000" y="1381125"/>
            <a:ext cx="3619500" cy="476250"/>
          </a:xfrm>
          <a:prstGeom prst="rect">
            <a:avLst/>
          </a:prstGeom>
        </p:spPr>
        <p:txBody>
          <a:bodyPr anchor="ctr" bIns="0" lIns="0" rIns="0" rtlCol="0" tIns="0">
            <a:normAutofit fontScale="100000" lnSpcReduction="0"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9" name="Text Placeholder 4">
            <a:extLst>
              <a:ext uri="{447FFCE5-B023-4554-BE94-B2EC1E6316EB}">
                <a16:creationId xmlns:a16="http://schemas.microsoft.com/office/drawing/2010/main" id="{2B28EF45-17C1-44B0-BCD2-D16982660AA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4762500" y="1381125"/>
            <a:ext cx="3619500" cy="476250"/>
          </a:xfrm>
          <a:prstGeom prst="rect">
            <a:avLst/>
          </a:prstGeom>
        </p:spPr>
        <p:txBody>
          <a:bodyPr anchor="ctr" bIns="0" lIns="0" rIns="0" rtlCol="0" tIns="0">
            <a:normAutofit fontScale="100000" lnSpcReduction="0"/>
          </a:bodyPr>
          <a:lstStyle>
            <a:lvl1pPr indent="0" lvl="0" marL="0">
              <a:buNone/>
              <a:defRPr dirty="0" lang="en-US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" name="Content Placeholder 2">
            <a:extLst>
              <a:ext uri="{4CA1C7A1-52A9-47D6-A666-081B072AC650}">
                <a16:creationId xmlns:a16="http://schemas.microsoft.com/office/drawing/2010/main" id="{17183444-615D-479E-9724-B06B91AD159C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762000" y="1961537"/>
            <a:ext cx="3619500" cy="238125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1" name="Title 1">
            <a:extLst>
              <a:ext uri="{637D6D74-1B97-4BF5-8A14-BD9919EE2CE5}">
                <a16:creationId xmlns:a16="http://schemas.microsoft.com/office/drawing/2010/main" id="{99ADCC14-480E-4B36-AD99-942729402A3B}"/>
              </a:ext>
            </a:extLst>
          </p:cNvPr>
          <p:cNvSpPr>
            <a:spLocks noGrp="true"/>
          </p:cNvSpPr>
          <p:nvPr>
            <p:ph idx="3"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Content Placeholder 2">
            <a:extLst>
              <a:ext uri="{B51C2398-219E-4442-9B46-0BD2D05C6BEC}">
                <a16:creationId xmlns:a16="http://schemas.microsoft.com/office/drawing/2010/main" id="{450781F4-02C9-4298-8075-66950654CFCB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62500" y="1961537"/>
            <a:ext cx="3619500" cy="238125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3" name="Date Placeholder 4">
            <a:extLst>
              <a:ext uri="{D14731F4-0F4C-4D92-92CC-EACA5D20A76D}">
                <a16:creationId xmlns:a16="http://schemas.microsoft.com/office/drawing/2010/main" id="{58CE1979-61B9-465C-B2B8-99941F384AF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id="14" name="Footer Placeholder 5">
            <a:extLst>
              <a:ext uri="{2B57173A-29B8-4FD0-8836-3C5A2270F85C}">
                <a16:creationId xmlns:a16="http://schemas.microsoft.com/office/drawing/2010/main" id="{E7D41052-D6E1-49DA-AFE4-3C64C908662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5" name="Slide Number Placeholder 6">
            <a:extLst>
              <a:ext uri="{1DDB671D-745B-4C80-9999-26F6552C75EE}">
                <a16:creationId xmlns:a16="http://schemas.microsoft.com/office/drawing/2010/main" id="{0FB89C65-00D1-4A1D-BD0D-94F08060B0C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6" name="">
            <a:extLst>
              <a:ext uri="{386B898C-6545-4A4E-8AE6-43E1AA2732E3}">
                <a16:creationId xmlns:a16="http://schemas.microsoft.com/office/drawing/2010/main" id="{2423989D-94F1-4F5C-8C08-B8117517B301}"/>
              </a:ext>
            </a:extLst>
          </p:cNvPr>
          <p:cNvSpPr/>
          <p:nvPr/>
        </p:nvSpPr>
        <p:spPr>
          <a:xfrm flipH="false" flipV="false" rot="17160000">
            <a:off x="74704" y="3417522"/>
            <a:ext cx="632812" cy="645395"/>
          </a:xfrm>
          <a:custGeom>
            <a:avLst/>
            <a:gdLst/>
            <a:ahLst/>
            <a:cxnLst/>
            <a:rect b="b" l="0" r="r" t="0"/>
            <a:pathLst>
              <a:path h="645395" w="632812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">
            <a:extLst>
              <a:ext uri="{C162647E-A239-4493-B8C9-801C075E5D79}">
                <a16:creationId xmlns:a16="http://schemas.microsoft.com/office/drawing/2010/main" id="{9E129534-B3AC-462B-96BF-D7AA1150C74D}"/>
              </a:ext>
            </a:extLst>
          </p:cNvPr>
          <p:cNvSpPr/>
          <p:nvPr/>
        </p:nvSpPr>
        <p:spPr>
          <a:xfrm flipH="false" flipV="false" rot="13620000">
            <a:off x="620734" y="3882532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grpSp>
        <p:nvGrpSpPr>
          <p:cNvPr id="18" name="">
            <a:extLst>
              <a:ext uri="{3253FBD9-51D0-4A27-B306-ACA5A593C068}">
                <a16:creationId xmlns:a16="http://schemas.microsoft.com/office/drawing/2010/main" id="{8A2F1E58-0D99-4145-BA91-F3404B2A291B}"/>
              </a:ext>
            </a:extLst>
          </p:cNvPr>
          <p:cNvGrpSpPr>
            <a:grpSpLocks noChangeAspect="true"/>
          </p:cNvGrpSpPr>
          <p:nvPr/>
        </p:nvGrpSpPr>
        <p:grpSpPr>
          <a:xfrm flipH="true" flipV="false" rot="0">
            <a:off x="-211350" y="3761051"/>
            <a:ext cx="1767773" cy="1399527"/>
            <a:chOff x="2310888" y="3710483"/>
            <a:chExt cx="1232001" cy="975347"/>
          </a:xfrm>
          <a:solidFill>
            <a:schemeClr val="accent1">
              <a:alpha val="25000"/>
            </a:schemeClr>
          </a:solidFill>
        </p:grpSpPr>
        <p:sp>
          <p:nvSpPr>
            <p:cNvPr id="19" name="">
              <a:extLst>
                <a:ext uri="{A82884E4-E297-4D1A-BA3E-F62ECE8BC7FC}">
                  <a16:creationId xmlns:a16="http://schemas.microsoft.com/office/drawing/2010/main" id="{B72F70B0-73C5-4A63-AF0B-A0A0B3230815}"/>
                </a:ext>
              </a:extLst>
            </p:cNvPr>
            <p:cNvSpPr/>
            <p:nvPr/>
          </p:nvSpPr>
          <p:spPr>
            <a:xfrm flipH="false" flipV="false"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b="b" l="0" r="r" t="0"/>
              <a:pathLst>
                <a:path h="870197" w="823278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grpFill/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">
              <a:extLst>
                <a:ext uri="{D2F8DFB0-1B78-49C7-B778-4287BEAA6B85}">
                  <a16:creationId xmlns:a16="http://schemas.microsoft.com/office/drawing/2010/main" id="{B5E5D26F-B65D-4F8B-9F67-7E864290B17C}"/>
                </a:ext>
              </a:extLst>
            </p:cNvPr>
            <p:cNvSpPr/>
            <p:nvPr/>
          </p:nvSpPr>
          <p:spPr>
            <a:xfrm flipH="false" flipV="false"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grpFill/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  <p:custDataLst>
      <p:tags r:id="rId2"/>
    </p:custDataLst>
    <p:extLst>
      <p:ext uri="{D9B2F562-4173-4B8D-AEA7-9BEA554524BB}">
        <p14:creationId xmlns:p14="http://schemas.microsoft.com/office/powerpoint/2010/main" val="174789638659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FF857D1-06D9-4A2E-9B0A-139DDCCFFDC2}">
                <a16:creationId xmlns:a16="http://schemas.microsoft.com/office/drawing/2010/main" id="{BE20D4A2-1E97-4BDF-8D0B-29A2A88F9222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76250" y="2190750"/>
            <a:ext cx="6667500" cy="762000"/>
          </a:xfrm>
        </p:spPr>
        <p:txBody>
          <a:bodyPr anchor="ctr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Slide Number Placeholder 3">
            <a:extLst>
              <a:ext uri="{9720835F-38DC-47F6-AD75-8725F38E13F3}">
                <a16:creationId xmlns:a16="http://schemas.microsoft.com/office/drawing/2010/main" id="{156514D1-2163-49DE-A026-7744C79FFACC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4" name="Footer Placeholder 2">
            <a:extLst>
              <a:ext uri="{ED4EE729-2C0D-4E8A-BD26-B4EC6F72A6A3}">
                <a16:creationId xmlns:a16="http://schemas.microsoft.com/office/drawing/2010/main" id="{9819336A-5976-4D0B-912F-60D4B62B0D47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5" name="Date Placeholder 1">
            <a:extLst>
              <a:ext uri="{53784252-99E0-413E-A78C-BFFAD9233216}">
                <a16:creationId xmlns:a16="http://schemas.microsoft.com/office/drawing/2010/main" id="{32A581A4-1F02-49BF-A2AE-F25A61D5A46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6" name="">
            <a:extLst>
              <a:ext uri="{6B50BDF8-C166-4109-8564-A165780C2EB0}">
                <a16:creationId xmlns:a16="http://schemas.microsoft.com/office/drawing/2010/main" id="{04B84DE5-4113-4DB0-9BB4-98DD902B6F56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4590267" y="2081155"/>
            <a:ext cx="4782903" cy="3284044"/>
            <a:chOff x="4590267" y="2081155"/>
            <a:chExt cx="4782903" cy="3284044"/>
          </a:xfrm>
        </p:grpSpPr>
        <p:sp>
          <p:nvSpPr>
            <p:cNvPr id="7" name="">
              <a:extLst>
                <a:ext uri="{4B72E2ED-E448-4CE6-801B-DC55C02A68CF}">
                  <a16:creationId xmlns:a16="http://schemas.microsoft.com/office/drawing/2010/main" id="{72B3A9DB-FE66-4B95-AE23-3C6A3EF52BC1}"/>
                </a:ext>
              </a:extLst>
            </p:cNvPr>
            <p:cNvSpPr/>
            <p:nvPr/>
          </p:nvSpPr>
          <p:spPr>
            <a:xfrm flipH="false" flipV="false" rot="17100000">
              <a:off x="6919617" y="4211307"/>
              <a:ext cx="814120" cy="883148"/>
            </a:xfrm>
            <a:custGeom>
              <a:avLst/>
              <a:gdLst/>
              <a:ahLst/>
              <a:cxnLst/>
              <a:rect b="b" l="0" r="r" t="0"/>
              <a:pathLst>
                <a:path h="838122" w="819859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>
              <a:outerShdw blurRad="317500" dir="5400000" dist="9525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">
              <a:extLst>
                <a:ext uri="{987415FC-6FE3-4186-8F8B-F6005ABDCB67}">
                  <a16:creationId xmlns:a16="http://schemas.microsoft.com/office/drawing/2010/main" id="{AEC86C20-72D1-491D-A978-8018C6718F76}"/>
                </a:ext>
              </a:extLst>
            </p:cNvPr>
            <p:cNvSpPr/>
            <p:nvPr/>
          </p:nvSpPr>
          <p:spPr>
            <a:xfrm flipH="true" flipV="false" rot="4440000">
              <a:off x="8269642" y="3814286"/>
              <a:ext cx="822035" cy="855471"/>
            </a:xfrm>
            <a:custGeom>
              <a:avLst/>
              <a:gdLst/>
              <a:ahLst/>
              <a:cxnLst/>
              <a:rect b="b" l="0" r="r" t="0"/>
              <a:pathLst>
                <a:path h="855471" w="822036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">
              <a:extLst>
                <a:ext uri="{7E64C7AA-4122-4420-AB18-E8EE9C5BA569}">
                  <a16:creationId xmlns:a16="http://schemas.microsoft.com/office/drawing/2010/main" id="{9131507A-72BB-4509-8E04-7A121F698E2F}"/>
                </a:ext>
              </a:extLst>
            </p:cNvPr>
            <p:cNvSpPr/>
            <p:nvPr/>
          </p:nvSpPr>
          <p:spPr>
            <a:xfrm flipH="true" flipV="false" rot="4440000">
              <a:off x="7494026" y="4228358"/>
              <a:ext cx="832497" cy="855471"/>
            </a:xfrm>
            <a:custGeom>
              <a:avLst/>
              <a:gdLst/>
              <a:ahLst/>
              <a:cxnLst/>
              <a:rect b="b" l="0" r="r" t="0"/>
              <a:pathLst>
                <a:path h="855471" w="832497">
                  <a:moveTo>
                    <a:pt x="212602" y="0"/>
                  </a:moveTo>
                  <a:lnTo>
                    <a:pt x="832497" y="606691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649b9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4D46ABDF-1CC7-4F4D-B597-D15D0D375D7D}">
                  <a16:creationId xmlns:a16="http://schemas.microsoft.com/office/drawing/2010/main" id="{B297FD67-FAD3-439E-BDF9-6550D8FECC78}"/>
                </a:ext>
              </a:extLst>
            </p:cNvPr>
            <p:cNvSpPr/>
            <p:nvPr/>
          </p:nvSpPr>
          <p:spPr>
            <a:xfrm flipH="true" flipV="false" rot="4440000">
              <a:off x="5988910" y="4216850"/>
              <a:ext cx="832522" cy="865023"/>
            </a:xfrm>
            <a:custGeom>
              <a:avLst/>
              <a:gdLst/>
              <a:ahLst/>
              <a:cxnLst/>
              <a:rect b="b" l="0" r="r" t="0"/>
              <a:pathLst>
                <a:path h="865024" w="832523">
                  <a:moveTo>
                    <a:pt x="197007" y="0"/>
                  </a:moveTo>
                  <a:lnTo>
                    <a:pt x="832523" y="635935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649b9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">
              <a:extLst>
                <a:ext uri="{47D2A557-EE94-415C-9AE5-740F9EB3631A}">
                  <a16:creationId xmlns:a16="http://schemas.microsoft.com/office/drawing/2010/main" id="{36E93F29-D523-4CAF-9137-95389B916747}"/>
                </a:ext>
              </a:extLst>
            </p:cNvPr>
            <p:cNvSpPr/>
            <p:nvPr/>
          </p:nvSpPr>
          <p:spPr>
            <a:xfrm flipH="false" flipV="false"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b="b" l="0" r="r" t="0"/>
              <a:pathLst>
                <a:path h="852787" w="829664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">
              <a:extLst>
                <a:ext uri="{A8486317-66DF-4588-BDA8-72BC116AAA85}">
                  <a16:creationId xmlns:a16="http://schemas.microsoft.com/office/drawing/2010/main" id="{1F02251F-ED43-470A-AD66-6FEEB14E85E4}"/>
                </a:ext>
              </a:extLst>
            </p:cNvPr>
            <p:cNvSpPr/>
            <p:nvPr/>
          </p:nvSpPr>
          <p:spPr>
            <a:xfrm flipH="false" flipV="false"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b="b" l="0" r="r" t="0"/>
              <a:pathLst>
                <a:path h="870197" w="823278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940D25DB-185D-424F-B254-5B7563EAD89B}">
                  <a16:creationId xmlns:a16="http://schemas.microsoft.com/office/drawing/2010/main" id="{F834F26E-5B35-4BA8-974B-EAF5ACCFE235}"/>
                </a:ext>
              </a:extLst>
            </p:cNvPr>
            <p:cNvSpPr/>
            <p:nvPr/>
          </p:nvSpPr>
          <p:spPr>
            <a:xfrm flipH="true" flipV="false" rot="4620000">
              <a:off x="6759349" y="3813886"/>
              <a:ext cx="832598" cy="819595"/>
            </a:xfrm>
            <a:custGeom>
              <a:avLst/>
              <a:gdLst/>
              <a:ahLst/>
              <a:cxnLst/>
              <a:rect b="b" l="0" r="r" t="0"/>
              <a:pathLst>
                <a:path h="819596" w="832598">
                  <a:moveTo>
                    <a:pt x="224593" y="0"/>
                  </a:moveTo>
                  <a:lnTo>
                    <a:pt x="832598" y="627034"/>
                  </a:lnTo>
                  <a:lnTo>
                    <a:pt x="0" y="819596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">
              <a:extLst>
                <a:ext uri="{F802FD92-A853-410E-A768-31479ACCD54D}">
                  <a16:creationId xmlns:a16="http://schemas.microsoft.com/office/drawing/2010/main" id="{8FB16505-15E4-4A6D-B0D1-2EA781D5AE88}"/>
                </a:ext>
              </a:extLst>
            </p:cNvPr>
            <p:cNvSpPr/>
            <p:nvPr/>
          </p:nvSpPr>
          <p:spPr>
            <a:xfrm flipH="true" flipV="false" rot="4440000">
              <a:off x="8423243" y="2151554"/>
              <a:ext cx="632812" cy="645395"/>
            </a:xfrm>
            <a:custGeom>
              <a:avLst/>
              <a:gdLst/>
              <a:ahLst/>
              <a:cxnLst/>
              <a:rect b="b" l="0" r="r" t="0"/>
              <a:pathLst>
                <a:path h="645395" w="632812">
                  <a:moveTo>
                    <a:pt x="147294" y="0"/>
                  </a:moveTo>
                  <a:lnTo>
                    <a:pt x="632812" y="473590"/>
                  </a:lnTo>
                  <a:lnTo>
                    <a:pt x="0" y="645395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5" name="">
              <a:extLst>
                <a:ext uri="{610667F4-C51B-4D39-BD14-CC3C6B545EB4}">
                  <a16:creationId xmlns:a16="http://schemas.microsoft.com/office/drawing/2010/main" id="{A74EAAAE-3057-4FF4-980F-4D428E5378EB}"/>
                </a:ext>
              </a:extLst>
            </p:cNvPr>
            <p:cNvSpPr/>
            <p:nvPr/>
          </p:nvSpPr>
          <p:spPr>
            <a:xfrm flipH="false" flipV="false"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7357214B-7765-40F4-ABBA-F3A49FEDE5C0}">
                  <a16:creationId xmlns:a16="http://schemas.microsoft.com/office/drawing/2010/main" id="{D8B09E84-5B9F-4DAA-BCD8-07550D1BFFDC}"/>
                </a:ext>
              </a:extLst>
            </p:cNvPr>
            <p:cNvSpPr/>
            <p:nvPr/>
          </p:nvSpPr>
          <p:spPr>
            <a:xfrm flipH="false" flipV="false" rot="17160000">
              <a:off x="7678692" y="3822277"/>
              <a:ext cx="831270" cy="836976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">
              <a:extLst>
                <a:ext uri="{75FECA10-A662-44BC-BBF8-1B6B52D28DA7}">
                  <a16:creationId xmlns:a16="http://schemas.microsoft.com/office/drawing/2010/main" id="{782F291F-A386-4D98-8180-A5A962D86DC8}"/>
                </a:ext>
              </a:extLst>
            </p:cNvPr>
            <p:cNvSpPr/>
            <p:nvPr/>
          </p:nvSpPr>
          <p:spPr>
            <a:xfrm flipH="false" flipV="false" rot="17160000">
              <a:off x="6241951" y="4594726"/>
              <a:ext cx="610789" cy="725923"/>
            </a:xfrm>
            <a:custGeom>
              <a:avLst/>
              <a:gdLst/>
              <a:ahLst/>
              <a:cxnLst/>
              <a:rect b="b" l="0" r="r" t="0"/>
              <a:pathLst>
                <a:path h="725924" w="610789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">
              <a:extLst>
                <a:ext uri="{325AFE76-79DC-4BDA-90D1-F4AE04C68B16}">
                  <a16:creationId xmlns:a16="http://schemas.microsoft.com/office/drawing/2010/main" id="{A59582CA-BBDE-45E8-BAFE-672D540A25E7}"/>
                </a:ext>
              </a:extLst>
            </p:cNvPr>
            <p:cNvSpPr/>
            <p:nvPr/>
          </p:nvSpPr>
          <p:spPr>
            <a:xfrm flipH="false" flipV="false" rot="17160000">
              <a:off x="4717951" y="4594726"/>
              <a:ext cx="610789" cy="725923"/>
            </a:xfrm>
            <a:custGeom>
              <a:avLst/>
              <a:gdLst/>
              <a:ahLst/>
              <a:cxnLst/>
              <a:rect b="b" l="0" r="r" t="0"/>
              <a:pathLst>
                <a:path h="725924" w="610789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">
              <a:extLst>
                <a:ext uri="{9FB6AA26-54BF-4E60-AEDF-0390B48EF511}">
                  <a16:creationId xmlns:a16="http://schemas.microsoft.com/office/drawing/2010/main" id="{85C72D8D-E047-4CCD-BC6D-19EDF11BDE2C}"/>
                </a:ext>
              </a:extLst>
            </p:cNvPr>
            <p:cNvSpPr/>
            <p:nvPr/>
          </p:nvSpPr>
          <p:spPr>
            <a:xfrm flipH="true" flipV="false" rot="4440000">
              <a:off x="5221643" y="3814286"/>
              <a:ext cx="822035" cy="855471"/>
            </a:xfrm>
            <a:custGeom>
              <a:avLst/>
              <a:gdLst/>
              <a:ahLst/>
              <a:cxnLst/>
              <a:rect b="b" l="0" r="r" t="0"/>
              <a:pathLst>
                <a:path h="855471" w="822036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1c5c7d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">
              <a:extLst>
                <a:ext uri="{0F5B4588-A4C7-4449-B420-69B5CC131455}">
                  <a16:creationId xmlns:a16="http://schemas.microsoft.com/office/drawing/2010/main" id="{D6CB777C-7178-46DB-8DD6-B22048D9751F}"/>
                </a:ext>
              </a:extLst>
            </p:cNvPr>
            <p:cNvSpPr/>
            <p:nvPr/>
          </p:nvSpPr>
          <p:spPr>
            <a:xfrm flipH="true" flipV="false" rot="4440000">
              <a:off x="5363241" y="4606814"/>
              <a:ext cx="614563" cy="725923"/>
            </a:xfrm>
            <a:custGeom>
              <a:avLst/>
              <a:gdLst/>
              <a:ahLst/>
              <a:cxnLst/>
              <a:rect b="b" l="0" r="r" t="0"/>
              <a:pathLst>
                <a:path h="725924" w="61456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d5d6d8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">
              <a:extLst>
                <a:ext uri="{910F7916-25E0-439B-9ABA-6175BE9D6113}">
                  <a16:creationId xmlns:a16="http://schemas.microsoft.com/office/drawing/2010/main" id="{CD9B9C61-3FCD-49E3-9B96-B9E5AD541666}"/>
                </a:ext>
              </a:extLst>
            </p:cNvPr>
            <p:cNvSpPr/>
            <p:nvPr/>
          </p:nvSpPr>
          <p:spPr>
            <a:xfrm flipH="false" flipV="false" rot="17160000">
              <a:off x="5401541" y="4229233"/>
              <a:ext cx="812119" cy="865023"/>
            </a:xfrm>
            <a:custGeom>
              <a:avLst/>
              <a:gdLst/>
              <a:ahLst/>
              <a:cxnLst/>
              <a:rect b="b" l="0" r="r" t="0"/>
              <a:pathLst>
                <a:path h="865024" w="812119">
                  <a:moveTo>
                    <a:pt x="197007" y="0"/>
                  </a:moveTo>
                  <a:lnTo>
                    <a:pt x="812119" y="614247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9fc6c6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">
              <a:extLst>
                <a:ext uri="{2E405A77-B25A-48FF-9C56-10824D946FB3}">
                  <a16:creationId xmlns:a16="http://schemas.microsoft.com/office/drawing/2010/main" id="{8A60C3C7-D298-4FD0-9A73-35B503AF9E46}"/>
                </a:ext>
              </a:extLst>
            </p:cNvPr>
            <p:cNvSpPr/>
            <p:nvPr/>
          </p:nvSpPr>
          <p:spPr>
            <a:xfrm flipH="true" flipV="false" rot="15180000">
              <a:off x="6908606" y="3548910"/>
              <a:ext cx="461665" cy="523760"/>
            </a:xfrm>
            <a:custGeom>
              <a:avLst/>
              <a:gdLst/>
              <a:ahLst/>
              <a:cxnLst/>
              <a:rect b="b" l="0" r="r" t="0"/>
              <a:pathLst>
                <a:path h="523760" w="461665">
                  <a:moveTo>
                    <a:pt x="94809" y="0"/>
                  </a:moveTo>
                  <a:lnTo>
                    <a:pt x="461665" y="367337"/>
                  </a:lnTo>
                  <a:lnTo>
                    <a:pt x="0" y="523760"/>
                  </a:lnTo>
                  <a:close/>
                </a:path>
              </a:pathLst>
            </a:custGeom>
            <a:solidFill>
              <a:srgbClr val="649a97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3" name="">
              <a:extLst>
                <a:ext uri="{2549110B-C490-4A3A-A679-ABDE5C929EE7}">
                  <a16:creationId xmlns:a16="http://schemas.microsoft.com/office/drawing/2010/main" id="{E6743504-6138-4B95-AFE0-92F3B4F962CB}"/>
                </a:ext>
              </a:extLst>
            </p:cNvPr>
            <p:cNvSpPr/>
            <p:nvPr/>
          </p:nvSpPr>
          <p:spPr>
            <a:xfrm flipH="true" flipV="false" rot="15060000">
              <a:off x="4882038" y="3912698"/>
              <a:ext cx="449461" cy="479620"/>
            </a:xfrm>
            <a:custGeom>
              <a:avLst/>
              <a:gdLst/>
              <a:ahLst/>
              <a:cxnLst/>
              <a:rect b="b" l="0" r="r" t="0"/>
              <a:pathLst>
                <a:path h="479621" w="449461">
                  <a:moveTo>
                    <a:pt x="106892" y="0"/>
                  </a:moveTo>
                  <a:lnTo>
                    <a:pt x="449461" y="321270"/>
                  </a:lnTo>
                  <a:lnTo>
                    <a:pt x="0" y="479621"/>
                  </a:lnTo>
                  <a:close/>
                </a:path>
              </a:pathLst>
            </a:custGeom>
            <a:solidFill>
              <a:srgbClr val="649a97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">
              <a:extLst>
                <a:ext uri="{45502C03-66DA-42FA-8916-566B00AD23E8}">
                  <a16:creationId xmlns:a16="http://schemas.microsoft.com/office/drawing/2010/main" id="{BF087E89-2733-4988-90CB-8DD6A6574175}"/>
                </a:ext>
              </a:extLst>
            </p:cNvPr>
            <p:cNvSpPr/>
            <p:nvPr/>
          </p:nvSpPr>
          <p:spPr>
            <a:xfrm flipH="true" flipV="false" rot="7980000">
              <a:off x="6611950" y="3434000"/>
              <a:ext cx="250517" cy="275796"/>
            </a:xfrm>
            <a:custGeom>
              <a:avLst/>
              <a:gdLst/>
              <a:ahLst/>
              <a:cxnLst/>
              <a:rect b="b" l="0" r="r" t="0"/>
              <a:pathLst>
                <a:path h="254646" w="237174">
                  <a:moveTo>
                    <a:pt x="68932" y="0"/>
                  </a:moveTo>
                  <a:lnTo>
                    <a:pt x="237174" y="166206"/>
                  </a:lnTo>
                  <a:lnTo>
                    <a:pt x="0" y="254646"/>
                  </a:lnTo>
                  <a:close/>
                </a:path>
              </a:pathLst>
            </a:custGeom>
            <a:solidFill>
              <a:srgbClr val="2a3537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5" name="">
              <a:extLst>
                <a:ext uri="{79AA035B-6709-4487-B078-590165336002}">
                  <a16:creationId xmlns:a16="http://schemas.microsoft.com/office/drawing/2010/main" id="{021026FB-727A-4681-B3C9-F3335BAD88E7}"/>
                </a:ext>
              </a:extLst>
            </p:cNvPr>
            <p:cNvSpPr/>
            <p:nvPr/>
          </p:nvSpPr>
          <p:spPr>
            <a:xfrm flipH="true" flipV="false" rot="7980000">
              <a:off x="8244868" y="2583437"/>
              <a:ext cx="284338" cy="275796"/>
            </a:xfrm>
            <a:custGeom>
              <a:avLst/>
              <a:gdLst/>
              <a:ahLst/>
              <a:cxnLst/>
              <a:rect b="b" l="0" r="r" t="0"/>
              <a:pathLst>
                <a:path h="275796" w="284339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2a3537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6" name="">
              <a:extLst>
                <a:ext uri="{F5C5F27E-0BF6-4B4D-8AA6-1AA19232F235}">
                  <a16:creationId xmlns:a16="http://schemas.microsoft.com/office/drawing/2010/main" id="{D67A3E66-45BB-4079-85D1-4EC00FB972B5}"/>
                </a:ext>
              </a:extLst>
            </p:cNvPr>
            <p:cNvSpPr/>
            <p:nvPr/>
          </p:nvSpPr>
          <p:spPr>
            <a:xfrm flipH="true" flipV="false" rot="4440000">
              <a:off x="8418471" y="4573171"/>
              <a:ext cx="612994" cy="763349"/>
            </a:xfrm>
            <a:custGeom>
              <a:avLst/>
              <a:gdLst/>
              <a:ahLst/>
              <a:cxnLst/>
              <a:rect b="b" l="0" r="r" t="0"/>
              <a:pathLst>
                <a:path h="763350" w="612994">
                  <a:moveTo>
                    <a:pt x="0" y="0"/>
                  </a:moveTo>
                  <a:lnTo>
                    <a:pt x="612994" y="654979"/>
                  </a:lnTo>
                  <a:lnTo>
                    <a:pt x="214429" y="763350"/>
                  </a:lnTo>
                  <a:close/>
                </a:path>
              </a:pathLst>
            </a:custGeom>
            <a:solidFill>
              <a:srgbClr val="649a97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7" name="">
              <a:extLst>
                <a:ext uri="{054BFD59-2A7C-4C6E-BCED-D71CD80ABF08}">
                  <a16:creationId xmlns:a16="http://schemas.microsoft.com/office/drawing/2010/main" id="{478117E3-48B7-4849-A235-478E3F9648F4}"/>
                </a:ext>
              </a:extLst>
            </p:cNvPr>
            <p:cNvSpPr/>
            <p:nvPr/>
          </p:nvSpPr>
          <p:spPr>
            <a:xfrm flipH="false" flipV="false" rot="17160000">
              <a:off x="7734100" y="4574247"/>
              <a:ext cx="614562" cy="758294"/>
            </a:xfrm>
            <a:custGeom>
              <a:avLst/>
              <a:gdLst/>
              <a:ahLst/>
              <a:cxnLst/>
              <a:rect b="b" l="0" r="r" t="0"/>
              <a:pathLst>
                <a:path h="725924" w="61456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9ec6c5"/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8" name="">
            <a:extLst>
              <a:ext uri="{A9D5952A-B64D-4CF0-AF59-E01620C7E12B}">
                <a16:creationId xmlns:a16="http://schemas.microsoft.com/office/drawing/2010/main" id="{316E908D-4323-404A-A26A-A6BB97DF910C}"/>
              </a:ext>
            </a:extLst>
          </p:cNvPr>
          <p:cNvSpPr/>
          <p:nvPr/>
        </p:nvSpPr>
        <p:spPr>
          <a:xfrm flipH="true" flipV="false" rot="13500000">
            <a:off x="541915" y="4311777"/>
            <a:ext cx="404852" cy="400005"/>
          </a:xfrm>
          <a:custGeom>
            <a:avLst/>
            <a:gdLst/>
            <a:ahLst/>
            <a:cxnLst/>
            <a:rect b="b" l="0" r="r" t="0"/>
            <a:pathLst>
              <a:path h="400005" w="404853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9" name="">
            <a:extLst>
              <a:ext uri="{2E3318B6-F9D0-4408-810A-7ECA6AA1CB10}">
                <a16:creationId xmlns:a16="http://schemas.microsoft.com/office/drawing/2010/main" id="{CD4FD4F2-8EB0-4FC7-8E54-3D6B073BD5E2}"/>
              </a:ext>
            </a:extLst>
          </p:cNvPr>
          <p:cNvSpPr/>
          <p:nvPr/>
        </p:nvSpPr>
        <p:spPr>
          <a:xfrm flipH="true" flipV="false" rot="13500000">
            <a:off x="1166079" y="4653553"/>
            <a:ext cx="237173" cy="254646"/>
          </a:xfrm>
          <a:custGeom>
            <a:avLst/>
            <a:gdLst/>
            <a:ahLst/>
            <a:cxnLst/>
            <a:rect b="b" l="0" r="r" t="0"/>
            <a:pathLst>
              <a:path h="254646" w="237174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2a3537"/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17C597FB-1A0E-4284-867A-4C71C5732716}">
        <p14:creationId xmlns:p14="http://schemas.microsoft.com/office/powerpoint/2010/main" val="174789638659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DC7A11A6-887B-49D9-9F29-F189AC60C89B}">
                <a16:creationId xmlns:a16="http://schemas.microsoft.com/office/drawing/2010/main" id="{7E7C6BAE-DF55-4B3D-8035-63943EA8B70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7767818" y="4695034"/>
            <a:ext cx="613018" cy="285750"/>
          </a:xfrm>
        </p:spPr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86040F04-05CC-4B5D-BA9A-B1724288E67B}">
                <a16:creationId xmlns:a16="http://schemas.microsoft.com/office/drawing/2010/main" id="{E449BD52-8C32-4412-AEA5-5CEE6327F26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1">
            <a:extLst>
              <a:ext uri="{FDB3FB4B-73AB-4A7D-9D1C-78E9AB108A57}">
                <a16:creationId xmlns:a16="http://schemas.microsoft.com/office/drawing/2010/main" id="{A4CC6C60-1DA0-4472-92C8-8C385A4586E9}"/>
              </a:ext>
            </a:extLst>
          </p:cNvPr>
          <p:cNvSpPr>
            <a:spLocks noGrp="true"/>
          </p:cNvSpPr>
          <p:nvPr>
            <p:ph idx="10" sz="half" type="dt"/>
          </p:nvPr>
        </p:nvSpPr>
        <p:spPr>
          <a:xfrm rot="0">
            <a:off x="762000" y="4695034"/>
            <a:ext cx="1639570" cy="285750"/>
          </a:xfrm>
        </p:spPr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6D97359-FC2E-463D-BE8E-AFFD2FAF698C}">
        <p14:creationId xmlns:p14="http://schemas.microsoft.com/office/powerpoint/2010/main" val="1747896386602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Title 1">
            <a:extLst>
              <a:ext uri="{F8EEF4D4-1533-4ABE-8216-5CDD2EE66D85}">
                <a16:creationId xmlns:a16="http://schemas.microsoft.com/office/drawing/2010/main" id="{DD50851D-3DF2-47BE-B943-FCAB9D55539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false" id="3" name="Text Placeholder 3">
            <a:extLst>
              <a:ext uri="{A623FC98-FE08-4AA9-9B72-45444444C225}">
                <a16:creationId xmlns:a16="http://schemas.microsoft.com/office/drawing/2010/main" id="{6950C178-5FE0-4B18-810A-3C859DCBD4DB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2857500" cy="2952750"/>
          </a:xfrm>
        </p:spPr>
        <p:txBody>
          <a:bodyPr anchor="t" bIns="0" lIns="0" rIns="0" rtlCol="0" tIns="0">
            <a:noAutofit/>
          </a:bodyPr>
          <a:lstStyle>
            <a:lvl1pPr indent="0" lvl="0" marL="0">
              <a:buNone/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4" name="Content Placeholder 2">
            <a:extLst>
              <a:ext uri="{98A8C2D1-2BBD-4A00-8DA3-4F5A48E3BBEA}">
                <a16:creationId xmlns:a16="http://schemas.microsoft.com/office/drawing/2010/main" id="{00E84514-7C22-4B5D-8348-8F5AAA2DF08D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3810000" y="1428750"/>
            <a:ext cx="4572000" cy="2952750"/>
          </a:xfrm>
        </p:spPr>
        <p:txBody>
          <a:bodyPr bIns="0" lIns="0" rIns="0" rtlCol="0" tIns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3">
            <a:extLst>
              <a:ext uri="{F16261F2-4A41-4C91-A4A0-9700B43583BD}">
                <a16:creationId xmlns:a16="http://schemas.microsoft.com/office/drawing/2010/main" id="{4FBA9D0B-9022-47A5-9C97-7AE75985BBC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BAE94D29-D45A-483A-93AC-F483EC9CE3A0}">
                <a16:creationId xmlns:a16="http://schemas.microsoft.com/office/drawing/2010/main" id="{CB3E5782-555F-4C88-976D-E3D4926AE32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C861608C-394A-4B96-AAA0-071B2822307B}">
                <a16:creationId xmlns:a16="http://schemas.microsoft.com/office/drawing/2010/main" id="{CAAC412C-758B-49A6-9A5F-6E8021D358AA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8" name="">
            <a:extLst>
              <a:ext uri="{0DDFBA97-1AB7-49D3-8F76-4997A7A7F28A}">
                <a16:creationId xmlns:a16="http://schemas.microsoft.com/office/drawing/2010/main" id="{76B368AD-5B15-4230-A31C-7F1272CB58A9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9" name="">
              <a:extLst>
                <a:ext uri="{749BA923-614C-4FD4-8291-180E3BC3B9BB}">
                  <a16:creationId xmlns:a16="http://schemas.microsoft.com/office/drawing/2010/main" id="{87E1FC2E-3498-4A35-B756-04E4B32B3653}"/>
                </a:ext>
              </a:extLst>
            </p:cNvPr>
            <p:cNvSpPr/>
            <p:nvPr/>
          </p:nvSpPr>
          <p:spPr>
            <a:xfrm flipH="true" flipV="false" rot="8100000">
              <a:off x="8620192" y="336632"/>
              <a:ext cx="464226" cy="476580"/>
            </a:xfrm>
            <a:custGeom>
              <a:avLst/>
              <a:gdLst/>
              <a:ahLst/>
              <a:cxnLst/>
              <a:rect b="b" l="0" r="r" t="0"/>
              <a:pathLst>
                <a:path h="476581" w="464226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">
              <a:extLst>
                <a:ext uri="{18B85392-1FC3-4B30-BEA4-7980CC2E496C}">
                  <a16:creationId xmlns:a16="http://schemas.microsoft.com/office/drawing/2010/main" id="{161A5895-C639-463D-BFA1-A812650DABFF}"/>
                </a:ext>
              </a:extLst>
            </p:cNvPr>
            <p:cNvSpPr/>
            <p:nvPr/>
          </p:nvSpPr>
          <p:spPr>
            <a:xfrm flipH="true" flipV="false" rot="8100000">
              <a:off x="8234772" y="989685"/>
              <a:ext cx="309856" cy="292385"/>
            </a:xfrm>
            <a:custGeom>
              <a:avLst/>
              <a:gdLst/>
              <a:ahLst/>
              <a:cxnLst/>
              <a:rect b="b" l="0" r="r" t="0"/>
              <a:pathLst>
                <a:path h="292385" w="309856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1" name="">
            <a:extLst>
              <a:ext uri="{933127EF-FE2F-4946-B673-42D56701D829}">
                <a16:creationId xmlns:a16="http://schemas.microsoft.com/office/drawing/2010/main" id="{2E732706-0B91-47D8-A654-5EEF4D764163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767818" y="4111542"/>
            <a:ext cx="1161335" cy="869232"/>
            <a:chOff x="7737300" y="4349553"/>
            <a:chExt cx="1161335" cy="869232"/>
          </a:xfrm>
        </p:grpSpPr>
        <p:sp>
          <p:nvSpPr>
            <p:cNvPr id="12" name="">
              <a:extLst>
                <a:ext uri="{28AF3EAB-0585-4C17-AB12-D9834AC709A9}">
                  <a16:creationId xmlns:a16="http://schemas.microsoft.com/office/drawing/2010/main" id="{601329E0-8084-49D6-9357-4D1FBFBC7745}"/>
                </a:ext>
              </a:extLst>
            </p:cNvPr>
            <p:cNvSpPr/>
            <p:nvPr/>
          </p:nvSpPr>
          <p:spPr>
            <a:xfrm flipH="false" flipV="false"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b="b" l="0" r="r" t="0"/>
              <a:pathLst>
                <a:path h="554350" w="548677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">
              <a:extLst>
                <a:ext uri="{029361C7-5111-4805-B57C-4A117D091075}">
                  <a16:creationId xmlns:a16="http://schemas.microsoft.com/office/drawing/2010/main" id="{35765448-592D-43EF-B3D8-32C7967460B2}"/>
                </a:ext>
              </a:extLst>
            </p:cNvPr>
            <p:cNvSpPr/>
            <p:nvPr/>
          </p:nvSpPr>
          <p:spPr>
            <a:xfrm flipH="false" flipV="false" rot="8100000">
              <a:off x="8527755" y="4855274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14" name="">
            <a:extLst>
              <a:ext uri="{A1DFAAEE-5BAE-46B8-98B9-CB994F5A5D70}">
                <a16:creationId xmlns:a16="http://schemas.microsoft.com/office/drawing/2010/main" id="{7408D951-B4A6-4D67-A04D-BB0890B5A3F2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-235600" y="4140755"/>
            <a:ext cx="1185101" cy="1394311"/>
            <a:chOff x="-223071" y="4216650"/>
            <a:chExt cx="1185101" cy="1394311"/>
          </a:xfrm>
        </p:grpSpPr>
        <p:sp>
          <p:nvSpPr>
            <p:cNvPr id="15" name="">
              <a:extLst>
                <a:ext uri="{A3F1CE7B-0E3A-496A-90BB-99E287CFBECE}">
                  <a16:creationId xmlns:a16="http://schemas.microsoft.com/office/drawing/2010/main" id="{C3659612-AB0B-4383-B0D1-CC301DE70910}"/>
                </a:ext>
              </a:extLst>
            </p:cNvPr>
            <p:cNvSpPr/>
            <p:nvPr/>
          </p:nvSpPr>
          <p:spPr>
            <a:xfrm flipH="true" flipV="false" rot="7920000">
              <a:off x="167620" y="4352925"/>
              <a:ext cx="657981" cy="654110"/>
            </a:xfrm>
            <a:custGeom>
              <a:avLst/>
              <a:gdLst/>
              <a:ahLst/>
              <a:cxnLst/>
              <a:rect b="b" l="0" r="r" t="0"/>
              <a:pathLst>
                <a:path h="654110" w="657981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EF83599B-A02D-414B-9D99-381CFF89113E}">
                  <a16:creationId xmlns:a16="http://schemas.microsoft.com/office/drawing/2010/main" id="{E6E229D3-90FF-452B-9B7A-F969788FDE9B}"/>
                </a:ext>
              </a:extLst>
            </p:cNvPr>
            <p:cNvSpPr/>
            <p:nvPr/>
          </p:nvSpPr>
          <p:spPr>
            <a:xfrm flipH="false" flipV="false"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b="b" l="0" r="r" t="0"/>
              <a:pathLst>
                <a:path h="275796" w="284339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">
              <a:extLst>
                <a:ext uri="{061F29A6-00A2-47E8-AC33-2B88C26B24BF}">
                  <a16:creationId xmlns:a16="http://schemas.microsoft.com/office/drawing/2010/main" id="{21D4F76E-A018-4C6B-866B-424ED44678F5}"/>
                </a:ext>
              </a:extLst>
            </p:cNvPr>
            <p:cNvSpPr/>
            <p:nvPr/>
          </p:nvSpPr>
          <p:spPr>
            <a:xfrm flipH="false" flipV="false"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b="b" l="0" r="r" t="0"/>
              <a:pathLst>
                <a:path h="586858" w="838235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</p:spTree>
    <p:extLst>
      <p:ext uri="{285E7CEF-D041-4A75-894F-795F77F3F641}">
        <p14:creationId xmlns:p14="http://schemas.microsoft.com/office/powerpoint/2010/main" val="174789638660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showMasterSp="fals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>
            <a:extLst>
              <a:ext uri="{F34DDBC6-9467-42CB-97A9-05BD3FD3A067}">
                <a16:creationId xmlns:a16="http://schemas.microsoft.com/office/drawing/2010/main" id="{0ACB0E6A-C227-40A3-89B9-EF651269D8E6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">
              <a:extLst>
                <a:ext uri="{969A5353-3944-435D-BE18-911173FF6BEC}">
                  <a16:creationId xmlns:a16="http://schemas.microsoft.com/office/drawing/2010/main" id="{01ED96C9-6636-4E1C-865A-8F4AA9110B51}"/>
                </a:ext>
              </a:extLst>
            </p:cNvPr>
            <p:cNvSpPr/>
            <p:nvPr/>
          </p:nvSpPr>
          <p:spPr>
            <a:xfrm flipH="true" flipV="false" rot="8100000">
              <a:off x="8620192" y="336632"/>
              <a:ext cx="464226" cy="476580"/>
            </a:xfrm>
            <a:custGeom>
              <a:avLst/>
              <a:gdLst/>
              <a:ahLst/>
              <a:cxnLst/>
              <a:rect b="b" l="0" r="r" t="0"/>
              <a:pathLst>
                <a:path h="476581" w="464226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4" name="">
              <a:extLst>
                <a:ext uri="{1978F351-FDA1-46AC-8BF1-23BE3CEBEFCE}">
                  <a16:creationId xmlns:a16="http://schemas.microsoft.com/office/drawing/2010/main" id="{F206B95D-0CDF-41DF-9844-818F3F76CE64}"/>
                </a:ext>
              </a:extLst>
            </p:cNvPr>
            <p:cNvSpPr/>
            <p:nvPr/>
          </p:nvSpPr>
          <p:spPr>
            <a:xfrm flipH="true" flipV="false" rot="8100000">
              <a:off x="8234772" y="989685"/>
              <a:ext cx="309856" cy="292385"/>
            </a:xfrm>
            <a:custGeom>
              <a:avLst/>
              <a:gdLst/>
              <a:ahLst/>
              <a:cxnLst/>
              <a:rect b="b" l="0" r="r" t="0"/>
              <a:pathLst>
                <a:path h="292385" w="309856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3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grpSp>
        <p:nvGrpSpPr>
          <p:cNvPr id="5" name="">
            <a:extLst>
              <a:ext uri="{D34AFF5B-4860-4B83-B71B-6D408ADEFEF8}">
                <a16:creationId xmlns:a16="http://schemas.microsoft.com/office/drawing/2010/main" id="{F51A29C5-5DA6-4174-9F09-03A2E96FBBA7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">
              <a:extLst>
                <a:ext uri="{54F25952-13BC-4010-B554-0395F8FBD0C1}">
                  <a16:creationId xmlns:a16="http://schemas.microsoft.com/office/drawing/2010/main" id="{3581DBC3-5CEF-4D9A-895E-379981FDC05E}"/>
                </a:ext>
              </a:extLst>
            </p:cNvPr>
            <p:cNvSpPr/>
            <p:nvPr/>
          </p:nvSpPr>
          <p:spPr>
            <a:xfrm flipH="false" flipV="false"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b="b" l="0" r="r" t="0"/>
              <a:pathLst>
                <a:path h="554350" w="548677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7" name="">
              <a:extLst>
                <a:ext uri="{35C5CF2F-0B8E-4F01-B53E-6CA7F2F9535B}">
                  <a16:creationId xmlns:a16="http://schemas.microsoft.com/office/drawing/2010/main" id="{A7F415A2-3D6E-4A45-8416-68FE7D613598}"/>
                </a:ext>
              </a:extLst>
            </p:cNvPr>
            <p:cNvSpPr/>
            <p:nvPr/>
          </p:nvSpPr>
          <p:spPr>
            <a:xfrm flipH="false" flipV="false"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b="b" l="0" r="r" t="0"/>
              <a:pathLst>
                <a:path h="296828" w="311567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8" name="">
            <a:extLst>
              <a:ext uri="{559E4984-9330-4045-98B4-EC73ED0BDC52}">
                <a16:creationId xmlns:a16="http://schemas.microsoft.com/office/drawing/2010/main" id="{9B181689-5FA5-4F21-A910-8D4CD8839F63}"/>
              </a:ext>
            </a:extLst>
          </p:cNvPr>
          <p:cNvSpPr>
            <a:spLocks noChangeAspect="false"/>
          </p:cNvSpPr>
          <p:nvPr/>
        </p:nvSpPr>
        <p:spPr>
          <a:xfrm flipH="false" flipV="false" rot="0">
            <a:off x="5547769" y="1452305"/>
            <a:ext cx="2667000" cy="2000250"/>
          </a:xfrm>
          <a:prstGeom prst="triangle">
            <a:avLst/>
          </a:prstGeom>
          <a:noFill/>
          <a:ln cap="flat" w="19050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>9</a:t>
            </a:r>
            <a:endParaRPr dirty="0" lang="en-US"/>
          </a:p>
        </p:txBody>
      </p:sp>
      <p:sp>
        <p:nvSpPr>
          <p:cNvPr id="9" name="Title 1">
            <a:extLst>
              <a:ext uri="{3D3E475B-BF94-4FB7-8937-3E61AD648FAB}">
                <a16:creationId xmlns:a16="http://schemas.microsoft.com/office/drawing/2010/main" id="{E3F9BDB3-2A41-4039-B8AD-C77568DB8DC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33375"/>
            <a:ext cx="7620000" cy="857250"/>
          </a:xfrm>
        </p:spPr>
        <p:txBody>
          <a:bodyPr anchor="b"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" name="Text Placeholder 3">
            <a:extLst>
              <a:ext uri="{B19A6E47-A4C0-4391-81D5-3E9EA6043D1F}">
                <a16:creationId xmlns:a16="http://schemas.microsoft.com/office/drawing/2010/main" id="{6EC75234-922E-407F-8C40-DDFB6C2685FE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571625"/>
            <a:ext cx="4000500" cy="2095500"/>
          </a:xfrm>
        </p:spPr>
        <p:txBody>
          <a:bodyPr anchor="t" bIns="0" lIns="0" rIns="0" rtlCol="0" tIns="0">
            <a:noAutofit/>
          </a:bodyPr>
          <a:lstStyle>
            <a:lvl1pPr indent="0" lvl="0" marL="0">
              <a:buNone/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1" name="Slide Number Placeholder 4">
            <a:extLst>
              <a:ext uri="{F9A0A216-A798-4A0F-9345-88729CE72878}">
                <a16:creationId xmlns:a16="http://schemas.microsoft.com/office/drawing/2010/main" id="{4FC669FC-683A-4ECF-97DB-0856ED276D2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12" name="Footer Placeholder 3">
            <a:extLst>
              <a:ext uri="{39F9F304-E65C-48B2-A1C5-2098EA3B2D46}">
                <a16:creationId xmlns:a16="http://schemas.microsoft.com/office/drawing/2010/main" id="{35F7AFD9-813E-47D6-BA7A-B1B2BCCB508B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3" name="Date Placeholder 1">
            <a:extLst>
              <a:ext uri="{C814E6C1-D9F3-4692-A59E-82A28F93358A}">
                <a16:creationId xmlns:a16="http://schemas.microsoft.com/office/drawing/2010/main" id="{3285F216-E7C3-4FAA-9331-4D5D864CD09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  <p:grpSp>
        <p:nvGrpSpPr>
          <p:cNvPr id="14" name="">
            <a:extLst>
              <a:ext uri="{07BAEA83-4C68-4AA7-B0DA-702A2B0A9B88}">
                <a16:creationId xmlns:a16="http://schemas.microsoft.com/office/drawing/2010/main" id="{13350D75-AC24-42F9-B567-176C2CACF506}"/>
              </a:ext>
            </a:extLst>
          </p:cNvPr>
          <p:cNvGrpSpPr>
            <a:grpSpLocks noChangeAspect="true"/>
          </p:cNvGrpSpPr>
          <p:nvPr/>
        </p:nvGrpSpPr>
        <p:grpSpPr>
          <a:xfrm flipH="true" flipV="false" rot="0">
            <a:off x="-211350" y="3761051"/>
            <a:ext cx="1767773" cy="1399527"/>
            <a:chOff x="2310888" y="3710483"/>
            <a:chExt cx="1232001" cy="975347"/>
          </a:xfrm>
        </p:grpSpPr>
        <p:sp>
          <p:nvSpPr>
            <p:cNvPr id="15" name="">
              <a:extLst>
                <a:ext uri="{3010AE04-A656-4496-A5D7-DD5A158DBC8B}">
                  <a16:creationId xmlns:a16="http://schemas.microsoft.com/office/drawing/2010/main" id="{FA6618EC-1626-4903-9A6C-CA87B5BA4573}"/>
                </a:ext>
              </a:extLst>
            </p:cNvPr>
            <p:cNvSpPr/>
            <p:nvPr/>
          </p:nvSpPr>
          <p:spPr>
            <a:xfrm flipH="false" flipV="false"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b="b" l="0" r="r" t="0"/>
              <a:pathLst>
                <a:path h="870197" w="823278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30000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">
              <a:extLst>
                <a:ext uri="{33DEED97-EA8E-425A-B8ED-1B0122A7A068}">
                  <a16:creationId xmlns:a16="http://schemas.microsoft.com/office/drawing/2010/main" id="{6F940178-3491-4FE2-A450-3BE3CE2724EE}"/>
                </a:ext>
              </a:extLst>
            </p:cNvPr>
            <p:cNvSpPr/>
            <p:nvPr/>
          </p:nvSpPr>
          <p:spPr>
            <a:xfrm flipH="false" flipV="false"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b="b" l="0" r="r" t="0"/>
              <a:pathLst>
                <a:path h="836977" w="831271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cap="flat" w="9525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anchor="ctr" rtlCol="0">
              <a:noAutofit/>
            </a:bodyPr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7" name="">
            <a:extLst>
              <a:ext uri="{1DEDB8F7-1126-4B12-B7C0-6567AC4E49F0}">
                <a16:creationId xmlns:a16="http://schemas.microsoft.com/office/drawing/2010/main" id="{2307193D-D81C-4629-B6FE-73A15371009E}"/>
              </a:ext>
            </a:extLst>
          </p:cNvPr>
          <p:cNvSpPr/>
          <p:nvPr/>
        </p:nvSpPr>
        <p:spPr>
          <a:xfrm flipH="false" flipV="false" rot="17160000">
            <a:off x="74704" y="3417522"/>
            <a:ext cx="632812" cy="645395"/>
          </a:xfrm>
          <a:custGeom>
            <a:avLst/>
            <a:gdLst/>
            <a:ahLst/>
            <a:cxnLst/>
            <a:rect b="b" l="0" r="r" t="0"/>
            <a:pathLst>
              <a:path h="645395" w="632812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8" name="">
            <a:extLst>
              <a:ext uri="{55BF5872-B89E-47C3-88D0-E05F57931C1E}">
                <a16:creationId xmlns:a16="http://schemas.microsoft.com/office/drawing/2010/main" id="{59DFB479-23CC-4EA8-A377-2D790DC59FD5}"/>
              </a:ext>
            </a:extLst>
          </p:cNvPr>
          <p:cNvSpPr/>
          <p:nvPr/>
        </p:nvSpPr>
        <p:spPr>
          <a:xfrm flipH="false" flipV="false" rot="13620000">
            <a:off x="620734" y="3882532"/>
            <a:ext cx="284338" cy="27579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9" name="">
            <a:extLst>
              <a:ext uri="{0585080D-5FD5-4157-BE74-F3920367B1B2}">
                <a16:creationId xmlns:a16="http://schemas.microsoft.com/office/drawing/2010/main" id="{CD38EDF7-7DB8-4092-87A9-F9F68149484D}"/>
              </a:ext>
            </a:extLst>
          </p:cNvPr>
          <p:cNvSpPr/>
          <p:nvPr/>
        </p:nvSpPr>
        <p:spPr>
          <a:xfrm flipH="false" flipV="false" rot="13620000">
            <a:off x="2553423" y="4331322"/>
            <a:ext cx="475221" cy="487146"/>
          </a:xfrm>
          <a:custGeom>
            <a:avLst/>
            <a:gdLst/>
            <a:ahLst/>
            <a:cxnLst/>
            <a:rect b="b" l="0" r="r" t="0"/>
            <a:pathLst>
              <a:path h="275796" w="284339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0" name="">
            <a:extLst>
              <a:ext uri="{1ED9BD6A-73C2-41DE-ADBD-516D3D0722D7}">
                <a16:creationId xmlns:a16="http://schemas.microsoft.com/office/drawing/2010/main" id="{0581DE9E-F1D1-473E-931E-A83DF3B1EE92}"/>
              </a:ext>
            </a:extLst>
          </p:cNvPr>
          <p:cNvSpPr/>
          <p:nvPr/>
        </p:nvSpPr>
        <p:spPr>
          <a:xfrm flipH="false" flipV="false" rot="13500000">
            <a:off x="3119904" y="4229100"/>
            <a:ext cx="309856" cy="292385"/>
          </a:xfrm>
          <a:custGeom>
            <a:avLst/>
            <a:gdLst/>
            <a:ahLst/>
            <a:cxnLst/>
            <a:rect b="b" l="0" r="r" t="0"/>
            <a:pathLst>
              <a:path h="292385" w="309856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>
              <a:alpha val="25000"/>
            </a:srgbClr>
          </a:solidFill>
          <a:ln cap="flat" w="9525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>
            <a:noAutofit/>
          </a:bodyPr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Picture Placeholder 2">
            <a:extLst>
              <a:ext uri="{77E727AA-1FD5-4263-B464-772AE1524B92}">
                <a16:creationId xmlns:a16="http://schemas.microsoft.com/office/drawing/2010/main" id="{2C1239BB-679B-474F-AB34-C4A3B7846B1F}"/>
              </a:ext>
            </a:extLst>
          </p:cNvPr>
          <p:cNvSpPr>
            <a:spLocks noChangeAspect="false" noGrp="true"/>
          </p:cNvSpPr>
          <p:nvPr>
            <p:ph idx="2" type="pic"/>
          </p:nvPr>
        </p:nvSpPr>
        <p:spPr>
          <a:xfrm rot="0">
            <a:off x="5310978" y="1571625"/>
            <a:ext cx="2762250" cy="2095500"/>
          </a:xfrm>
          <a:prstGeom prst="triangle">
            <a:avLst/>
          </a:prstGeom>
          <a:solidFill>
            <a:schemeClr val="bg1"/>
          </a:solidFill>
          <a:ln cap="flat" w="19050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</p:spTree>
    <p:extLst>
      <p:ext uri="{DE05EDD3-2135-4EDB-A9EB-5BE9A6522825}">
        <p14:creationId xmlns:p14="http://schemas.microsoft.com/office/powerpoint/2010/main" val="174789638660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true" id="2" name="Slide Number Placeholder 5">
            <a:extLst>
              <a:ext uri="{18A706DD-360E-4A5D-B3A4-FA824DC6D83A}">
                <a16:creationId xmlns:a16="http://schemas.microsoft.com/office/drawing/2010/main" id="{410CA772-6F63-4F73-8047-F3CB4247B3B6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3" name="Footer Placeholder 4">
            <a:extLst>
              <a:ext uri="{1AA4F83B-C9BF-47A3-A395-71DDDE597AC5}">
                <a16:creationId xmlns:a16="http://schemas.microsoft.com/office/drawing/2010/main" id="{FD6413DF-CA65-42C4-808B-04CF72ADF3B2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4" name="Date Placeholder 3">
            <a:extLst>
              <a:ext uri="{6B52C503-C429-431B-948C-669D60CE83E7}">
                <a16:creationId xmlns:a16="http://schemas.microsoft.com/office/drawing/2010/main" id="{6E8B5EFC-CC76-48C7-BDB6-C6B223BC6067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C000253B-8250-4AE6-BF56-7E0FCE5141E1}">
                <a16:creationId xmlns:a16="http://schemas.microsoft.com/office/drawing/2010/main" id="{A6089EB0-C105-4CE3-9244-6E6508E5D23D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7E33FD82-9F22-4404-AF10-F5BAFDEF8FCF}">
                <a16:creationId xmlns:a16="http://schemas.microsoft.com/office/drawing/2010/main" id="{9FA30CA8-AB45-49EB-8C10-5A6CB74709A8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4738733B-03D6-4C39-9B4F-9B3BF60FE1C5}">
                <a16:creationId xmlns:a16="http://schemas.microsoft.com/office/drawing/2010/main" id="{981F816B-BC87-4C43-8EC1-2F9DF0082D21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3966584C-98A2-42A1-84AD-4DF7D0E82029}">
                <a16:creationId xmlns:a16="http://schemas.microsoft.com/office/drawing/2010/main" id="{2DD6136E-27BB-4BE9-B39B-0751294D914B}"/>
              </a:ext>
            </a:extLst>
          </p:cNvPr>
          <p:cNvSpPr txBox="1">
            <a:spLocks noGrp="true"/>
          </p:cNvSpPr>
          <p:nvPr/>
        </p:nvSpPr>
        <p:spPr>
          <a:xfrm rot="0">
            <a:off x="6123448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16E6DDE2-2346-4FE3-A0B3-F7CC9C709565}">
                <a16:creationId xmlns:a16="http://schemas.microsoft.com/office/drawing/2010/main" id="{7ECA1BA9-4307-40B2-A837-9F220FB4702D}"/>
              </a:ext>
            </a:extLst>
          </p:cNvPr>
          <p:cNvSpPr txBox="1">
            <a:spLocks noGrp="true"/>
          </p:cNvSpPr>
          <p:nvPr/>
        </p:nvSpPr>
        <p:spPr>
          <a:xfrm rot="0">
            <a:off x="3124200" y="4771233"/>
            <a:ext cx="2895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ctr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27FCA7B6-399E-4F5B-BBE0-F34D73D9C353}">
                <a16:creationId xmlns:a16="http://schemas.microsoft.com/office/drawing/2010/main" id="{7551B355-F3A4-4450-B386-B37C5AA4A399}"/>
              </a:ext>
            </a:extLst>
          </p:cNvPr>
          <p:cNvSpPr txBox="1">
            <a:spLocks noGrp="true"/>
          </p:cNvSpPr>
          <p:nvPr/>
        </p:nvSpPr>
        <p:spPr>
          <a:xfrm rot="0">
            <a:off x="894633" y="4771233"/>
            <a:ext cx="2133600" cy="273844"/>
          </a:xfrm>
          <a:prstGeom prst="rect">
            <a:avLst/>
          </a:prstGeom>
          <a:effectLst/>
        </p:spPr>
        <p:txBody>
          <a:bodyPr anchor="ctr" bIns="45720" lIns="91440" numCol="1" rIns="91440" rtlCol="0" spcCol="0" tIns="45720"/>
          <a:lstStyle>
            <a:lvl1pPr algn="l" lvl="0" marL="0" rtl="false">
              <a:lnSpc>
                <a:spcPct val="100000"/>
              </a:lnSpc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itle Placeholder 1">
            <a:extLst>
              <a:ext uri="{E2114C4F-6F20-41D6-9401-6064D481D8F6}">
                <a16:creationId xmlns:a16="http://schemas.microsoft.com/office/drawing/2010/main" id="{13FAF56B-4D86-49A8-A4E5-D30B1B7DE9B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349045"/>
            <a:ext cx="7620000" cy="857250"/>
          </a:xfrm>
          <a:prstGeom prst="rect">
            <a:avLst/>
          </a:prstGeom>
        </p:spPr>
        <p:txBody>
          <a:bodyPr anchor="b" bIns="0" lIns="0" rIns="0" rtlCol="0" tIns="0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2" name="Text Placeholder 2">
            <a:extLst>
              <a:ext uri="{24991DCD-ECEE-4EEF-A9D2-3028D2CC0A88}">
                <a16:creationId xmlns:a16="http://schemas.microsoft.com/office/drawing/2010/main" id="{1A72A3EC-DD93-4583-BFAB-FFE13E572A5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762000" y="1428750"/>
            <a:ext cx="7620000" cy="3048000"/>
          </a:xfrm>
          <a:prstGeom prst="rect">
            <a:avLst/>
          </a:prstGeom>
        </p:spPr>
        <p:txBody>
          <a:bodyPr bIns="0" lIns="0" rIns="0" rtlCol="0" tIns="0">
            <a:no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3" name="Slide Number Placeholder 5">
            <a:extLst>
              <a:ext uri="{169AD722-ED68-4CC6-BC95-EF63264B8BDB}">
                <a16:creationId xmlns:a16="http://schemas.microsoft.com/office/drawing/2010/main" id="{04C24299-4E0D-4008-BD45-69DAA211429A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7767815" y="4695033"/>
            <a:ext cx="613018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4" name="Footer Placeholder 4">
            <a:extLst>
              <a:ext uri="{C58493DA-27FB-4E0E-9DE0-BF8999D28E75}">
                <a16:creationId xmlns:a16="http://schemas.microsoft.com/office/drawing/2010/main" id="{E90D247E-F89C-45CB-9935-56526CA11EA7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5" name="Date Placeholder 3">
            <a:extLst>
              <a:ext uri="{3B77FCCD-BB98-41CF-910D-6315E0113C7F}">
                <a16:creationId xmlns:a16="http://schemas.microsoft.com/office/drawing/2010/main" id="{CD243E20-77F3-4F04-9807-FAA6B12B7A5E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2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ts val="1200"/>
        </a:spcBef>
        <a:buChar char="•"/>
        <a:buClr>
          <a:srgbClr val="1c5c7d"/>
        </a:buClr>
        <a:buFont typeface="Arial"/>
        <a:defRPr b="0" dirty="0" i="0" lang="en-US" sz="14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har char="-"/>
        <a:buClr>
          <a:srgbClr val="1c5c7d"/>
        </a:buClr>
        <a:buFont typeface="Arial"/>
        <a:defRPr b="0" dirty="0" i="0" lang="en-US" sz="1200">
          <a:solidFill>
            <a:schemeClr val="bg1">
              <a:lumMod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har char="-"/>
        <a:buClr>
          <a:srgbClr val="1c5c7d"/>
        </a:buClr>
        <a:buFont typeface="Arial"/>
        <a:defRPr b="0" dirty="0" i="0" lang="en-US" sz="1000">
          <a:solidFill>
            <a:schemeClr val="bg1">
              <a:lumMod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har char="-"/>
        <a:buClr>
          <a:srgbClr val="1c5c7d"/>
        </a:buClr>
        <a:buFont typeface="Arial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har char="-"/>
        <a:buClr>
          <a:srgbClr val="1c5c7d"/>
        </a:buClr>
        <a:buFont typeface="Arial"/>
        <a:defRPr b="0" dirty="0" i="0" lang="en-US" sz="800">
          <a:solidFill>
            <a:schemeClr val="bg1">
              <a:lumMod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Char char="-"/>
        <a:buFont typeface="Arial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Char char="-"/>
        <a:buFont typeface="Arial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Char char="-"/>
        <a:buFont typeface="Arial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Char char="-"/>
        <a:buFont typeface="Arial"/>
        <a:defRPr b="0" dirty="0" i="0" lang="en-US" sz="90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2" Target="../media/image19.webp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9.webp" Type="http://schemas.openxmlformats.org/officeDocument/2006/relationships/image"/><Relationship Id="rId3" Target="../media/image10.jpg" Type="http://schemas.openxmlformats.org/officeDocument/2006/relationships/image"/><Relationship Id="rId4" Target="../media/image11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2" Target="../media/image12.jpg" Type="http://schemas.openxmlformats.org/officeDocument/2006/relationships/image"/><Relationship Id="rId3" Target="../media/image13.webp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2" Target="../media/image14.jpg" Type="http://schemas.openxmlformats.org/officeDocument/2006/relationships/image"/><Relationship Id="rId3" Target="../media/image1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2" Target="../media/image1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2" Target="../media/image17.jp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0251CEE-A536-4CCF-B715-665769E98FD8}">
                <a16:creationId xmlns:a16="http://schemas.microsoft.com/office/drawing/2010/main" id="{9132FC24-CCD2-4553-8B36-EB286E6620F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381125" y="1899237"/>
            <a:ext cx="6381750" cy="762000"/>
          </a:xfr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🔒 </a:t>
            </a:r>
            <a:r>
              <a:rPr dirty="0" i="1" lang="en-US">
                <a:latin typeface="Lato"/>
              </a:rPr>
              <a:t>Phishing Attack Awareness Training</a:t>
            </a:r>
            <a:endParaRPr dirty="0" i="1" lang="en-US">
              <a:latin typeface="Lato"/>
            </a:endParaRPr>
          </a:p>
        </p:txBody>
      </p:sp>
      <p:sp>
        <p:nvSpPr>
          <p:cNvPr id="3" name="Subtitle 2">
            <a:extLst>
              <a:ext uri="{837A94B0-1FEE-4A69-8A70-2FF0AB35FD4F}">
                <a16:creationId xmlns:a16="http://schemas.microsoft.com/office/drawing/2010/main" id="{8723BFD7-CDE3-4B37-857A-433F05043821}"/>
              </a:ext>
            </a:extLst>
          </p:cNvPr>
          <p:cNvSpPr>
            <a:spLocks noGrp="true"/>
          </p:cNvSpPr>
          <p:nvPr>
            <p:ph idx="1" type="subTitle"/>
          </p:nvPr>
        </p:nvSpPr>
        <p:spPr/>
        <p:txBody>
          <a:bodyPr rtlCol="0"/>
          <a:lstStyle/>
          <a:p>
            <a:pPr/>
            <a:r>
              <a:rPr dirty="0" lang="en-US">
                <a:latin typeface="Lato"/>
              </a:rPr>
              <a:t>Stay Alert. Stay Safe.</a:t>
            </a:r>
            <a:endParaRPr dirty="0" lang="en-US">
              <a:latin typeface="Lato"/>
            </a:endParaRPr>
          </a:p>
        </p:txBody>
      </p:sp>
    </p:spTree>
    <p:extLst>
      <p:ext uri="{1015EA95-000F-4B30-85D4-00460F878D62}">
        <p14:creationId xmlns:p14="http://schemas.microsoft.com/office/powerpoint/2010/main" val="17478963866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9541057-0337-46A8-93E1-8406208E9F2E}">
                <a16:creationId xmlns:a16="http://schemas.microsoft.com/office/drawing/2010/main" id="{96358DBE-D2CF-4003-8EF8-138C18642746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87315" y="190642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🤔 </a:t>
            </a:r>
            <a:r>
              <a:rPr dirty="0" i="1" lang="en-US">
                <a:latin typeface="Lato"/>
              </a:rPr>
              <a:t>Phishing or Legit?</a:t>
            </a:r>
            <a:endParaRPr dirty="0" i="1" lang="en-US">
              <a:latin typeface="Lato"/>
            </a:endParaRPr>
          </a:p>
        </p:txBody>
      </p:sp>
      <p:pic>
        <p:nvPicPr>
          <p:cNvPr id="3" name="Content Placeholder 2">
            <a:extLst>
              <a:ext uri="{09D7E034-AD9C-4C89-B0F0-BA82CF113FC6}">
                <a16:creationId xmlns:a16="http://schemas.microsoft.com/office/drawing/2010/main" id="{BC909B3F-EC28-4D67-8652-CFA564E0C96E}"/>
              </a:ext>
            </a:extLst>
          </p:cNvPr>
          <p:cNvPicPr>
            <a:picLocks noChangeAspect="true" noGrp="true"/>
          </p:cNvPicPr>
          <p:nvPr>
            <p:ph/>
          </p:nvPr>
        </p:nvPicPr>
        <p:blipFill>
          <a:blip r:embed="rId2"/>
          <a:srcRect b="19030" l="21010" r="3590" t="18170"/>
          <a:stretch>
            <a:fillRect/>
          </a:stretch>
        </p:blipFill>
        <p:spPr>
          <a:xfrm rot="0">
            <a:off x="1699450" y="1310382"/>
            <a:ext cx="5745108" cy="2747660"/>
          </a:xfrm>
          <a:prstGeom prst="rect">
            <a:avLst/>
          </a:prstGeom>
          <a:noFill/>
        </p:spPr>
      </p:pic>
      <p:sp>
        <p:nvSpPr>
          <p:cNvPr id="4" name="Text Box 3">
            <a:extLst>
              <a:ext uri="{A0C2DECD-45C6-421F-A40A-5520F935D8F7}">
                <a16:creationId xmlns:a16="http://schemas.microsoft.com/office/drawing/2010/main" id="{9D1F5D2F-DBA3-46CE-8B70-0DA5B5F72D9C}"/>
              </a:ext>
            </a:extLst>
          </p:cNvPr>
          <p:cNvSpPr txBox="1"/>
          <p:nvPr/>
        </p:nvSpPr>
        <p:spPr>
          <a:xfrm flipH="false" flipV="false" rot="0">
            <a:off x="2537460" y="4239415"/>
            <a:ext cx="4500295" cy="30855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>
                <a:latin typeface="ChunkFive"/>
              </a:rPr>
              <a:t>Could you guess?? This is a spam mail or not!!</a:t>
            </a:r>
            <a:endParaRPr b="0" dirty="0" lang="en-US">
              <a:latin typeface="ChunkFive"/>
            </a:endParaRPr>
          </a:p>
        </p:txBody>
      </p:sp>
    </p:spTree>
    <p:extLst>
      <p:ext uri="{23233CCC-CFFC-41E2-AF04-5496A6AEFB22}">
        <p14:creationId xmlns:p14="http://schemas.microsoft.com/office/powerpoint/2010/main" val="17478963866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94438880-82C9-4554-B2C4-AD9D021C2763}">
                <a16:creationId xmlns:a16="http://schemas.microsoft.com/office/drawing/2010/main" id="{5E350151-6CFF-43E4-8EED-1CA71AFD7529}"/>
              </a:ext>
            </a:extLst>
          </p:cNvPr>
          <p:cNvSpPr txBox="1"/>
          <p:nvPr/>
        </p:nvSpPr>
        <p:spPr>
          <a:xfrm flipH="false" flipV="false" rot="0">
            <a:off x="2535955" y="1420387"/>
            <a:ext cx="4689138" cy="460914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2400">
                <a:solidFill>
                  <a:schemeClr val="accent1">
                    <a:lumMod val="75000"/>
                  </a:schemeClr>
                </a:solidFill>
                <a:latin typeface="Droid Serif"/>
              </a:rPr>
              <a:t>Stay vigilant, stay secure!!!.</a:t>
            </a:r>
            <a:endParaRPr b="0" dirty="0" lang="en-US" sz="2400">
              <a:solidFill>
                <a:schemeClr val="accent1">
                  <a:lumMod val="75000"/>
                </a:schemeClr>
              </a:solidFill>
              <a:latin typeface="Droid Serif"/>
            </a:endParaRPr>
          </a:p>
        </p:txBody>
      </p:sp>
      <p:pic>
        <p:nvPicPr>
          <p:cNvPr id="3" name="Image 3">
            <a:extLst>
              <a:ext uri="{B4121914-6736-4319-98C3-30A288164C4B}">
                <a16:creationId xmlns:a16="http://schemas.microsoft.com/office/drawing/2010/main" id="{FA73312B-EFF9-4170-AEFF-49A3F037C8E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17350" l="0" r="0" t="16080"/>
          <a:stretch>
            <a:fillRect/>
          </a:stretch>
        </p:blipFill>
        <p:spPr>
          <a:xfrm flipH="false" flipV="false" rot="0">
            <a:off x="2081212" y="2479024"/>
            <a:ext cx="4981575" cy="1775274"/>
          </a:xfrm>
          <a:prstGeom prst="rect">
            <a:avLst/>
          </a:prstGeom>
          <a:noFill/>
        </p:spPr>
      </p:pic>
    </p:spTree>
    <p:extLst>
      <p:ext uri="{EA299D7B-6F13-4A35-91B5-886827B0C1FD}">
        <p14:creationId xmlns:p14="http://schemas.microsoft.com/office/powerpoint/2010/main" val="174789638667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0AFE53B-9B03-45E2-BFDE-0550569477E3}">
                <a16:creationId xmlns:a16="http://schemas.microsoft.com/office/drawing/2010/main" id="{A5CE9F05-5DAD-4514-986F-C867C7A6F34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90642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🚨 </a:t>
            </a:r>
            <a:r>
              <a:rPr dirty="0" i="1" lang="en-US">
                <a:latin typeface="Lato"/>
              </a:rPr>
              <a:t>What is Phishing?</a:t>
            </a:r>
            <a:endParaRPr dirty="0" i="1" lang="en-US">
              <a:latin typeface="Lato"/>
            </a:endParaRPr>
          </a:p>
        </p:txBody>
      </p:sp>
      <p:sp>
        <p:nvSpPr>
          <p:cNvPr id="3" name="Text Box 3">
            <a:extLst>
              <a:ext uri="{96E8CDC4-16A5-44B0-A64F-1E0E03AD6183}">
                <a16:creationId xmlns:a16="http://schemas.microsoft.com/office/drawing/2010/main" id="{59E47731-3F42-4D9A-B2F3-7F8935634758}"/>
              </a:ext>
            </a:extLst>
          </p:cNvPr>
          <p:cNvSpPr txBox="1"/>
          <p:nvPr/>
        </p:nvSpPr>
        <p:spPr>
          <a:xfrm flipH="false" flipV="false" rot="0">
            <a:off x="762000" y="1325060"/>
            <a:ext cx="6855618" cy="1375067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dirty="0" lang="en-US">
                <a:latin typeface="Lato"/>
              </a:rPr>
              <a:t>Phishing is a </a:t>
            </a:r>
            <a:r>
              <a:rPr b="1" dirty="0" lang="en-US">
                <a:latin typeface="Lato"/>
              </a:rPr>
              <a:t>cyberattack</a:t>
            </a:r>
            <a:r>
              <a:rPr dirty="0" lang="en-US">
                <a:latin typeface="Lato"/>
              </a:rPr>
              <a:t> where attackers trick users into revealing sensitive information (passwords, credit card numbers, etc.).</a:t>
            </a:r>
          </a:p>
          <a:p>
            <a:pPr>
              <a:defRPr dirty="0" lang="en-US" sz="1400"/>
            </a:pPr>
            <a:br>
              <a:rPr dirty="0" lang="en-US"/>
            </a:br>
            <a:r>
              <a:rPr dirty="0" lang="en-US">
                <a:latin typeface="Lato"/>
              </a:rPr>
              <a:t>Usually delivered via </a:t>
            </a:r>
            <a:r>
              <a:rPr b="1" dirty="0" lang="en-US">
                <a:latin typeface="Lato"/>
              </a:rPr>
              <a:t>email</a:t>
            </a:r>
            <a:r>
              <a:rPr dirty="0" lang="en-US">
                <a:latin typeface="Lato"/>
              </a:rPr>
              <a:t>, </a:t>
            </a:r>
            <a:r>
              <a:rPr b="1" dirty="0" lang="en-US">
                <a:latin typeface="Lato"/>
              </a:rPr>
              <a:t>SMS</a:t>
            </a:r>
            <a:r>
              <a:rPr dirty="0" lang="en-US">
                <a:latin typeface="Lato"/>
              </a:rPr>
              <a:t>, </a:t>
            </a:r>
            <a:r>
              <a:rPr b="1" dirty="0" lang="en-US">
                <a:latin typeface="Lato"/>
              </a:rPr>
              <a:t>social media</a:t>
            </a:r>
            <a:r>
              <a:rPr dirty="0" lang="en-US">
                <a:latin typeface="Lato"/>
              </a:rPr>
              <a:t>, or </a:t>
            </a:r>
            <a:r>
              <a:rPr b="1" dirty="0" lang="en-US">
                <a:latin typeface="Lato"/>
              </a:rPr>
              <a:t>fake websites</a:t>
            </a:r>
            <a:r>
              <a:rPr dirty="0" lang="en-US">
                <a:latin typeface="Lato"/>
              </a:rPr>
              <a:t>.</a:t>
            </a:r>
          </a:p>
          <a:p>
            <a:pPr>
              <a:defRPr dirty="0" lang="en-US" sz="1400"/>
            </a:pPr>
            <a:br>
              <a:rPr dirty="0" lang="en-US"/>
            </a:br>
            <a:r>
              <a:rPr dirty="0" lang="en-US">
                <a:latin typeface="Lato"/>
              </a:rPr>
              <a:t>Goal: Steal data, access systems, or install malware.</a:t>
            </a:r>
            <a:endParaRPr dirty="0" lang="en-US">
              <a:latin typeface="Lato"/>
            </a:endParaRPr>
          </a:p>
        </p:txBody>
      </p:sp>
      <p:sp>
        <p:nvSpPr>
          <p:cNvPr id="4" name="Slide Number Placeholder 3">
            <a:extLst>
              <a:ext uri="{08F8C4A9-400E-4098-9FE1-2952163CE2F6}">
                <a16:creationId xmlns:a16="http://schemas.microsoft.com/office/drawing/2010/main" id="{F837ADDF-4EFC-4080-8D81-16457C8B0E1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7767818" y="4695034"/>
            <a:ext cx="613018" cy="285750"/>
          </a:xfrm>
        </p:spPr>
        <p:txBody>
          <a:bodyPr rtlCol="0"/>
          <a:lstStyle/>
          <a:p>
            <a:pPr/>
            <a:fld id="{B1C2F953-2284-4E0D-B510-21A906FB94D6}" type="slidenum"/>
            <a:endParaRPr dirty="0" lang="en-US"/>
          </a:p>
        </p:txBody>
      </p:sp>
      <p:pic>
        <p:nvPicPr>
          <p:cNvPr id="5" name="Image 4">
            <a:extLst>
              <a:ext uri="{C55F0E2C-AE19-485F-B8B9-D424206D9B39}">
                <a16:creationId xmlns:a16="http://schemas.microsoft.com/office/drawing/2010/main" id="{30C802A1-5F18-4F03-86BD-11E42164023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2650474" y="2737618"/>
            <a:ext cx="3682527" cy="2243166"/>
          </a:xfrm>
          <a:prstGeom prst="rect">
            <a:avLst/>
          </a:prstGeom>
          <a:noFill/>
        </p:spPr>
      </p:pic>
    </p:spTree>
    <p:extLst>
      <p:ext uri="{228AB303-14E5-4F64-A549-C2F57749CFF2}">
        <p14:creationId xmlns:p14="http://schemas.microsoft.com/office/powerpoint/2010/main" val="1747896386631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F074888-A816-4C5E-AE88-FAFB03895654}">
                <a16:creationId xmlns:a16="http://schemas.microsoft.com/office/drawing/2010/main" id="{97631007-E32A-4E92-9A05-8D1A3C8FE33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01422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🎣 </a:t>
            </a:r>
            <a:r>
              <a:rPr dirty="0" i="1" lang="en-US">
                <a:latin typeface="Lato"/>
              </a:rPr>
              <a:t>Common Types of Phishing:</a:t>
            </a:r>
            <a:endParaRPr dirty="0" i="1" lang="en-US">
              <a:latin typeface="Lato"/>
            </a:endParaRPr>
          </a:p>
        </p:txBody>
      </p:sp>
      <p:sp>
        <p:nvSpPr>
          <p:cNvPr id="3" name="Content Placeholder 2">
            <a:extLst>
              <a:ext uri="{7954D1BD-529B-4571-87C3-2AE165A5C74F}">
                <a16:creationId xmlns:a16="http://schemas.microsoft.com/office/drawing/2010/main" id="{BA514F5E-4B70-42D1-8AD5-2A28F369BB15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214647"/>
            <a:ext cx="7620000" cy="3048000"/>
          </a:xfrm>
        </p:spPr>
        <p:txBody>
          <a:bodyPr rtlCol="0"/>
          <a:lstStyle/>
          <a:p>
            <a:pPr/>
            <a:r>
              <a:rPr b="1" dirty="0" lang="en-US">
                <a:latin typeface="Lato"/>
              </a:rPr>
              <a:t>Email Phishing</a:t>
            </a:r>
            <a:r>
              <a:rPr dirty="0" lang="en-US">
                <a:latin typeface="Lato"/>
              </a:rPr>
              <a:t> – Fake emails from trusted sources.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Spear Phishing</a:t>
            </a:r>
            <a:r>
              <a:rPr dirty="0" lang="en-US">
                <a:latin typeface="Lato"/>
              </a:rPr>
              <a:t> – Targeted emails to specific individuals.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Whaling</a:t>
            </a:r>
            <a:r>
              <a:rPr dirty="0" lang="en-US">
                <a:latin typeface="Lato"/>
              </a:rPr>
              <a:t> – Targeting executives or high-profile individuals.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Smishing</a:t>
            </a:r>
            <a:r>
              <a:rPr dirty="0" lang="en-US">
                <a:latin typeface="Lato"/>
              </a:rPr>
              <a:t> – Phishing via SMS/text messages.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Vishing</a:t>
            </a:r>
            <a:r>
              <a:rPr dirty="0" lang="en-US">
                <a:latin typeface="Lato"/>
              </a:rPr>
              <a:t> – Voice phishing via phone calls.</a:t>
            </a:r>
            <a:endParaRPr dirty="0" lang="en-US">
              <a:latin typeface="Lato"/>
            </a:endParaRPr>
          </a:p>
        </p:txBody>
      </p:sp>
      <p:pic>
        <p:nvPicPr>
          <p:cNvPr id="4" name="Image 3">
            <a:extLst>
              <a:ext uri="{F9A5A1F7-0F6F-4134-B18E-E21D3FE79FB3}">
                <a16:creationId xmlns:a16="http://schemas.microsoft.com/office/drawing/2010/main" id="{CD626490-D043-4DA9-9F5B-F048F5ADEF2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6217986" y="480726"/>
            <a:ext cx="1939594" cy="1551670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4C6B2800-D2CD-4E82-8E3D-55204A1B6310}">
                <a16:creationId xmlns:a16="http://schemas.microsoft.com/office/drawing/2010/main" id="{09E4DE99-3891-4C4F-B813-A9A0476E337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4860" l="11860" r="11530" t="8830"/>
          <a:stretch>
            <a:fillRect/>
          </a:stretch>
        </p:blipFill>
        <p:spPr>
          <a:xfrm flipH="false" flipV="false" rot="0">
            <a:off x="7501652" y="1899161"/>
            <a:ext cx="1642348" cy="176683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8C1FF3F3-D2F9-45D4-94C6-50936BE842EA}">
                <a16:creationId xmlns:a16="http://schemas.microsoft.com/office/drawing/2010/main" id="{590175B2-23F8-4CE1-8888-A17486ACF9F5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flipH="false" flipV="false" rot="0">
            <a:off x="5722134" y="3032122"/>
            <a:ext cx="1779517" cy="1779517"/>
          </a:xfrm>
          <a:prstGeom prst="rect">
            <a:avLst/>
          </a:prstGeom>
          <a:noFill/>
        </p:spPr>
      </p:pic>
    </p:spTree>
    <p:extLst>
      <p:ext uri="{DAC95234-6C24-4DA9-B045-ED43E58ECCF1}">
        <p14:creationId xmlns:p14="http://schemas.microsoft.com/office/powerpoint/2010/main" val="1747896386636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B7E47C5-AC63-4372-B63C-011F9B3AE512}">
                <a16:creationId xmlns:a16="http://schemas.microsoft.com/office/drawing/2010/main" id="{3AF1DDB2-5BFE-4242-B709-38C061CACC2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28196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📂 </a:t>
            </a:r>
            <a:r>
              <a:rPr dirty="0" i="1" lang="en-US">
                <a:latin typeface="Lato"/>
              </a:rPr>
              <a:t>Real-World Phishing Incidents:</a:t>
            </a:r>
            <a:endParaRPr dirty="0" i="1" lang="en-US">
              <a:latin typeface="Lato"/>
            </a:endParaRPr>
          </a:p>
        </p:txBody>
      </p:sp>
      <p:sp>
        <p:nvSpPr>
          <p:cNvPr id="3" name="Content Placeholder 2">
            <a:extLst>
              <a:ext uri="{83000823-642D-458A-8206-0D0C106835D7}">
                <a16:creationId xmlns:a16="http://schemas.microsoft.com/office/drawing/2010/main" id="{452F6FB5-17D2-4D36-BDC6-871A6D17D9B5}"/>
              </a:ext>
            </a:extLst>
          </p:cNvPr>
          <p:cNvSpPr>
            <a:spLocks noGrp="true"/>
          </p:cNvSpPr>
          <p:nvPr>
            <p:ph/>
          </p:nvPr>
        </p:nvSpPr>
        <p:spPr>
          <a:xfrm rot="0">
            <a:off x="762000" y="1250327"/>
            <a:ext cx="7620000" cy="304800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2020: Twitter hack via spear phishing—major accounts compromised.</a:t>
            </a:r>
          </a:p>
          <a:p>
            <a:pPr/>
            <a:br>
              <a:rPr dirty="0" lang="en-US"/>
            </a:br>
            <a:r>
              <a:rPr dirty="0" lang="en-US">
                <a:latin typeface="Lato"/>
              </a:rPr>
              <a:t>2016: John Podesta email hack during U.S. elections.</a:t>
            </a:r>
            <a:endParaRPr dirty="0" lang="en-US">
              <a:latin typeface="Lato"/>
            </a:endParaRPr>
          </a:p>
        </p:txBody>
      </p:sp>
      <p:pic>
        <p:nvPicPr>
          <p:cNvPr id="4" name="Image 3">
            <a:extLst>
              <a:ext uri="{722BBD7E-4C72-433C-93BF-83AA88CAF72F}">
                <a16:creationId xmlns:a16="http://schemas.microsoft.com/office/drawing/2010/main" id="{89EFAEF2-A7BC-438C-B530-7DEA27003F39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52211" y="2237136"/>
            <a:ext cx="3391719" cy="2652931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EE8D4D55-6A99-4A41-8876-B51D2343F374}">
                <a16:creationId xmlns:a16="http://schemas.microsoft.com/office/drawing/2010/main" id="{8B575DCC-A397-4D94-9B4F-4DD0971C976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13630" l="0" r="0" t="20320"/>
          <a:stretch>
            <a:fillRect/>
          </a:stretch>
        </p:blipFill>
        <p:spPr>
          <a:xfrm flipH="false" flipV="false" rot="0">
            <a:off x="4771834" y="2261282"/>
            <a:ext cx="4220756" cy="2604639"/>
          </a:xfrm>
          <a:prstGeom prst="rect">
            <a:avLst/>
          </a:prstGeom>
          <a:noFill/>
        </p:spPr>
      </p:pic>
    </p:spTree>
    <p:extLst>
      <p:ext uri="{6338F87F-02CD-4DD5-88E0-D0B2D1F04916}">
        <p14:creationId xmlns:p14="http://schemas.microsoft.com/office/powerpoint/2010/main" val="17478963866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3C23B1A-8D21-40C5-B816-87478AB56E8C}">
                <a16:creationId xmlns:a16="http://schemas.microsoft.com/office/drawing/2010/main" id="{61CF49FA-4390-4967-BD5A-6BF735075289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137112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🔍 </a:t>
            </a:r>
            <a:r>
              <a:rPr dirty="0" i="1" lang="en-US">
                <a:latin typeface="Lato"/>
              </a:rPr>
              <a:t>Spotting the Red Flags:</a:t>
            </a:r>
            <a:endParaRPr dirty="0" i="1" lang="en-US">
              <a:latin typeface="Lato"/>
            </a:endParaRPr>
          </a:p>
        </p:txBody>
      </p:sp>
      <p:sp>
        <p:nvSpPr>
          <p:cNvPr id="3" name="Content Placeholder 2">
            <a:extLst>
              <a:ext uri="{EBD74B76-D2E8-4509-9F8E-1BC77DB3B27F}">
                <a16:creationId xmlns:a16="http://schemas.microsoft.com/office/drawing/2010/main" id="{CC433C0A-00C4-474E-82FD-2A7DCC6BF26B}"/>
              </a:ext>
            </a:extLst>
          </p:cNvPr>
          <p:cNvSpPr>
            <a:spLocks noGrp="true"/>
          </p:cNvSpPr>
          <p:nvPr>
            <p:ph idx="1"/>
          </p:nvPr>
        </p:nvSpPr>
        <p:spPr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Generic greetings (“Dear User”).</a:t>
            </a:r>
          </a:p>
          <a:p>
            <a:pPr/>
            <a:br>
              <a:rPr dirty="0" lang="en-US"/>
            </a:br>
            <a:r>
              <a:rPr dirty="0" lang="en-US">
                <a:latin typeface="Lato"/>
              </a:rPr>
              <a:t>Misspelled domains (e.g., paypa1.com).</a:t>
            </a:r>
          </a:p>
          <a:p>
            <a:pPr/>
            <a:br>
              <a:rPr dirty="0" lang="en-US"/>
            </a:br>
            <a:r>
              <a:rPr dirty="0" lang="en-US">
                <a:latin typeface="Lato"/>
              </a:rPr>
              <a:t>Urgent or threatening language.</a:t>
            </a:r>
          </a:p>
          <a:p>
            <a:pPr/>
            <a:br>
              <a:rPr dirty="0" lang="en-US"/>
            </a:br>
            <a:r>
              <a:rPr dirty="0" lang="en-US">
                <a:latin typeface="Lato"/>
              </a:rPr>
              <a:t>Unexpected attachments or links.</a:t>
            </a:r>
          </a:p>
          <a:p>
            <a:pPr/>
            <a:br>
              <a:rPr dirty="0" lang="en-US"/>
            </a:br>
            <a:r>
              <a:rPr dirty="0" lang="en-US">
                <a:latin typeface="Lato"/>
              </a:rPr>
              <a:t>Requests for personal or financial info.</a:t>
            </a:r>
            <a:endParaRPr dirty="0" lang="en-US">
              <a:latin typeface="Lato"/>
            </a:endParaRPr>
          </a:p>
        </p:txBody>
      </p:sp>
      <p:pic>
        <p:nvPicPr>
          <p:cNvPr id="4" name="Image 3">
            <a:extLst>
              <a:ext uri="{A4D0D119-2F94-4A23-BCE2-7F1B33659A13}">
                <a16:creationId xmlns:a16="http://schemas.microsoft.com/office/drawing/2010/main" id="{C1A9EF88-3628-4625-BB4E-3D76169849A5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24000" l="6910" r="21990" t="34040"/>
          <a:stretch>
            <a:fillRect/>
          </a:stretch>
        </p:blipFill>
        <p:spPr>
          <a:xfrm flipH="false" flipV="false" rot="0">
            <a:off x="4861036" y="1185481"/>
            <a:ext cx="3374926" cy="1244498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2E7D4D6-967E-44F7-9128-056859D1C998}">
                <a16:creationId xmlns:a16="http://schemas.microsoft.com/office/drawing/2010/main" id="{5008F61B-6CF5-4CA7-816D-5AB3C2ACCD23}"/>
              </a:ext>
            </a:extLst>
          </p:cNvPr>
          <p:cNvPicPr>
            <a:picLocks noChangeAspect="true"/>
          </p:cNvPicPr>
          <p:nvPr/>
        </p:nvPicPr>
        <p:blipFill>
          <a:blip r:embed="rId3"/>
          <a:srcRect b="9310" l="7230" r="20150" t="12990"/>
          <a:stretch>
            <a:fillRect/>
          </a:stretch>
        </p:blipFill>
        <p:spPr>
          <a:xfrm flipH="false" flipV="false" rot="0">
            <a:off x="4545987" y="2523629"/>
            <a:ext cx="3689975" cy="2467327"/>
          </a:xfrm>
          <a:prstGeom prst="rect">
            <a:avLst/>
          </a:prstGeom>
          <a:noFill/>
        </p:spPr>
      </p:pic>
    </p:spTree>
    <p:extLst>
      <p:ext uri="{688EB31C-954E-424B-BEEA-E6F10B850729}">
        <p14:creationId xmlns:p14="http://schemas.microsoft.com/office/powerpoint/2010/main" val="17478963866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648F197-47B6-473B-8A7F-7E4FD5C97B3F}">
                <a16:creationId xmlns:a16="http://schemas.microsoft.com/office/drawing/2010/main" id="{D6A7EA5A-651D-4EDA-A124-A2C5147FA34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762000" y="92506"/>
            <a:ext cx="7620000" cy="857250"/>
          </a:xfr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🧠 </a:t>
            </a:r>
            <a:r>
              <a:rPr dirty="0" i="1" lang="en-US">
                <a:latin typeface="Lato"/>
              </a:rPr>
              <a:t>Phishing Tactics Explained!</a:t>
            </a:r>
            <a:endParaRPr dirty="0" i="1" lang="en-US">
              <a:latin typeface="Lato"/>
            </a:endParaRPr>
          </a:p>
        </p:txBody>
      </p:sp>
      <p:sp>
        <p:nvSpPr>
          <p:cNvPr id="3" name="Content Placeholder 2">
            <a:extLst>
              <a:ext uri="{55B4050E-7534-4B21-8048-BA87F3D51962}">
                <a16:creationId xmlns:a16="http://schemas.microsoft.com/office/drawing/2010/main" id="{E798C57E-B65A-44C7-A6D1-1A64F52138A9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762000" y="1232487"/>
            <a:ext cx="7620000" cy="3048000"/>
          </a:xfrm>
        </p:spPr>
        <p:txBody>
          <a:bodyPr rtlCol="0"/>
          <a:lstStyle/>
          <a:p>
            <a:pPr/>
            <a:r>
              <a:rPr b="1" dirty="0" lang="en-US">
                <a:latin typeface="Lato"/>
              </a:rPr>
              <a:t>Social engineering</a:t>
            </a:r>
            <a:r>
              <a:rPr dirty="0" lang="en-US">
                <a:latin typeface="Lato"/>
              </a:rPr>
              <a:t>: Building trust to deceive.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Spoofed websites</a:t>
            </a:r>
            <a:r>
              <a:rPr dirty="0" lang="en-US">
                <a:latin typeface="Lato"/>
              </a:rPr>
              <a:t>: Lookalike pages.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Malware attachments</a:t>
            </a:r>
            <a:r>
              <a:rPr dirty="0" lang="en-US">
                <a:latin typeface="Lato"/>
              </a:rPr>
              <a:t>: </a:t>
            </a:r>
            <a:r>
              <a:rPr dirty="0" err="1" lang="en-US">
                <a:latin typeface="Lato"/>
              </a:rPr>
              <a:t>Keyloggers</a:t>
            </a:r>
            <a:r>
              <a:rPr dirty="0" lang="en-US">
                <a:latin typeface="Lato"/>
              </a:rPr>
              <a:t> or ransomware.</a:t>
            </a:r>
          </a:p>
          <a:p>
            <a:pPr/>
            <a:br>
              <a:rPr dirty="0" lang="en-US"/>
            </a:br>
            <a:r>
              <a:rPr b="1" dirty="0" lang="en-US">
                <a:latin typeface="Lato"/>
              </a:rPr>
              <a:t>Credential harvesting</a:t>
            </a:r>
            <a:r>
              <a:rPr dirty="0" lang="en-US">
                <a:latin typeface="Lato"/>
              </a:rPr>
              <a:t>: Fake login pages.</a:t>
            </a:r>
            <a:endParaRPr dirty="0" lang="en-US">
              <a:latin typeface="Lato"/>
            </a:endParaRPr>
          </a:p>
        </p:txBody>
      </p:sp>
      <p:pic>
        <p:nvPicPr>
          <p:cNvPr id="4" name="Image 3">
            <a:extLst>
              <a:ext uri="{7A081401-3669-4680-8721-4C000943F3B3}">
                <a16:creationId xmlns:a16="http://schemas.microsoft.com/office/drawing/2010/main" id="{C6A63ED0-D2F9-47B9-966A-52A92AFF440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119277" y="1060589"/>
            <a:ext cx="3026492" cy="3541633"/>
          </a:xfrm>
          <a:prstGeom prst="rect">
            <a:avLst/>
          </a:prstGeom>
          <a:noFill/>
        </p:spPr>
      </p:pic>
    </p:spTree>
    <p:extLst>
      <p:ext uri="{E228344C-8DE8-4CEE-B3C8-79E58671FE4F}">
        <p14:creationId xmlns:p14="http://schemas.microsoft.com/office/powerpoint/2010/main" val="17478963866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7AFD95B-48F7-415F-9F50-CEB2CE2552CF}">
                <a16:creationId xmlns:a16="http://schemas.microsoft.com/office/drawing/2010/main" id="{811BB93F-EF50-4658-B1C9-E1A480AFACA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35658" y="139341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🛑 </a:t>
            </a:r>
            <a:r>
              <a:rPr dirty="0" i="1" lang="en-US">
                <a:latin typeface="Lato"/>
              </a:rPr>
              <a:t>Responding to a Phishing Threat!</a:t>
            </a:r>
            <a:endParaRPr dirty="0" i="1" lang="en-US">
              <a:latin typeface="Lato"/>
            </a:endParaRPr>
          </a:p>
        </p:txBody>
      </p:sp>
      <p:grpSp>
        <p:nvGrpSpPr>
          <p:cNvPr id="3" name="List Diagram 4">
            <a:extLst>
              <a:ext uri="{7DFCC8BF-4247-4BCE-BB7A-9F7B71E04D22}">
                <a16:creationId xmlns:a16="http://schemas.microsoft.com/office/drawing/2010/main" id="{0F3A8813-2251-4CD1-B677-7963A154604C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523332" y="1362351"/>
            <a:ext cx="6099030" cy="3150323"/>
            <a:chOff x="1524000" y="190500"/>
            <a:chExt cx="6099030" cy="3150323"/>
          </a:xfrm>
        </p:grpSpPr>
        <p:grpSp>
          <p:nvGrpSpPr>
            <p:cNvPr id="4" name="">
              <a:extLst>
                <a:ext uri="{50D79BD3-0847-481A-BC2E-E8C247F8FD78}">
                  <a16:creationId xmlns:a16="http://schemas.microsoft.com/office/drawing/2010/main" id="{65138235-F9BE-4E62-AB40-33EA43088FB5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1524000" y="190500"/>
              <a:ext cx="5527530" cy="714372"/>
              <a:chOff x="0" y="0"/>
              <a:chExt cx="5527530" cy="714372"/>
            </a:xfrm>
          </p:grpSpPr>
          <p:sp>
            <p:nvSpPr>
              <p:cNvPr id="5" name="">
                <a:extLst>
                  <a:ext uri="{9EDAA1E8-8C68-4ED5-BD05-81F6ABFFA393}">
                    <a16:creationId xmlns:a16="http://schemas.microsoft.com/office/drawing/2010/main" id="{DFD6F189-A847-459C-A880-9B9A07FCDB4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0" y="95250"/>
                <a:ext cx="523875" cy="52387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rmAutofit fontScale="100000" lnSpcReduction="0"/>
              </a:bodyPr>
              <a:lstStyle/>
              <a:p>
                <a:pPr algn="ctr"/>
                <a:r>
                  <a:rPr dirty="0" lang="en-US" sz="1200">
                    <a:solidFill>
                      <a:schemeClr val="tx1"/>
                    </a:solidFill>
                  </a:rPr>
                  <a:t>01</a:t>
                </a:r>
                <a:endParaRPr dirty="0"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 - List Diagram 4 ">
                <a:extLst>
                  <a:ext uri="{CA95658E-C0FE-4524-ABEA-CB486380B8A8}">
                    <a16:creationId xmlns:a16="http://schemas.microsoft.com/office/drawing/2010/main" id="{3F995877-2361-47B2-893F-C06049F2B36A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74528" y="95250"/>
                <a:ext cx="4953002" cy="523873"/>
              </a:xfrm>
              <a:prstGeom prst="round1Rect">
                <a:avLst>
                  <a:gd fmla="val 35879" name="adj"/>
                </a:avLst>
              </a:prstGeom>
              <a:solidFill>
                <a:schemeClr val="accent1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190500" rIns="19050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800">
                    <a:solidFill>
                      <a:schemeClr val="tx1"/>
                    </a:solidFill>
                    <a:latin typeface="Lato"/>
                  </a:rPr>
                  <a:t>Don’t click or respond.</a:t>
                </a:r>
                <a:endParaRPr dirty="0" lang="en-US" sz="1800">
                  <a:solidFill>
                    <a:schemeClr val="tx1"/>
                  </a:solidFill>
                  <a:latin typeface="Lato"/>
                </a:endParaRPr>
              </a:p>
            </p:txBody>
          </p:sp>
          <p:cxnSp>
            <p:nvCxnSpPr>
              <p:cNvPr id="7" name="">
                <a:extLst>
                  <a:ext uri="{833C3AA8-58EC-4276-A82E-12277C7F8EF8}">
                    <a16:creationId xmlns:a16="http://schemas.microsoft.com/office/drawing/2010/main" id="{2060A347-FA7C-4E06-BA66-35F40EFB6BCE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true" rot="10800000">
                <a:off x="570832" y="0"/>
                <a:ext cx="0" cy="714372"/>
              </a:xfrm>
              <a:prstGeom prst="line">
                <a:avLst/>
              </a:prstGeom>
              <a:ln cap="flat" w="19050">
                <a:solidFill>
                  <a:schemeClr val="accent1">
                    <a:lumMod val="75000"/>
                  </a:schemeClr>
                </a:solidFill>
                <a:prstDash val="solid"/>
                <a:round/>
              </a:ln>
              <a:effectLst>
                <a:outerShdw blurRad="101600" dir="2700000" dist="28575">
                  <a:srgbClr val="3f3f3f">
                    <a:alpha val="1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</p:grpSp>
        <p:grpSp>
          <p:nvGrpSpPr>
            <p:cNvPr id="8" name="">
              <a:extLst>
                <a:ext uri="{A16A2833-906E-47C6-A4C9-56D21FADCB08}">
                  <a16:creationId xmlns:a16="http://schemas.microsoft.com/office/drawing/2010/main" id="{13445400-857C-46DD-841C-F203B4A8471A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095500" y="1007201"/>
              <a:ext cx="5527530" cy="714372"/>
              <a:chOff x="2095500" y="1007201"/>
              <a:chExt cx="5527530" cy="714372"/>
            </a:xfrm>
          </p:grpSpPr>
          <p:sp>
            <p:nvSpPr>
              <p:cNvPr id="9" name="">
                <a:extLst>
                  <a:ext uri="{45BA45B1-EBA1-4C73-9319-A01AF87C246C}">
                    <a16:creationId xmlns:a16="http://schemas.microsoft.com/office/drawing/2010/main" id="{038BF4E8-EBFD-470B-9E97-47E7A78A5767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095500" y="1102451"/>
                <a:ext cx="523875" cy="52387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rmAutofit fontScale="100000" lnSpcReduction="0"/>
              </a:bodyPr>
              <a:lstStyle/>
              <a:p>
                <a:pPr algn="ctr"/>
                <a:r>
                  <a:rPr dirty="0" lang="en-US" sz="1200">
                    <a:solidFill>
                      <a:schemeClr val="tx1"/>
                    </a:solidFill>
                  </a:rPr>
                  <a:t>02</a:t>
                </a:r>
                <a:endParaRPr dirty="0"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 - List Diagram 4 ">
                <a:extLst>
                  <a:ext uri="{9CD74314-32FA-4464-9903-8D65C682725F}">
                    <a16:creationId xmlns:a16="http://schemas.microsoft.com/office/drawing/2010/main" id="{A45EA9F5-8B92-4E1D-B98F-024883A53FFA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70028" y="1102451"/>
                <a:ext cx="4953002" cy="523873"/>
              </a:xfrm>
              <a:prstGeom prst="round1Rect">
                <a:avLst>
                  <a:gd fmla="val 35879" name="adj"/>
                </a:avLst>
              </a:prstGeom>
              <a:solidFill>
                <a:schemeClr val="accent2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190500" rIns="19050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800">
                    <a:solidFill>
                      <a:schemeClr val="tx1"/>
                    </a:solidFill>
                    <a:latin typeface="Lato"/>
                  </a:rPr>
                  <a:t>Report to IT/security team.</a:t>
                </a:r>
                <a:endParaRPr dirty="0" lang="en-US" sz="1800">
                  <a:solidFill>
                    <a:schemeClr val="tx1"/>
                  </a:solidFill>
                  <a:latin typeface="Lato"/>
                </a:endParaRPr>
              </a:p>
            </p:txBody>
          </p:sp>
          <p:cxnSp>
            <p:nvCxnSpPr>
              <p:cNvPr id="11" name="">
                <a:extLst>
                  <a:ext uri="{4F1A3F05-2A23-4E44-A2B9-5F71FC14195A}">
                    <a16:creationId xmlns:a16="http://schemas.microsoft.com/office/drawing/2010/main" id="{6CFB5510-DFE3-4AF9-95FB-2F5E4F569FC4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true" rot="10800000">
                <a:off x="2666332" y="1007201"/>
                <a:ext cx="0" cy="714372"/>
              </a:xfrm>
              <a:prstGeom prst="line">
                <a:avLst/>
              </a:prstGeom>
              <a:ln cap="flat" w="1905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</a:ln>
              <a:effectLst>
                <a:outerShdw blurRad="101600" dir="2700000" dist="28575">
                  <a:srgbClr val="3f3f3f">
                    <a:alpha val="1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</p:grpSp>
        <p:grpSp>
          <p:nvGrpSpPr>
            <p:cNvPr id="12" name="">
              <a:extLst>
                <a:ext uri="{48D05B40-234B-40AE-B7C9-6448306A364F}">
                  <a16:creationId xmlns:a16="http://schemas.microsoft.com/office/drawing/2010/main" id="{40B37334-6F0F-4529-A77E-19DE87980D61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1524000" y="1809750"/>
              <a:ext cx="5527530" cy="714372"/>
              <a:chOff x="1524000" y="1809750"/>
              <a:chExt cx="5527530" cy="714372"/>
            </a:xfrm>
          </p:grpSpPr>
          <p:sp>
            <p:nvSpPr>
              <p:cNvPr id="13" name="">
                <a:extLst>
                  <a:ext uri="{26EC1845-C64F-4E56-ADB1-2BD81AFB7AFD}">
                    <a16:creationId xmlns:a16="http://schemas.microsoft.com/office/drawing/2010/main" id="{749EF5D4-E5B9-40F7-B6B7-5E8880EB0A5F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1524000" y="1905000"/>
                <a:ext cx="523875" cy="523872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rmAutofit fontScale="100000" lnSpcReduction="0"/>
              </a:bodyPr>
              <a:lstStyle/>
              <a:p>
                <a:pPr algn="ctr"/>
                <a:r>
                  <a:rPr dirty="0" lang="en-US" sz="1200">
                    <a:solidFill>
                      <a:schemeClr val="tx1"/>
                    </a:solidFill>
                  </a:rPr>
                  <a:t>03</a:t>
                </a:r>
                <a:endParaRPr dirty="0"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 - List Diagram 4 ">
                <a:extLst>
                  <a:ext uri="{8CCFEB8B-2842-4FB4-85C5-4F05527C8626}">
                    <a16:creationId xmlns:a16="http://schemas.microsoft.com/office/drawing/2010/main" id="{74D2FD07-ABCB-4522-B441-2ED0992F5D9E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098528" y="1905000"/>
                <a:ext cx="4953002" cy="523873"/>
              </a:xfrm>
              <a:prstGeom prst="round1Rect">
                <a:avLst>
                  <a:gd fmla="val 35879" name="adj"/>
                </a:avLst>
              </a:prstGeom>
              <a:solidFill>
                <a:schemeClr val="accent3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190500" rIns="19050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800">
                    <a:solidFill>
                      <a:schemeClr val="tx1"/>
                    </a:solidFill>
                    <a:latin typeface="Lato"/>
                  </a:rPr>
                  <a:t>Delete the message.</a:t>
                </a:r>
                <a:endParaRPr dirty="0" lang="en-US" sz="1800">
                  <a:solidFill>
                    <a:schemeClr val="tx1"/>
                  </a:solidFill>
                  <a:latin typeface="Lato"/>
                </a:endParaRPr>
              </a:p>
            </p:txBody>
          </p:sp>
          <p:cxnSp>
            <p:nvCxnSpPr>
              <p:cNvPr id="15" name="">
                <a:extLst>
                  <a:ext uri="{FA1C39D4-AA85-44B1-A5D4-24E98E6F30DC}">
                    <a16:creationId xmlns:a16="http://schemas.microsoft.com/office/drawing/2010/main" id="{2013525C-6F91-446B-B9DC-80CFA08F8898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true" rot="10800000">
                <a:off x="2094832" y="1809750"/>
                <a:ext cx="0" cy="714372"/>
              </a:xfrm>
              <a:prstGeom prst="line">
                <a:avLst/>
              </a:prstGeom>
              <a:ln cap="flat" w="19050">
                <a:solidFill>
                  <a:schemeClr val="accent3">
                    <a:lumMod val="75000"/>
                  </a:schemeClr>
                </a:solidFill>
                <a:prstDash val="solid"/>
                <a:round/>
              </a:ln>
              <a:effectLst>
                <a:outerShdw blurRad="101600" dir="2700000" dist="28575">
                  <a:srgbClr val="3f3f3f">
                    <a:alpha val="1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</p:grpSp>
        <p:grpSp>
          <p:nvGrpSpPr>
            <p:cNvPr id="16" name="">
              <a:extLst>
                <a:ext uri="{DDB83853-90AE-4B7D-B2B3-9373A56CAFC6}">
                  <a16:creationId xmlns:a16="http://schemas.microsoft.com/office/drawing/2010/main" id="{0C77BEAF-EB2B-4250-8898-0FD4B40A08DF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095500" y="2626451"/>
              <a:ext cx="5527530" cy="714372"/>
              <a:chOff x="2095500" y="2626451"/>
              <a:chExt cx="5527530" cy="714372"/>
            </a:xfrm>
          </p:grpSpPr>
          <p:sp>
            <p:nvSpPr>
              <p:cNvPr id="17" name="">
                <a:extLst>
                  <a:ext uri="{0A8089BC-DAA0-44B5-B2C8-E011B0E845D5}">
                    <a16:creationId xmlns:a16="http://schemas.microsoft.com/office/drawing/2010/main" id="{D3D707DF-DC0D-4CE0-9523-0B7732194E7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095500" y="2721701"/>
                <a:ext cx="523875" cy="5238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rmAutofit fontScale="100000" lnSpcReduction="0"/>
              </a:bodyPr>
              <a:lstStyle/>
              <a:p>
                <a:pPr algn="ctr"/>
                <a:r>
                  <a:rPr dirty="0" lang="en-US" sz="1200">
                    <a:solidFill>
                      <a:schemeClr val="tx1"/>
                    </a:solidFill>
                  </a:rPr>
                  <a:t>04</a:t>
                </a:r>
                <a:endParaRPr dirty="0"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 - List Diagram 4 ">
                <a:extLst>
                  <a:ext uri="{390FE4D9-FF5E-41E3-B63B-D89B085F8230}">
                    <a16:creationId xmlns:a16="http://schemas.microsoft.com/office/drawing/2010/main" id="{64C9820F-F1FC-4BF5-88A4-7C9F227D6FDF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70028" y="2721701"/>
                <a:ext cx="4953002" cy="523873"/>
              </a:xfrm>
              <a:prstGeom prst="round1Rect">
                <a:avLst>
                  <a:gd fmla="val 35879" name="adj"/>
                </a:avLst>
              </a:prstGeom>
              <a:solidFill>
                <a:schemeClr val="accent4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190500" rIns="190500" rtlCol="0" tIns="0">
                <a:noAutofit/>
              </a:bodyPr>
              <a:lstStyle/>
              <a:p>
                <a:pPr algn="ctr"/>
                <a:r>
                  <a:rPr dirty="0" lang="en-US" sz="1800">
                    <a:solidFill>
                      <a:schemeClr val="tx1"/>
                    </a:solidFill>
                    <a:latin typeface="Lato"/>
                  </a:rPr>
                  <a:t>If clicked: disconnect internet, run antivirus, notify IT.</a:t>
                </a:r>
                <a:endParaRPr dirty="0" lang="en-US" sz="1800">
                  <a:solidFill>
                    <a:schemeClr val="tx1"/>
                  </a:solidFill>
                  <a:latin typeface="Lato"/>
                </a:endParaRPr>
              </a:p>
            </p:txBody>
          </p:sp>
          <p:cxnSp>
            <p:nvCxnSpPr>
              <p:cNvPr id="19" name="">
                <a:extLst>
                  <a:ext uri="{79DF4EF6-8BD7-40CA-981A-EDF9AFE16806}">
                    <a16:creationId xmlns:a16="http://schemas.microsoft.com/office/drawing/2010/main" id="{0FD86C7E-76BE-4EB8-A598-00802FA6E9AD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true" rot="10800000">
                <a:off x="2666332" y="2626451"/>
                <a:ext cx="0" cy="714372"/>
              </a:xfrm>
              <a:prstGeom prst="line">
                <a:avLst/>
              </a:prstGeom>
              <a:ln cap="flat" w="19050">
                <a:solidFill>
                  <a:schemeClr val="accent4">
                    <a:lumMod val="75000"/>
                  </a:schemeClr>
                </a:solidFill>
                <a:prstDash val="solid"/>
                <a:round/>
              </a:ln>
              <a:effectLst>
                <a:outerShdw blurRad="101600" dir="2700000" dist="28575">
                  <a:srgbClr val="3f3f3f">
                    <a:alpha val="1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</p:grpSp>
      </p:grpSp>
      <p:pic>
        <p:nvPicPr>
          <p:cNvPr id="20" name="Image 3">
            <a:extLst>
              <a:ext uri="{2E966111-41DA-48A3-B704-BC15ED458C1C}">
                <a16:creationId xmlns:a16="http://schemas.microsoft.com/office/drawing/2010/main" id="{B72AE290-D37D-465B-9AC3-45091287733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rcRect b="15050" l="17840" r="16650" t="12250"/>
          <a:stretch>
            <a:fillRect/>
          </a:stretch>
        </p:blipFill>
        <p:spPr>
          <a:xfrm flipH="false" flipV="false" rot="0">
            <a:off x="6673234" y="1892846"/>
            <a:ext cx="2282532" cy="2089337"/>
          </a:xfrm>
          <a:prstGeom prst="rect">
            <a:avLst/>
          </a:prstGeom>
          <a:noFill/>
        </p:spPr>
      </p:pic>
    </p:spTree>
    <p:extLst>
      <p:ext uri="{85EEBD1A-B837-437F-8EA5-E88BF43F4600}">
        <p14:creationId xmlns:p14="http://schemas.microsoft.com/office/powerpoint/2010/main" val="17478963866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79E04743-03F5-4D35-A88D-9DDF955C66A5}">
                <a16:creationId xmlns:a16="http://schemas.microsoft.com/office/drawing/2010/main" id="{ED4F7117-D37E-4AA4-9B86-E443D742095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33794" y="0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🛡️ </a:t>
            </a:r>
            <a:r>
              <a:rPr dirty="0" i="1" lang="en-US">
                <a:latin typeface="Lato"/>
              </a:rPr>
              <a:t>How to Protect Yourself!</a:t>
            </a:r>
            <a:endParaRPr dirty="0" i="1" lang="en-US">
              <a:latin typeface="Lato"/>
            </a:endParaRPr>
          </a:p>
        </p:txBody>
      </p:sp>
      <p:grpSp>
        <p:nvGrpSpPr>
          <p:cNvPr id="3" name="List Diagram 2">
            <a:extLst>
              <a:ext uri="{7226B09F-2942-4860-A154-0A0BF52896BA}">
                <a16:creationId xmlns:a16="http://schemas.microsoft.com/office/drawing/2010/main" id="{CE0A8E34-2581-4F40-BB81-094618C4BD0E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916352" y="1038968"/>
            <a:ext cx="7311285" cy="3431790"/>
            <a:chOff x="647700" y="342900"/>
            <a:chExt cx="7873574" cy="3695720"/>
          </a:xfrm>
        </p:grpSpPr>
        <p:grpSp>
          <p:nvGrpSpPr>
            <p:cNvPr id="4" name="">
              <a:extLst>
                <a:ext uri="{EFD0E969-261C-48F2-ABA0-D848F6B05EAE}">
                  <a16:creationId xmlns:a16="http://schemas.microsoft.com/office/drawing/2010/main" id="{286B58EF-B688-44FE-A18C-1C28A41C6C40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42900"/>
              <a:ext cx="4577924" cy="647700"/>
              <a:chOff x="3943350" y="342900"/>
              <a:chExt cx="4577924" cy="647700"/>
            </a:xfrm>
          </p:grpSpPr>
          <p:sp>
            <p:nvSpPr>
              <p:cNvPr id="5" name="">
                <a:extLst>
                  <a:ext uri="{7CB18786-3BCE-458D-BCF2-768C49EF1185}">
                    <a16:creationId xmlns:a16="http://schemas.microsoft.com/office/drawing/2010/main" id="{244787C7-8BC9-4667-9F6A-D46F7FAF12E5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42900"/>
                <a:ext cx="647700" cy="647700"/>
              </a:xfrm>
              <a:prstGeom prst="ellipse">
                <a:avLst/>
              </a:prstGeom>
              <a:solidFill>
                <a:schemeClr val="accent1"/>
              </a:solidFill>
              <a:ln cap="flat" w="95250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01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6" name="">
                <a:extLst>
                  <a:ext uri="{3001FABA-1DEB-4824-9266-F80B3A444376}">
                    <a16:creationId xmlns:a16="http://schemas.microsoft.com/office/drawing/2010/main" id="{7D14D6F0-9108-4B7E-947E-2EF4D3DEF579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666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1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7" name="Rectangle  - List Diagram 2 ">
                <a:extLst>
                  <a:ext uri="{2F436767-68A7-4A5E-8394-2E804C8159E4}">
                    <a16:creationId xmlns:a16="http://schemas.microsoft.com/office/drawing/2010/main" id="{907CA3DE-20C3-46F0-9CD1-83403F8A414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4290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Enable </a:t>
                </a:r>
                <a:r>
                  <a:rPr b="1" dirty="0" lang="en-US" sz="1200">
                    <a:solidFill>
                      <a:schemeClr val="tx1"/>
                    </a:solidFill>
                    <a:latin typeface="Lato"/>
                  </a:rPr>
                  <a:t>multi-factor authentication (MFA)</a:t>
                </a: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.</a:t>
                </a:r>
                <a:endParaRPr dirty="0" lang="en-US" sz="1200">
                  <a:solidFill>
                    <a:schemeClr val="tx1"/>
                  </a:solidFill>
                  <a:latin typeface="Lato"/>
                </a:endParaRPr>
              </a:p>
            </p:txBody>
          </p:sp>
        </p:grpSp>
        <p:grpSp>
          <p:nvGrpSpPr>
            <p:cNvPr id="8" name="">
              <a:extLst>
                <a:ext uri="{28A86E41-B4AF-4913-8E85-E9D711FE540C}">
                  <a16:creationId xmlns:a16="http://schemas.microsoft.com/office/drawing/2010/main" id="{AADADF15-5BEF-44ED-B524-88EEE48BA894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1104881"/>
              <a:ext cx="4595498" cy="647738"/>
              <a:chOff x="647700" y="1104881"/>
              <a:chExt cx="4595498" cy="647738"/>
            </a:xfrm>
          </p:grpSpPr>
          <p:sp>
            <p:nvSpPr>
              <p:cNvPr id="9" name="">
                <a:extLst>
                  <a:ext uri="{C6406887-41E8-49F0-8EE7-C9FEA8CA7505}">
                    <a16:creationId xmlns:a16="http://schemas.microsoft.com/office/drawing/2010/main" id="{6C9D7157-AC8D-41AD-A1BC-227DF5888C24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1104881"/>
                <a:ext cx="647700" cy="647700"/>
              </a:xfrm>
              <a:prstGeom prst="ellipse">
                <a:avLst/>
              </a:prstGeom>
              <a:solidFill>
                <a:schemeClr val="accent2"/>
              </a:solidFill>
              <a:ln cap="flat" w="95250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02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0" name="">
                <a:extLst>
                  <a:ext uri="{24699904-1FB8-466E-A661-FAFF61336DEB}">
                    <a16:creationId xmlns:a16="http://schemas.microsoft.com/office/drawing/2010/main" id="{8B0990C0-6B27-45D6-B2E7-1C01D79BC2EF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142900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2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11" name="Rectangle  - List Diagram 2 ">
                <a:extLst>
                  <a:ext uri="{C15EF1C1-83E9-4C16-B778-B7214CC088BD}">
                    <a16:creationId xmlns:a16="http://schemas.microsoft.com/office/drawing/2010/main" id="{267004A4-A402-4866-9CEF-E2FA0580768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1104919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Regularly update passwords.</a:t>
                </a:r>
                <a:endParaRPr dirty="0" lang="en-US" sz="1200">
                  <a:solidFill>
                    <a:schemeClr val="tx1"/>
                  </a:solidFill>
                  <a:latin typeface="Lato"/>
                </a:endParaRPr>
              </a:p>
            </p:txBody>
          </p:sp>
        </p:grpSp>
        <p:grpSp>
          <p:nvGrpSpPr>
            <p:cNvPr id="12" name="">
              <a:extLst>
                <a:ext uri="{832E90A5-9231-425F-9ABE-7BABAFAAA130}">
                  <a16:creationId xmlns:a16="http://schemas.microsoft.com/office/drawing/2010/main" id="{5C2BBEFC-6059-4929-96F3-F6127DB7D50E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1866900"/>
              <a:ext cx="4577924" cy="647700"/>
              <a:chOff x="3943350" y="1866900"/>
              <a:chExt cx="4577924" cy="647700"/>
            </a:xfrm>
          </p:grpSpPr>
          <p:sp>
            <p:nvSpPr>
              <p:cNvPr id="13" name="">
                <a:extLst>
                  <a:ext uri="{95B65235-335D-4B24-822D-DA0D9C911B9F}">
                    <a16:creationId xmlns:a16="http://schemas.microsoft.com/office/drawing/2010/main" id="{C250A78B-70D6-48A8-908A-A3F025D8EA91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1866900"/>
                <a:ext cx="647700" cy="647700"/>
              </a:xfrm>
              <a:prstGeom prst="ellipse">
                <a:avLst/>
              </a:prstGeom>
              <a:solidFill>
                <a:schemeClr val="accent3"/>
              </a:solidFill>
              <a:ln cap="flat" w="95250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03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4" name="">
                <a:extLst>
                  <a:ext uri="{296C8BD2-E79E-486F-A439-53D7AB7C224F}">
                    <a16:creationId xmlns:a16="http://schemas.microsoft.com/office/drawing/2010/main" id="{D07AA9FE-D25B-4FFC-AC72-BB30B3CFD64B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2190750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3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15" name="Rectangle  - List Diagram 2 ">
                <a:extLst>
                  <a:ext uri="{408BE836-3788-440E-A568-3A34AB211D0E}">
                    <a16:creationId xmlns:a16="http://schemas.microsoft.com/office/drawing/2010/main" id="{0A165954-71DD-4998-9D13-B0E5C9D9521B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1866901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Never share credentials.</a:t>
                </a:r>
                <a:endParaRPr dirty="0" lang="en-US" sz="1200">
                  <a:solidFill>
                    <a:schemeClr val="tx1"/>
                  </a:solidFill>
                  <a:latin typeface="Lato"/>
                </a:endParaRPr>
              </a:p>
            </p:txBody>
          </p:sp>
        </p:grpSp>
        <p:grpSp>
          <p:nvGrpSpPr>
            <p:cNvPr id="16" name="">
              <a:extLst>
                <a:ext uri="{AA33E36E-5FC5-480B-BFA9-55881D89EC88}">
                  <a16:creationId xmlns:a16="http://schemas.microsoft.com/office/drawing/2010/main" id="{98C299CF-3B32-4AEC-BE5A-4EAAB973FB46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647700" y="2628890"/>
              <a:ext cx="4595498" cy="647738"/>
              <a:chOff x="647700" y="2628890"/>
              <a:chExt cx="4595498" cy="647738"/>
            </a:xfrm>
          </p:grpSpPr>
          <p:sp>
            <p:nvSpPr>
              <p:cNvPr id="17" name="">
                <a:extLst>
                  <a:ext uri="{DE4EFBEF-93C3-487B-94A1-312C30FD4A73}">
                    <a16:creationId xmlns:a16="http://schemas.microsoft.com/office/drawing/2010/main" id="{A4308246-5F88-46D9-8BAA-37260205150A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4595498" y="2628890"/>
                <a:ext cx="647700" cy="647700"/>
              </a:xfrm>
              <a:prstGeom prst="ellipse">
                <a:avLst/>
              </a:prstGeom>
              <a:solidFill>
                <a:schemeClr val="accent4"/>
              </a:solidFill>
              <a:ln cap="flat" w="95250">
                <a:solidFill>
                  <a:schemeClr val="accent4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04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18" name="">
                <a:extLst>
                  <a:ext uri="{C5E6DB09-F864-4C21-9844-31038B3F4234}">
                    <a16:creationId xmlns:a16="http://schemas.microsoft.com/office/drawing/2010/main" id="{9E662916-1CDD-4A10-A9D5-6EA58951069C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true" flipV="false" rot="0">
                <a:off x="4149299" y="2953017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4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19" name="Rectangle  - List Diagram 2 ">
                <a:extLst>
                  <a:ext uri="{389F3537-20C2-4DB3-B885-2EC198E468DA}">
                    <a16:creationId xmlns:a16="http://schemas.microsoft.com/office/drawing/2010/main" id="{7271D832-3E61-44E8-816E-5B550F909186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647700" y="2628928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Hover over links before clicking.</a:t>
                </a:r>
                <a:endParaRPr dirty="0" lang="en-US" sz="1200">
                  <a:solidFill>
                    <a:schemeClr val="tx1"/>
                  </a:solidFill>
                  <a:latin typeface="Lato"/>
                </a:endParaRPr>
              </a:p>
            </p:txBody>
          </p:sp>
        </p:grpSp>
        <p:grpSp>
          <p:nvGrpSpPr>
            <p:cNvPr id="20" name="">
              <a:extLst>
                <a:ext uri="{EE36D342-0CCC-4169-8290-80B941A8C64E}">
                  <a16:creationId xmlns:a16="http://schemas.microsoft.com/office/drawing/2010/main" id="{98DD8EAC-1504-43A8-949C-7281E3498310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3943350" y="3390919"/>
              <a:ext cx="4577924" cy="647700"/>
              <a:chOff x="3943350" y="3390919"/>
              <a:chExt cx="4577924" cy="647700"/>
            </a:xfrm>
          </p:grpSpPr>
          <p:sp>
            <p:nvSpPr>
              <p:cNvPr id="21" name="">
                <a:extLst>
                  <a:ext uri="{BF51F5FC-EEEF-4F85-A12E-B7A99802719C}">
                    <a16:creationId xmlns:a16="http://schemas.microsoft.com/office/drawing/2010/main" id="{8E0C7EA3-2EDD-47C7-821E-BC80B9B453A9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943350" y="3390919"/>
                <a:ext cx="647700" cy="647700"/>
              </a:xfrm>
              <a:prstGeom prst="ellipse">
                <a:avLst/>
              </a:prstGeom>
              <a:solidFill>
                <a:schemeClr val="accent5"/>
              </a:solidFill>
              <a:ln cap="flat" w="9525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</a:ln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b="0" baseline="0" cap="none" dirty="0" i="0" lang="en-US" strike="noStrike" sz="1200" u="none">
                    <a:solidFill>
                      <a:schemeClr val="bg1"/>
                    </a:solidFill>
                    <a:latin typeface="+mn-lt"/>
                  </a:rPr>
                  <a:t>05</a:t>
                </a:r>
                <a:endParaRPr b="0" baseline="0" cap="none" dirty="0" i="0" lang="en-US" strike="noStrike" sz="1200" u="none">
                  <a:solidFill>
                    <a:schemeClr val="bg1"/>
                  </a:solidFill>
                  <a:latin typeface="+mn-lt"/>
                </a:endParaRPr>
              </a:p>
            </p:txBody>
          </p:sp>
          <p:cxnSp>
            <p:nvCxnSpPr>
              <p:cNvPr id="22" name="">
                <a:extLst>
                  <a:ext uri="{C8E7249D-2B26-4425-A48A-15DBF25A5C0B}">
                    <a16:creationId xmlns:a16="http://schemas.microsoft.com/office/drawing/2010/main" id="{0E9EC7A7-8E49-43A0-B3EC-C6A232DE3E74}"/>
                  </a:ext>
                </a:extLst>
              </p:cNvPr>
              <p:cNvCxnSpPr>
                <a:cxnSpLocks noChangeAspect="true" noMove="true" noResize="true" noRot="true" noSelect="true"/>
              </p:cNvCxnSpPr>
              <p:nvPr/>
            </p:nvCxnSpPr>
            <p:spPr>
              <a:xfrm flipH="false" flipV="false" rot="0">
                <a:off x="4656306" y="3714769"/>
                <a:ext cx="381000" cy="0"/>
              </a:xfrm>
              <a:prstGeom prst="line">
                <a:avLst/>
              </a:prstGeom>
              <a:ln cap="flat" w="19050">
                <a:solidFill>
                  <a:schemeClr val="accent5"/>
                </a:solidFill>
                <a:prstDash val="sysDot"/>
                <a:miter lim="800000"/>
                <a:headEnd len="sm" type="none" w="sm"/>
                <a:tailEnd len="med" type="arrow" w="lg"/>
              </a:ln>
              <a:effectLst>
                <a:outerShdw blurRad="0" dir="2700000" dist="0">
                  <a:srgbClr val="3f3f3f">
                    <a:alpha val="39999"/>
                  </a:srgbClr>
                </a:outerShdw>
              </a:effectLst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</p:cxnSp>
          <p:sp>
            <p:nvSpPr>
              <p:cNvPr id="23" name="Rectangle  - List Diagram 2 ">
                <a:extLst>
                  <a:ext uri="{BDD256C3-7268-4651-A29D-6A49779C8439}">
                    <a16:creationId xmlns:a16="http://schemas.microsoft.com/office/drawing/2010/main" id="{50633ADA-6F9F-4A0A-8007-B45D4653CB4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5095875" y="3390920"/>
                <a:ext cx="3425399" cy="647700"/>
              </a:xfrm>
              <a:prstGeom prst="roundRect">
                <a:avLst>
                  <a:gd fmla="val 50000" name="adj"/>
                </a:avLst>
              </a:prstGeom>
              <a:solidFill>
                <a:schemeClr val="bg1"/>
              </a:solidFill>
              <a:ln cap="flat" w="9525">
                <a:noFill/>
                <a:prstDash val="solid"/>
                <a:round/>
              </a:ln>
              <a:effectLst>
                <a:outerShdw blurRad="254000" dir="2700000" dist="0">
                  <a:srgbClr val="3f3f3f">
                    <a:alpha val="10000"/>
                  </a:srgbClr>
                </a:outerShdw>
              </a:effectLst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95250" rIns="95250" rtlCol="0" tIns="0">
                <a:normAutofit fontScale="100000" lnSpcReduction="0"/>
              </a:bodyPr>
              <a:lstStyle/>
              <a:p>
                <a:pPr algn="ctr" rtl="false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Use a </a:t>
                </a:r>
                <a:r>
                  <a:rPr b="1" dirty="0" lang="en-US" sz="1200">
                    <a:solidFill>
                      <a:schemeClr val="tx1"/>
                    </a:solidFill>
                    <a:latin typeface="Lato"/>
                  </a:rPr>
                  <a:t>reliable spam filter</a:t>
                </a:r>
                <a:r>
                  <a:rPr dirty="0" lang="en-US" sz="1200">
                    <a:solidFill>
                      <a:schemeClr val="tx1"/>
                    </a:solidFill>
                    <a:latin typeface="Lato"/>
                  </a:rPr>
                  <a:t>.</a:t>
                </a:r>
                <a:endParaRPr dirty="0" lang="en-US" sz="1200">
                  <a:solidFill>
                    <a:schemeClr val="tx1"/>
                  </a:solidFill>
                  <a:latin typeface="Lato"/>
                </a:endParaRPr>
              </a:p>
            </p:txBody>
          </p:sp>
        </p:grpSp>
      </p:grpSp>
    </p:spTree>
    <p:extLst>
      <p:ext uri="{322BE454-C4EF-4A60-87E6-46846902D529}">
        <p14:creationId xmlns:p14="http://schemas.microsoft.com/office/powerpoint/2010/main" val="17478963866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5A03EB8-4E7E-4657-95CE-B2EA1D648781}">
                <a16:creationId xmlns:a16="http://schemas.microsoft.com/office/drawing/2010/main" id="{667E3CCA-64D0-4D7F-BEEF-79A37EDF02A0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31930" y="92506"/>
            <a:ext cx="7620000" cy="857250"/>
          </a:xfrm>
          <a:prstGeom prst="rect">
            <a:avLst/>
          </a:prstGeom>
        </p:spPr>
        <p:txBody>
          <a:bodyPr rtlCol="0"/>
          <a:lstStyle/>
          <a:p>
            <a:pPr/>
            <a:r>
              <a:rPr dirty="0" lang="en-US">
                <a:latin typeface="Lato"/>
              </a:rPr>
              <a:t>🏢 </a:t>
            </a:r>
            <a:r>
              <a:rPr dirty="0" i="1" lang="en-US">
                <a:latin typeface="Lato"/>
              </a:rPr>
              <a:t>How Organizations Stay Secure!</a:t>
            </a:r>
            <a:endParaRPr dirty="0" i="1" lang="en-US">
              <a:latin typeface="Lato"/>
            </a:endParaRPr>
          </a:p>
        </p:txBody>
      </p:sp>
      <p:grpSp>
        <p:nvGrpSpPr>
          <p:cNvPr id="3" name="List Diagram 2">
            <a:extLst>
              <a:ext uri="{C180F9A3-B4B3-4AF7-A605-DD3DEDA69DC2}">
                <a16:creationId xmlns:a16="http://schemas.microsoft.com/office/drawing/2010/main" id="{FAAFAC30-1F95-449D-894E-50B34763BEEE}"/>
              </a:ext>
            </a:extLst>
          </p:cNvPr>
          <p:cNvGrpSpPr>
            <a:grpSpLocks noChangeAspect="true"/>
          </p:cNvGrpSpPr>
          <p:nvPr/>
        </p:nvGrpSpPr>
        <p:grpSpPr>
          <a:xfrm flipH="false" flipV="false" rot="0">
            <a:off x="1872986" y="1143990"/>
            <a:ext cx="5155854" cy="3801151"/>
            <a:chOff x="2638425" y="381000"/>
            <a:chExt cx="3875741" cy="2857385"/>
          </a:xfrm>
        </p:grpSpPr>
        <p:grpSp>
          <p:nvGrpSpPr>
            <p:cNvPr id="4" name="">
              <a:extLst>
                <a:ext uri="{05D6D901-2D6E-49CD-96AC-743349308DFB}">
                  <a16:creationId xmlns:a16="http://schemas.microsoft.com/office/drawing/2010/main" id="{976ECFA8-73F8-4941-A4D9-E82C521BC213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638425" y="381000"/>
              <a:ext cx="3875741" cy="571385"/>
              <a:chOff x="2638425" y="390525"/>
              <a:chExt cx="3875741" cy="571385"/>
            </a:xfrm>
          </p:grpSpPr>
          <p:sp>
            <p:nvSpPr>
              <p:cNvPr id="5" name="">
                <a:extLst>
                  <a:ext uri="{8FEF5D9B-C088-4EB0-A84C-F905B6EF40FC}">
                    <a16:creationId xmlns:a16="http://schemas.microsoft.com/office/drawing/2010/main" id="{7E87D6B0-DEE4-4559-8A9A-A3254E587C0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914650" y="390525"/>
                <a:ext cx="204551" cy="20455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>
                  <a:lumMod val="75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Autofit/>
              </a:bodyPr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6" name="Freeform  - List Diagram 2 ">
                <a:extLst>
                  <a:ext uri="{F5CE7FCB-1702-40A5-8195-767429AB304C}">
                    <a16:creationId xmlns:a16="http://schemas.microsoft.com/office/drawing/2010/main" id="{58F724E3-7639-4DB8-A145-45C2B938D73C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017178" y="390525"/>
                <a:ext cx="3496988" cy="571385"/>
              </a:xfrm>
              <a:custGeom>
                <a:avLst/>
                <a:gdLst/>
                <a:ahLst/>
                <a:cxnLst/>
                <a:rect b="b" l="0" r="r" t="0"/>
                <a:pathLst>
                  <a:path h="571386" w="3496989">
                    <a:moveTo>
                      <a:pt x="0" y="0"/>
                    </a:moveTo>
                    <a:lnTo>
                      <a:pt x="3405567" y="0"/>
                    </a:lnTo>
                    <a:cubicBezTo>
                      <a:pt x="3456058" y="0"/>
                      <a:pt x="3496989" y="40931"/>
                      <a:pt x="3496989" y="91422"/>
                    </a:cubicBezTo>
                    <a:lnTo>
                      <a:pt x="3496989" y="479964"/>
                    </a:lnTo>
                    <a:cubicBezTo>
                      <a:pt x="3496989" y="530455"/>
                      <a:pt x="3456058" y="571386"/>
                      <a:pt x="3405567" y="571386"/>
                    </a:cubicBezTo>
                    <a:lnTo>
                      <a:pt x="161925" y="571386"/>
                    </a:lnTo>
                    <a:cubicBezTo>
                      <a:pt x="111434" y="571386"/>
                      <a:pt x="70503" y="530455"/>
                      <a:pt x="70503" y="479964"/>
                    </a:cubicBezTo>
                    <a:lnTo>
                      <a:pt x="70503" y="196197"/>
                    </a:lnTo>
                    <a:cubicBezTo>
                      <a:pt x="70503" y="145706"/>
                      <a:pt x="111434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47625" lIns="190500" rIns="190500" rtlCol="0" tIns="47625">
                <a:normAutofit fontScale="100000" lnSpcReduction="0"/>
              </a:bodyPr>
              <a:lstStyle/>
              <a:p>
                <a:pPr algn="ctr" rtl="fal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400">
                    <a:solidFill>
                      <a:schemeClr val="tx1"/>
                    </a:solidFill>
                    <a:latin typeface="Lato"/>
                  </a:rPr>
                  <a:t>Employee training and simulations.</a:t>
                </a:r>
                <a:endParaRPr dirty="0" lang="en-US" sz="1400">
                  <a:solidFill>
                    <a:schemeClr val="tx1"/>
                  </a:solidFill>
                  <a:latin typeface="Lato"/>
                </a:endParaRPr>
              </a:p>
            </p:txBody>
          </p:sp>
          <p:sp>
            <p:nvSpPr>
              <p:cNvPr id="7" name="">
                <a:extLst>
                  <a:ext uri="{0B0DCB84-BA97-4028-8499-4483AD4DCF14}">
                    <a16:creationId xmlns:a16="http://schemas.microsoft.com/office/drawing/2010/main" id="{E90F14AB-83F2-4E55-BFEB-70C1794404A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38425" y="3905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000">
                    <a:solidFill>
                      <a:schemeClr val="bg1"/>
                    </a:solidFill>
                    <a:latin typeface="Open Sans-demi_bold"/>
                  </a:rPr>
                  <a:t>01</a:t>
                </a:r>
                <a:endParaRPr dirty="0" lang="en-US" sz="1000">
                  <a:solidFill>
                    <a:schemeClr val="bg1"/>
                  </a:solidFill>
                  <a:latin typeface="Open Sans-demi_bold"/>
                </a:endParaRPr>
              </a:p>
            </p:txBody>
          </p:sp>
        </p:grpSp>
        <p:grpSp>
          <p:nvGrpSpPr>
            <p:cNvPr id="8" name="">
              <a:extLst>
                <a:ext uri="{116BBDDE-4E9F-4880-990C-DFD2E41BFFB4}">
                  <a16:creationId xmlns:a16="http://schemas.microsoft.com/office/drawing/2010/main" id="{349298B0-736F-4C10-8CE1-E56EB99F6089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638425" y="1143000"/>
              <a:ext cx="3875741" cy="571385"/>
              <a:chOff x="2638425" y="1143000"/>
              <a:chExt cx="3875741" cy="571385"/>
            </a:xfrm>
          </p:grpSpPr>
          <p:sp>
            <p:nvSpPr>
              <p:cNvPr id="9" name="">
                <a:extLst>
                  <a:ext uri="{85965243-26CF-4BF6-B6EE-6E5AFBD7C5B5}">
                    <a16:creationId xmlns:a16="http://schemas.microsoft.com/office/drawing/2010/main" id="{54193435-40DD-4093-8151-A56C4B8693D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914650" y="1143000"/>
                <a:ext cx="204551" cy="20455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>
                  <a:lumMod val="75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Autofit/>
              </a:bodyPr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0" name="Freeform  - List Diagram 2 ">
                <a:extLst>
                  <a:ext uri="{7FF2A19A-7DB0-46FE-A7DD-8FA68D463541}">
                    <a16:creationId xmlns:a16="http://schemas.microsoft.com/office/drawing/2010/main" id="{4D996332-3890-4996-A6C2-863FE8C6061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017178" y="1143000"/>
                <a:ext cx="3496988" cy="571385"/>
              </a:xfrm>
              <a:custGeom>
                <a:avLst/>
                <a:gdLst/>
                <a:ahLst/>
                <a:cxnLst/>
                <a:rect b="b" l="0" r="r" t="0"/>
                <a:pathLst>
                  <a:path h="571386" w="3496989">
                    <a:moveTo>
                      <a:pt x="0" y="0"/>
                    </a:moveTo>
                    <a:lnTo>
                      <a:pt x="3405567" y="0"/>
                    </a:lnTo>
                    <a:cubicBezTo>
                      <a:pt x="3456058" y="0"/>
                      <a:pt x="3496989" y="40931"/>
                      <a:pt x="3496989" y="91422"/>
                    </a:cubicBezTo>
                    <a:lnTo>
                      <a:pt x="3496989" y="479964"/>
                    </a:lnTo>
                    <a:cubicBezTo>
                      <a:pt x="3496989" y="530455"/>
                      <a:pt x="3456058" y="571386"/>
                      <a:pt x="3405567" y="571386"/>
                    </a:cubicBezTo>
                    <a:lnTo>
                      <a:pt x="161925" y="571386"/>
                    </a:lnTo>
                    <a:cubicBezTo>
                      <a:pt x="111434" y="571386"/>
                      <a:pt x="70503" y="530455"/>
                      <a:pt x="70503" y="479964"/>
                    </a:cubicBezTo>
                    <a:lnTo>
                      <a:pt x="70503" y="196197"/>
                    </a:lnTo>
                    <a:cubicBezTo>
                      <a:pt x="70503" y="145706"/>
                      <a:pt x="11143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47625" lIns="190500" rIns="190500" rtlCol="0" tIns="47625">
                <a:normAutofit fontScale="100000" lnSpcReduction="0"/>
              </a:bodyPr>
              <a:lstStyle/>
              <a:p>
                <a:pPr algn="ctr" rtl="fal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400">
                    <a:solidFill>
                      <a:schemeClr val="tx1"/>
                    </a:solidFill>
                    <a:latin typeface="Lato"/>
                  </a:rPr>
                  <a:t>Email gateway filters and domain protections.</a:t>
                </a:r>
                <a:endParaRPr dirty="0" lang="en-US" sz="1400">
                  <a:solidFill>
                    <a:schemeClr val="tx1"/>
                  </a:solidFill>
                  <a:latin typeface="Lato"/>
                </a:endParaRPr>
              </a:p>
            </p:txBody>
          </p:sp>
          <p:sp>
            <p:nvSpPr>
              <p:cNvPr id="11" name="">
                <a:extLst>
                  <a:ext uri="{9605DBEA-463B-4148-9033-A91FB27134DB}">
                    <a16:creationId xmlns:a16="http://schemas.microsoft.com/office/drawing/2010/main" id="{05B50C97-698A-4E88-93B4-6E215C142ECB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38425" y="1143000"/>
                <a:ext cx="381000" cy="381000"/>
              </a:xfrm>
              <a:prstGeom prst="ellipse">
                <a:avLst/>
              </a:prstGeom>
              <a:solidFill>
                <a:schemeClr val="accent2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000">
                    <a:solidFill>
                      <a:schemeClr val="bg1"/>
                    </a:solidFill>
                    <a:latin typeface="Open Sans-demi_bold"/>
                  </a:rPr>
                  <a:t>02</a:t>
                </a:r>
                <a:endParaRPr dirty="0" lang="en-US" sz="1000">
                  <a:solidFill>
                    <a:schemeClr val="bg1"/>
                  </a:solidFill>
                  <a:latin typeface="Open Sans-demi_bold"/>
                </a:endParaRPr>
              </a:p>
            </p:txBody>
          </p:sp>
        </p:grpSp>
        <p:grpSp>
          <p:nvGrpSpPr>
            <p:cNvPr id="12" name="">
              <a:extLst>
                <a:ext uri="{8AAA3828-C884-4BAF-8B3B-387D92802021}">
                  <a16:creationId xmlns:a16="http://schemas.microsoft.com/office/drawing/2010/main" id="{F26762F0-99DB-4645-B9DA-6C029A56145D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638425" y="1905000"/>
              <a:ext cx="3875741" cy="571385"/>
              <a:chOff x="2638425" y="1905000"/>
              <a:chExt cx="3875741" cy="571385"/>
            </a:xfrm>
          </p:grpSpPr>
          <p:sp>
            <p:nvSpPr>
              <p:cNvPr id="13" name="">
                <a:extLst>
                  <a:ext uri="{1502E1E5-1308-42AE-BF6C-C90771A13E17}">
                    <a16:creationId xmlns:a16="http://schemas.microsoft.com/office/drawing/2010/main" id="{1184F65D-661D-4078-BD82-DECCDAB87B88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914650" y="1905000"/>
                <a:ext cx="204551" cy="20455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>
                  <a:lumMod val="75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Autofit/>
              </a:bodyPr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4" name="Freeform  - List Diagram 2 ">
                <a:extLst>
                  <a:ext uri="{44EF7C06-C2E6-4970-A732-F8F4CEA08ABF}">
                    <a16:creationId xmlns:a16="http://schemas.microsoft.com/office/drawing/2010/main" id="{A41522CF-F557-4697-8370-85B25409678D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017178" y="1905000"/>
                <a:ext cx="3496988" cy="571385"/>
              </a:xfrm>
              <a:custGeom>
                <a:avLst/>
                <a:gdLst/>
                <a:ahLst/>
                <a:cxnLst/>
                <a:rect b="b" l="0" r="r" t="0"/>
                <a:pathLst>
                  <a:path h="571386" w="3496989">
                    <a:moveTo>
                      <a:pt x="0" y="0"/>
                    </a:moveTo>
                    <a:lnTo>
                      <a:pt x="3405567" y="0"/>
                    </a:lnTo>
                    <a:cubicBezTo>
                      <a:pt x="3456058" y="0"/>
                      <a:pt x="3496989" y="40931"/>
                      <a:pt x="3496989" y="91422"/>
                    </a:cubicBezTo>
                    <a:lnTo>
                      <a:pt x="3496989" y="479964"/>
                    </a:lnTo>
                    <a:cubicBezTo>
                      <a:pt x="3496989" y="530455"/>
                      <a:pt x="3456058" y="571386"/>
                      <a:pt x="3405567" y="571386"/>
                    </a:cubicBezTo>
                    <a:lnTo>
                      <a:pt x="161925" y="571386"/>
                    </a:lnTo>
                    <a:cubicBezTo>
                      <a:pt x="111434" y="571386"/>
                      <a:pt x="70503" y="530455"/>
                      <a:pt x="70503" y="479964"/>
                    </a:cubicBezTo>
                    <a:lnTo>
                      <a:pt x="70503" y="196197"/>
                    </a:lnTo>
                    <a:cubicBezTo>
                      <a:pt x="70503" y="145706"/>
                      <a:pt x="11143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47625" lIns="190500" rIns="190500" rtlCol="0" tIns="47625">
                <a:normAutofit fontScale="100000" lnSpcReduction="0"/>
              </a:bodyPr>
              <a:lstStyle/>
              <a:p>
                <a:pPr algn="ctr" rtl="fal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400">
                    <a:solidFill>
                      <a:schemeClr val="tx1"/>
                    </a:solidFill>
                    <a:latin typeface="Lato"/>
                  </a:rPr>
                  <a:t>Incident response plans.</a:t>
                </a:r>
                <a:endParaRPr dirty="0" lang="en-US" sz="1400">
                  <a:solidFill>
                    <a:schemeClr val="tx1"/>
                  </a:solidFill>
                  <a:latin typeface="Lato"/>
                </a:endParaRPr>
              </a:p>
            </p:txBody>
          </p:sp>
          <p:sp>
            <p:nvSpPr>
              <p:cNvPr id="15" name="">
                <a:extLst>
                  <a:ext uri="{F6A2BF7B-9A6D-4BBD-9C19-4CD658E00AA2}">
                    <a16:creationId xmlns:a16="http://schemas.microsoft.com/office/drawing/2010/main" id="{151C5F3B-3822-439A-86AD-15CF95F99EBD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38425" y="1905000"/>
                <a:ext cx="381000" cy="381000"/>
              </a:xfrm>
              <a:prstGeom prst="ellipse">
                <a:avLst/>
              </a:prstGeom>
              <a:solidFill>
                <a:schemeClr val="accent3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000">
                    <a:solidFill>
                      <a:schemeClr val="bg1"/>
                    </a:solidFill>
                    <a:latin typeface="Open Sans-demi_bold"/>
                  </a:rPr>
                  <a:t>03</a:t>
                </a:r>
                <a:endParaRPr dirty="0" lang="en-US" sz="1000">
                  <a:solidFill>
                    <a:schemeClr val="bg1"/>
                  </a:solidFill>
                  <a:latin typeface="Open Sans-demi_bold"/>
                </a:endParaRPr>
              </a:p>
            </p:txBody>
          </p:sp>
        </p:grpSp>
        <p:grpSp>
          <p:nvGrpSpPr>
            <p:cNvPr id="16" name="">
              <a:extLst>
                <a:ext uri="{7438D18A-4634-47D9-86A7-ABA011039AE9}">
                  <a16:creationId xmlns:a16="http://schemas.microsoft.com/office/drawing/2010/main" id="{2CA37AC2-489F-4A08-852B-6AAD7FA1906D}"/>
                </a:ext>
              </a:extLst>
            </p:cNvPr>
            <p:cNvGrpSpPr>
              <a:grpSpLocks noChangeAspect="true" noUngrp="true"/>
            </p:cNvGrpSpPr>
            <p:nvPr/>
          </p:nvGrpSpPr>
          <p:grpSpPr>
            <a:xfrm flipH="false" flipV="false" rot="0">
              <a:off x="2638425" y="2667000"/>
              <a:ext cx="3875741" cy="571385"/>
              <a:chOff x="2638425" y="2667000"/>
              <a:chExt cx="3875741" cy="571385"/>
            </a:xfrm>
          </p:grpSpPr>
          <p:sp>
            <p:nvSpPr>
              <p:cNvPr id="17" name="">
                <a:extLst>
                  <a:ext uri="{01EDFD2F-683A-47FB-8634-0A26730DDCDD}">
                    <a16:creationId xmlns:a16="http://schemas.microsoft.com/office/drawing/2010/main" id="{72F2DD09-6F99-40FE-B094-D1E5BB70123A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914650" y="2667000"/>
                <a:ext cx="204551" cy="204551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>
                  <a:lumMod val="75000"/>
                </a:schemeClr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rtlCol="0">
                <a:noAutofit/>
              </a:bodyPr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8" name="Freeform  - List Diagram 2 ">
                <a:extLst>
                  <a:ext uri="{D3C7020A-FA2D-406B-A49F-775C9CD1B579}">
                    <a16:creationId xmlns:a16="http://schemas.microsoft.com/office/drawing/2010/main" id="{FAFB15CF-DC32-4BAD-91C1-E09A78359A13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3017178" y="2667000"/>
                <a:ext cx="3496988" cy="571385"/>
              </a:xfrm>
              <a:custGeom>
                <a:avLst/>
                <a:gdLst/>
                <a:ahLst/>
                <a:cxnLst/>
                <a:rect b="b" l="0" r="r" t="0"/>
                <a:pathLst>
                  <a:path h="571386" w="3496989">
                    <a:moveTo>
                      <a:pt x="0" y="0"/>
                    </a:moveTo>
                    <a:lnTo>
                      <a:pt x="3405567" y="0"/>
                    </a:lnTo>
                    <a:cubicBezTo>
                      <a:pt x="3456058" y="0"/>
                      <a:pt x="3496989" y="40931"/>
                      <a:pt x="3496989" y="91422"/>
                    </a:cubicBezTo>
                    <a:lnTo>
                      <a:pt x="3496989" y="479964"/>
                    </a:lnTo>
                    <a:cubicBezTo>
                      <a:pt x="3496989" y="530455"/>
                      <a:pt x="3456058" y="571386"/>
                      <a:pt x="3405567" y="571386"/>
                    </a:cubicBezTo>
                    <a:lnTo>
                      <a:pt x="161925" y="571386"/>
                    </a:lnTo>
                    <a:cubicBezTo>
                      <a:pt x="111434" y="571386"/>
                      <a:pt x="70503" y="530455"/>
                      <a:pt x="70503" y="479964"/>
                    </a:cubicBezTo>
                    <a:lnTo>
                      <a:pt x="70503" y="196197"/>
                    </a:lnTo>
                    <a:cubicBezTo>
                      <a:pt x="70503" y="145706"/>
                      <a:pt x="111434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47625" lIns="190500" rIns="190500" rtlCol="0" tIns="47625">
                <a:normAutofit fontScale="100000" lnSpcReduction="0"/>
              </a:bodyPr>
              <a:lstStyle/>
              <a:p>
                <a:pPr algn="ctr" rtl="false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dirty="0" lang="en-US" sz="1400">
                    <a:solidFill>
                      <a:schemeClr val="tx1"/>
                    </a:solidFill>
                    <a:latin typeface="Lato"/>
                  </a:rPr>
                  <a:t>Security awareness programs.</a:t>
                </a:r>
                <a:endParaRPr dirty="0" lang="en-US" sz="1400">
                  <a:solidFill>
                    <a:schemeClr val="tx1"/>
                  </a:solidFill>
                  <a:latin typeface="Lato"/>
                </a:endParaRPr>
              </a:p>
            </p:txBody>
          </p:sp>
          <p:sp>
            <p:nvSpPr>
              <p:cNvPr id="19" name="">
                <a:extLst>
                  <a:ext uri="{4868D363-5771-42F1-9130-8DEC6772DBEB}">
                    <a16:creationId xmlns:a16="http://schemas.microsoft.com/office/drawing/2010/main" id="{1F1427FF-8D16-4CB1-88FB-00564856F254}"/>
                  </a:ext>
                </a:extLst>
              </p:cNvPr>
              <p:cNvSpPr>
                <a:spLocks noChangeAspect="true" noMove="true" noResize="true" noRot="true" noSelect="true"/>
              </p:cNvSpPr>
              <p:nvPr/>
            </p:nvSpPr>
            <p:spPr>
              <a:xfrm flipH="false" flipV="false" rot="0">
                <a:off x="2638425" y="2667000"/>
                <a:ext cx="381000" cy="381000"/>
              </a:xfrm>
              <a:prstGeom prst="ellipse">
                <a:avLst/>
              </a:prstGeom>
              <a:solidFill>
                <a:schemeClr val="accent4"/>
              </a:solidFill>
              <a:effectLst/>
            </p:spPr>
            <p:style>
              <a:lnRef idx="1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rgbClr val="ffffff"/>
              </a:fontRef>
            </p:style>
            <p:txBody>
              <a:bodyPr anchor="ctr" bIns="0" lIns="0" rIns="0" rtlCol="0" tIns="0">
                <a:normAutofit fontScale="100000" lnSpcReduction="0"/>
              </a:bodyPr>
              <a:lstStyle/>
              <a:p>
                <a:pPr algn="ctr"/>
                <a:r>
                  <a:rPr dirty="0" lang="en-US" sz="1000">
                    <a:solidFill>
                      <a:schemeClr val="bg1"/>
                    </a:solidFill>
                    <a:latin typeface="Open Sans-demi_bold"/>
                  </a:rPr>
                  <a:t>04</a:t>
                </a:r>
                <a:endParaRPr dirty="0" lang="en-US" sz="1000">
                  <a:solidFill>
                    <a:schemeClr val="bg1"/>
                  </a:solidFill>
                  <a:latin typeface="Open Sans-demi_bold"/>
                </a:endParaRPr>
              </a:p>
            </p:txBody>
          </p:sp>
        </p:grpSp>
      </p:grpSp>
    </p:spTree>
    <p:extLst>
      <p:ext uri="{CBE45F84-D005-4412-AA75-B3D18189A008}">
        <p14:creationId xmlns:p14="http://schemas.microsoft.com/office/powerpoint/2010/main" val="1747896386665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fontWeight:9:0:0" val="6"/>
  <p:tag name="fontWeight:8:0:0" val="6"/>
</p:tagLst>
</file>

<file path=ppt/tags/tag2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threePicAndTx"/>
</p:tagLst>
</file>

<file path=ppt/tags/tag3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LAYOUT" val="fourPic"/>
</p:tagLst>
</file>

<file path=ppt/tags/tag4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6" val="Open Sans-demi_bold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75000"/>
            </a:schemeClr>
          </a:solidFill>
          <a:prstDash val="solid"/>
          <a:round/>
        </a:ln>
      </a:spPr>
      <a:bodyPr anchor="ctr" rtlCol="0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2025-05-22T10:27:09Z</dcterms:created>
  <dcterms:modified xsi:type="dcterms:W3CDTF">2025-05-22T12:04:58Z</dcterms:modified>
</cp:coreProperties>
</file>