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example.com" TargetMode="External"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hyperlink" Target="https://)else" TargetMode="Externa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IN" sz="2400" dirty="0"/>
              <a:t>A.Abirami</a:t>
            </a:r>
            <a:endParaRPr lang="en-US" sz="2400" dirty="0"/>
          </a:p>
          <a:p>
            <a:r>
              <a:rPr lang="en-US" sz="2400" dirty="0"/>
              <a:t>REGISTER NO AND NMID: </a:t>
            </a:r>
            <a:r>
              <a:rPr lang="en-IN" sz="2400" dirty="0"/>
              <a:t>24134031802522003</a:t>
            </a:r>
            <a:endParaRPr lang="en-US" sz="2400" dirty="0">
              <a:cs typeface="Calibri"/>
            </a:endParaRPr>
          </a:p>
          <a:p>
            <a:r>
              <a:rPr lang="en-US" sz="2400" dirty="0"/>
              <a:t>DEPARTMENT: </a:t>
            </a:r>
            <a:r>
              <a:rPr lang="en-IN" sz="2400" dirty="0"/>
              <a:t>Bsc.Computer science </a:t>
            </a:r>
            <a:endParaRPr lang="en-US" sz="2400" dirty="0"/>
          </a:p>
          <a:p>
            <a:r>
              <a:rPr lang="en-US" sz="2400" dirty="0"/>
              <a:t>COLLEGE:</a:t>
            </a:r>
            <a:r>
              <a:rPr lang="en-IN" sz="2400" dirty="0"/>
              <a:t>pspt clg 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434540" y="132361"/>
            <a:ext cx="9322920" cy="5248873"/>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 AND SCREENSHOT</a:t>
            </a:r>
            <a:br>
              <a:rPr lang="en-IN" sz="4250" spc="15" dirty="0"/>
            </a:br>
            <a:r>
              <a:rPr lang="en-IN" sz="4250" spc="15" dirty="0"/>
              <a:t>Import request </a:t>
            </a:r>
            <a:br>
              <a:rPr lang="en-IN" sz="4250" spc="15" dirty="0"/>
            </a:br>
            <a:r>
              <a:rPr lang="en-IN" sz="4250" spc="15" dirty="0"/>
              <a:t>ur1=</a:t>
            </a:r>
            <a:r>
              <a:rPr lang="en-IN" sz="4250" spc="15" dirty="0">
                <a:hlinkClick r:id="rId3"/>
              </a:rPr>
              <a:t>“https://</a:t>
            </a:r>
            <a:r>
              <a:rPr lang="en-IN" sz="4250" spc="15" dirty="0" err="1">
                <a:hlinkClick r:id="rId3"/>
              </a:rPr>
              <a:t>example.com</a:t>
            </a:r>
            <a:r>
              <a:rPr lang="en-IN" sz="4250" spc="15" dirty="0"/>
              <a:t>”</a:t>
            </a:r>
            <a:br>
              <a:rPr lang="en-IN" sz="4250" spc="15" dirty="0"/>
            </a:br>
            <a:r>
              <a:rPr lang="en-IN" sz="4250" spc="15" dirty="0"/>
              <a:t>print(“Secure”//ifUr1.startswith(</a:t>
            </a:r>
            <a:r>
              <a:rPr lang="en-IN" sz="4250" spc="15" dirty="0">
                <a:hlinkClick r:id="rId4"/>
              </a:rPr>
              <a:t>https://)else</a:t>
            </a:r>
            <a:r>
              <a:rPr lang="en-IN" sz="4250" spc="15" dirty="0"/>
              <a:t> “</a:t>
            </a:r>
            <a:r>
              <a:rPr lang="en-IN" sz="4250" spc="15"/>
              <a:t>Not Secure </a:t>
            </a:r>
            <a:r>
              <a:rPr lang="en-IN" sz="4250" spc="15" dirty="0"/>
              <a:t>x”)</a:t>
            </a:r>
            <a:br>
              <a:rPr lang="en-IN" sz="4250" spc="15" dirty="0"/>
            </a:br>
            <a:br>
              <a:rPr lang="en-IN" sz="4250" spc="15" dirty="0"/>
            </a:br>
            <a:r>
              <a:rPr lang="en-IN" sz="4250" spc="15" dirty="0"/>
              <a:t>output</a:t>
            </a:r>
            <a:br>
              <a:rPr lang="en-IN" sz="4250" spc="15" dirty="0"/>
            </a:br>
            <a:r>
              <a:rPr lang="en-IN" sz="4250" spc="15" dirty="0"/>
              <a:t>Secure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6675" y="-913554"/>
            <a:ext cx="8923983"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0" y="-16164"/>
            <a:ext cx="12408850" cy="666143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r>
              <a:rPr lang="en-IN" dirty="0"/>
              <a:t>strong network security project conclusion should reiterate the project’s objectives, summarize its findings and the implemented solutions, and emphasize the critical importance of network security for safeguarding data, maintaining operational integrity, and protecting organizational reputation against evolving cyber threats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19499"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Network security project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8612" y="0"/>
            <a:ext cx="7125550" cy="7050893"/>
            <a:chOff x="7448612" y="0"/>
            <a:chExt cx="7125550" cy="7050893"/>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11564262" y="192893"/>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62181" y="110354"/>
            <a:ext cx="6991369" cy="459484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dirty="0"/>
              <a:t>PROBLEM STATEMENT network security project involves creating, testing, or </a:t>
            </a:r>
            <a:r>
              <a:rPr lang="en-IN" sz="4250" dirty="0" err="1"/>
              <a:t>analyzing</a:t>
            </a:r>
            <a:r>
              <a:rPr lang="en-IN" sz="4250" dirty="0"/>
              <a:t> systems to protect against unauthorized access and threats</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9" name="Table 8">
            <a:extLst>
              <a:ext uri="{FF2B5EF4-FFF2-40B4-BE49-F238E27FC236}">
                <a16:creationId xmlns:a16="http://schemas.microsoft.com/office/drawing/2014/main" id="{2441722F-BA68-DD46-CDAA-6369BD005038}"/>
              </a:ext>
            </a:extLst>
          </p:cNvPr>
          <p:cNvGraphicFramePr>
            <a:graphicFrameLocks noGrp="1"/>
          </p:cNvGraphicFramePr>
          <p:nvPr>
            <p:extLst>
              <p:ext uri="{D42A27DB-BD31-4B8C-83A1-F6EECF244321}">
                <p14:modId xmlns:p14="http://schemas.microsoft.com/office/powerpoint/2010/main" val="2085155507"/>
              </p:ext>
            </p:extLst>
          </p:nvPr>
        </p:nvGraphicFramePr>
        <p:xfrm>
          <a:off x="-5968999" y="11271872"/>
          <a:ext cx="5969001" cy="1874520"/>
        </p:xfrm>
        <a:graphic>
          <a:graphicData uri="http://schemas.openxmlformats.org/drawingml/2006/table">
            <a:tbl>
              <a:tblPr firstRow="1" bandRow="1">
                <a:tableStyleId>{5C22544A-7EE6-4342-B048-85BDC9FD1C3A}</a:tableStyleId>
              </a:tblPr>
              <a:tblGrid>
                <a:gridCol w="1989667">
                  <a:extLst>
                    <a:ext uri="{9D8B030D-6E8A-4147-A177-3AD203B41FA5}">
                      <a16:colId xmlns:a16="http://schemas.microsoft.com/office/drawing/2014/main" val="2917417923"/>
                    </a:ext>
                  </a:extLst>
                </a:gridCol>
                <a:gridCol w="1989667">
                  <a:extLst>
                    <a:ext uri="{9D8B030D-6E8A-4147-A177-3AD203B41FA5}">
                      <a16:colId xmlns:a16="http://schemas.microsoft.com/office/drawing/2014/main" val="3299815268"/>
                    </a:ext>
                  </a:extLst>
                </a:gridCol>
                <a:gridCol w="1989667">
                  <a:extLst>
                    <a:ext uri="{9D8B030D-6E8A-4147-A177-3AD203B41FA5}">
                      <a16:colId xmlns:a16="http://schemas.microsoft.com/office/drawing/2014/main" val="1248244555"/>
                    </a:ext>
                  </a:extLst>
                </a:gridCol>
              </a:tblGrid>
              <a:tr h="624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47536858"/>
                  </a:ext>
                </a:extLst>
              </a:tr>
              <a:tr h="624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46364771"/>
                  </a:ext>
                </a:extLst>
              </a:tr>
              <a:tr h="624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7361235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10055225" cy="590289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IN" sz="4250" spc="-20" dirty="0"/>
              <a:t> A network security project provides a structured approach to developing and implementing </a:t>
            </a:r>
            <a:r>
              <a:rPr lang="en-IN" sz="4250" spc="-20" dirty="0" err="1"/>
              <a:t>defenses</a:t>
            </a:r>
            <a:r>
              <a:rPr lang="en-IN" sz="4250" spc="-20" dirty="0"/>
              <a:t> for digital assets and communication systems, focusing on protecting data and networks from unauthorized access, threats, and misuse by ensuring confidentiality, integrity, and availability.</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1" y="891793"/>
            <a:ext cx="11010695"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lang="en-IN" sz="3200" spc="10" dirty="0"/>
              <a:t>SERS?</a:t>
            </a:r>
            <a:br>
              <a:rPr lang="en-IN" sz="3200" spc="10" dirty="0"/>
            </a:br>
            <a:br>
              <a:rPr lang="en-IN" sz="3200" spc="10" dirty="0"/>
            </a:br>
            <a:br>
              <a:rPr lang="en-IN" sz="3200" spc="10" dirty="0"/>
            </a:br>
            <a:br>
              <a:rPr lang="en-IN" sz="3200" spc="10" dirty="0"/>
            </a:br>
            <a:r>
              <a:rPr lang="en-IN" sz="3200" spc="10" dirty="0"/>
              <a:t> Network security project, the end-users are the individuals who ultimately interact with and use the network’s resources, applications, and data, such as employees of a company or customers accessing a service</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                            Key techniques involve implementing firewalls, VPNs, encryption, and network segmentation, along with performing risk assessments, penetration testing, and security audits to identify and address vulnerabilities.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982341"/>
            <a:ext cx="10766043" cy="371960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r>
              <a:rPr lang="en-IN" sz="4000" b="1" spc="15" dirty="0">
                <a:latin typeface="Trebuchet MS"/>
                <a:cs typeface="Trebuchet MS"/>
              </a:rPr>
              <a:t>A Strong network security project portfolio emphasizes clarity, professionalism, and impact, showcasing a diverse range of projects with detailed descriptions, methodologies, tools, and outcomes.</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70257" y="549442"/>
            <a:ext cx="11925992" cy="8224409"/>
          </a:xfrm>
        </p:spPr>
        <p:txBody>
          <a:bodyPr/>
          <a:lstStyle/>
          <a:p>
            <a:r>
              <a:rPr lang="en-IN" dirty="0"/>
              <a:t>FEATURES AND FUNCTIONALITY</a:t>
            </a:r>
            <a:br>
              <a:rPr lang="en-IN" dirty="0"/>
            </a:br>
            <a:br>
              <a:rPr lang="en-IN" dirty="0"/>
            </a:br>
            <a:r>
              <a:rPr lang="en-IN" dirty="0"/>
              <a:t>core functionalities involve protection against threats, detection of suspicious activities, and response to security incidents through monitoring, analysis, and rapid containment of issues to safeguard sensitive information and ensure reliable network access.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 network security project involves creating, testing, or analyzing systems to protect against unauthorized access and threats</vt:lpstr>
      <vt:lpstr>PROJECT OVERVIEW A network security project provides a structured approach to developing and implementing defenses for digital assets and communication systems, focusing on protecting data and networks from unauthorized access, threats, and misuse by ensuring confidentiality, integrity, and availability.</vt:lpstr>
      <vt:lpstr>WHO ARE THE END USERS?     Network security project, the end-users are the individuals who ultimately interact with and use the network’s resources, applications, and data, such as employees of a company or customers accessing a service</vt:lpstr>
      <vt:lpstr>TOOLS AND TECHNIQUES                            Key techniques involve implementing firewalls, VPNs, encryption, and network segmentation, along with performing risk assessments, penetration testing, and security audits to identify and address vulnerabilities. </vt:lpstr>
      <vt:lpstr>PowerPoint Presentation</vt:lpstr>
      <vt:lpstr>FEATURES AND FUNCTIONALITY  core functionalities involve protection against threats, detection of suspicious activities, and response to security incidents through monitoring, analysis, and rapid containment of issues to safeguard sensitive information and ensure reliable network access. </vt:lpstr>
      <vt:lpstr>RESULT AND SCREENSHOT Import request  ur1=“https://example.com” print(“Secure”//ifUr1.startswith(https://)else “Not Secure x”)  output Secure </vt:lpstr>
      <vt:lpstr>CONCLUSION strong network security project conclusion should reiterate the project’s objectives, summarize its findings and the implemented solutions, and emphasize the critical importance of network security for safeguarding data, maintaining operational integrity, and protecting organizational reputation against evolving cyber threats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 Abirami</cp:lastModifiedBy>
  <cp:revision>28</cp:revision>
  <dcterms:created xsi:type="dcterms:W3CDTF">2024-03-29T15:07:22Z</dcterms:created>
  <dcterms:modified xsi:type="dcterms:W3CDTF">2025-08-29T13:44:53Z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