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8" r:id="rId3"/>
    <p:sldId id="264" r:id="rId4"/>
    <p:sldId id="265" r:id="rId5"/>
    <p:sldId id="266" r:id="rId6"/>
    <p:sldId id="263" r:id="rId7"/>
    <p:sldId id="257" r:id="rId8"/>
    <p:sldId id="268" r:id="rId9"/>
    <p:sldId id="270" r:id="rId10"/>
    <p:sldId id="27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3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5/14/2022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71600" y="359898"/>
            <a:ext cx="7406640" cy="69283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8" y="1041424"/>
            <a:ext cx="7200900" cy="490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652120" y="6237312"/>
            <a:ext cx="316835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ABIRAMIDEVANATHAN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ANALYTICS IN PYTHON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54" y="2402803"/>
            <a:ext cx="7499350" cy="5850733"/>
          </a:xfrm>
        </p:spPr>
      </p:pic>
    </p:spTree>
    <p:extLst>
      <p:ext uri="{BB962C8B-B14F-4D97-AF65-F5344CB8AC3E}">
        <p14:creationId xmlns:p14="http://schemas.microsoft.com/office/powerpoint/2010/main" val="4620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17500" ty="1905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527920"/>
            <a:ext cx="7498080" cy="1693168"/>
          </a:xfrm>
        </p:spPr>
        <p:txBody>
          <a:bodyPr/>
          <a:lstStyle/>
          <a:p>
            <a:pPr marL="82296" indent="0" algn="ctr">
              <a:buNone/>
            </a:pP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IS DATA ANALYTICS?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analytics is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pursuit of extracting meaning from raw data using specialized computer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These systems transform, organize, and model the data to draw conclusions and identify patterns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analysts use a variety of tools and technologies to gather all sorts of data, like statistics about how much time users spend on a website, demographic information about customers or traffic patterns in a city.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WHERE IS DATA ANALYTICS USED?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Analytics techniques 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researches,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 businesses also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 inform their decisions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Data analysis can help companies better understand their customers, evaluate their ad campaigns, personalize content, create content strategies and develop products.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IS THE PURPOSE OF DATA ANALYTICS?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chief aim of data analytics is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 apply statistical analysis and technologies on data to find trends and solve 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Data analytics has become increasingly important in the enterprise as a means for analyzing and shaping business processes and improving decision-making and business results.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 OF DATA ANALYTICS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allows teams within businesses to collaborate and achieve better results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It is useful for businesses 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past business performance and optimize future business processes. Analytics helps businesses gain a competitive advantage.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40247"/>
            <a:ext cx="7499350" cy="4215706"/>
          </a:xfrm>
        </p:spPr>
      </p:pic>
    </p:spTree>
    <p:extLst>
      <p:ext uri="{BB962C8B-B14F-4D97-AF65-F5344CB8AC3E}">
        <p14:creationId xmlns:p14="http://schemas.microsoft.com/office/powerpoint/2010/main" val="26823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41824" y="-531440"/>
            <a:ext cx="7406640" cy="147218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ANALYTICS TYPES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6667500" cy="5040313"/>
          </a:xfrm>
        </p:spPr>
      </p:pic>
    </p:spTree>
    <p:extLst>
      <p:ext uri="{BB962C8B-B14F-4D97-AF65-F5344CB8AC3E}">
        <p14:creationId xmlns:p14="http://schemas.microsoft.com/office/powerpoint/2010/main" val="18734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ANALYTICS EXAMPLES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Information security</a:t>
            </a:r>
          </a:p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Customer </a:t>
            </a:r>
            <a:r>
              <a:rPr lang="en-US" sz="2800" dirty="0"/>
              <a:t>relationship </a:t>
            </a:r>
            <a:r>
              <a:rPr lang="en-US" sz="2800" dirty="0" smtClean="0"/>
              <a:t>management</a:t>
            </a:r>
          </a:p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Finance</a:t>
            </a:r>
            <a:endParaRPr lang="en-US" sz="2800" dirty="0"/>
          </a:p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Fraud detection</a:t>
            </a:r>
          </a:p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Real-time </a:t>
            </a:r>
            <a:r>
              <a:rPr lang="en-US" sz="2800" dirty="0"/>
              <a:t>credit </a:t>
            </a:r>
            <a:r>
              <a:rPr lang="en-US" sz="2800" dirty="0" smtClean="0"/>
              <a:t>scoring</a:t>
            </a:r>
          </a:p>
          <a:p>
            <a:pPr fontAlgn="base">
              <a:buClrTx/>
              <a:buFont typeface="Wingdings" pitchFamily="2" charset="2"/>
              <a:buChar char="ü"/>
            </a:pPr>
            <a:r>
              <a:rPr lang="en-US" sz="2800" dirty="0" smtClean="0"/>
              <a:t>Logistics</a:t>
            </a:r>
            <a:endParaRPr lang="en-US" sz="2800" dirty="0"/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7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ANALYTICS IN EXCELL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40186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791</TotalTime>
  <Words>71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DATA ANALYTICS</vt:lpstr>
      <vt:lpstr>WHAT IS DATA ANALYTICS?</vt:lpstr>
      <vt:lpstr>WHERE IS DATA ANALYTICS USED?</vt:lpstr>
      <vt:lpstr>WHAT IS THE PURPOSE OF DATA ANALYTICS?</vt:lpstr>
      <vt:lpstr>ADVANTAGES OF DATA ANALYTICS</vt:lpstr>
      <vt:lpstr>DATA VISUALIZATION</vt:lpstr>
      <vt:lpstr>DATA ANALYTICS TYPES</vt:lpstr>
      <vt:lpstr>DATA ANALYTICS EXAMPLES</vt:lpstr>
      <vt:lpstr>DATA ANALYTICS IN EXCELL</vt:lpstr>
      <vt:lpstr>DATA ANALYTICS IN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Geetha</dc:creator>
  <cp:lastModifiedBy>Geetha</cp:lastModifiedBy>
  <cp:revision>25</cp:revision>
  <dcterms:created xsi:type="dcterms:W3CDTF">2022-05-13T12:34:44Z</dcterms:created>
  <dcterms:modified xsi:type="dcterms:W3CDTF">2022-05-14T16:58:21Z</dcterms:modified>
</cp:coreProperties>
</file>