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ABIRAMI.M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122202130(asunm1353122202130)</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Graphic 2">
            <a:extLst>
              <a:ext uri="{FF2B5EF4-FFF2-40B4-BE49-F238E27FC236}">
                <a16:creationId xmlns:a16="http://schemas.microsoft.com/office/drawing/2014/main" id="{2A349AC7-390E-56E6-0C93-B0D913C7C8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6683" y="1038101"/>
            <a:ext cx="6997820" cy="48263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Graphic 2">
            <a:extLst>
              <a:ext uri="{FF2B5EF4-FFF2-40B4-BE49-F238E27FC236}">
                <a16:creationId xmlns:a16="http://schemas.microsoft.com/office/drawing/2014/main" id="{F3760954-7719-75A3-0229-EE683A3386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6284" y="1281153"/>
            <a:ext cx="7187380" cy="47165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Trebuchet MS</vt:lpstr>
      <vt:lpstr>Arial</vt:lpstr>
      <vt:lpstr>Calibri</vt:lpstr>
      <vt:lpstr>Roboto</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dc:creator>
  <cp:lastModifiedBy>Akshaya Achu</cp:lastModifiedBy>
  <cp:revision>1</cp:revision>
  <dcterms:modified xsi:type="dcterms:W3CDTF">2024-09-01T13:16:30Z</dcterms:modified>
</cp:coreProperties>
</file>