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28" r:id="rId2"/>
    <p:sldId id="335" r:id="rId3"/>
    <p:sldId id="336" r:id="rId4"/>
    <p:sldId id="337" r:id="rId5"/>
    <p:sldId id="345" r:id="rId6"/>
    <p:sldId id="342" r:id="rId7"/>
    <p:sldId id="350" r:id="rId8"/>
    <p:sldId id="355" r:id="rId9"/>
    <p:sldId id="338" r:id="rId10"/>
    <p:sldId id="339" r:id="rId11"/>
    <p:sldId id="352" r:id="rId12"/>
    <p:sldId id="351" r:id="rId13"/>
    <p:sldId id="353" r:id="rId14"/>
    <p:sldId id="35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FCDBFC-16EA-8946-8830-D4DCBACAC2BD}">
          <p14:sldIdLst>
            <p14:sldId id="328"/>
            <p14:sldId id="335"/>
            <p14:sldId id="336"/>
            <p14:sldId id="337"/>
            <p14:sldId id="345"/>
            <p14:sldId id="342"/>
            <p14:sldId id="350"/>
            <p14:sldId id="355"/>
            <p14:sldId id="338"/>
            <p14:sldId id="339"/>
            <p14:sldId id="352"/>
            <p14:sldId id="351"/>
            <p14:sldId id="353"/>
            <p14:sldId id="35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4"/>
    <p:restoredTop sz="94677"/>
  </p:normalViewPr>
  <p:slideViewPr>
    <p:cSldViewPr>
      <p:cViewPr>
        <p:scale>
          <a:sx n="91" d="100"/>
          <a:sy n="91" d="100"/>
        </p:scale>
        <p:origin x="1128" y="10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image" Target="../media/image18.jp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image" Target="../media/image18.jp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B1F368-A532-4E8A-BC5D-6CAC98B009E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5C8FC458-0715-4598-93A4-AB8C19E45E40}">
      <dgm:prSet/>
      <dgm:spPr/>
      <dgm:t>
        <a:bodyPr/>
        <a:lstStyle/>
        <a:p>
          <a:r>
            <a:rPr lang="en-IN" dirty="0"/>
            <a:t>Employees within the age range 20 to 30 are higher in the category of voluntary resignation. Employees from education field and technical degree are comparatively high in the category of voluntary resignation.</a:t>
          </a:r>
          <a:endParaRPr lang="en-US" dirty="0"/>
        </a:p>
      </dgm:t>
    </dgm:pt>
    <dgm:pt modelId="{64EA4EE5-9986-4A96-8C91-9D238DCD9DF4}" type="parTrans" cxnId="{C1F1F56C-D5A4-4EBB-AD77-7B03B7E7C16D}">
      <dgm:prSet/>
      <dgm:spPr/>
      <dgm:t>
        <a:bodyPr/>
        <a:lstStyle/>
        <a:p>
          <a:endParaRPr lang="en-US"/>
        </a:p>
      </dgm:t>
    </dgm:pt>
    <dgm:pt modelId="{B4744A23-E94F-4EC7-8FA7-2E392498EDDD}" type="sibTrans" cxnId="{C1F1F56C-D5A4-4EBB-AD77-7B03B7E7C16D}">
      <dgm:prSet/>
      <dgm:spPr/>
      <dgm:t>
        <a:bodyPr/>
        <a:lstStyle/>
        <a:p>
          <a:endParaRPr lang="en-US"/>
        </a:p>
      </dgm:t>
    </dgm:pt>
    <dgm:pt modelId="{9E6073F1-269A-42DA-BE20-2A5FD0E7D499}">
      <dgm:prSet/>
      <dgm:spPr/>
      <dgm:t>
        <a:bodyPr/>
        <a:lstStyle/>
        <a:p>
          <a:r>
            <a:rPr lang="en-IN"/>
            <a:t>We observe a high resignation rate from employees who are single/married and travel frequently. With this we infer that the employees prefer fixed location.</a:t>
          </a:r>
          <a:endParaRPr lang="en-US"/>
        </a:p>
      </dgm:t>
    </dgm:pt>
    <dgm:pt modelId="{880B62FE-10A3-4F6D-BD23-82ED6FA6D760}" type="parTrans" cxnId="{D348696B-7797-4DA1-9042-E87E2CFA8894}">
      <dgm:prSet/>
      <dgm:spPr/>
      <dgm:t>
        <a:bodyPr/>
        <a:lstStyle/>
        <a:p>
          <a:endParaRPr lang="en-US"/>
        </a:p>
      </dgm:t>
    </dgm:pt>
    <dgm:pt modelId="{D383E889-8D0E-4243-BD74-F0338FEC37CA}" type="sibTrans" cxnId="{D348696B-7797-4DA1-9042-E87E2CFA8894}">
      <dgm:prSet/>
      <dgm:spPr/>
      <dgm:t>
        <a:bodyPr/>
        <a:lstStyle/>
        <a:p>
          <a:endParaRPr lang="en-US"/>
        </a:p>
      </dgm:t>
    </dgm:pt>
    <dgm:pt modelId="{0BB03A4B-CB2E-49E9-9109-1C8F96725617}">
      <dgm:prSet/>
      <dgm:spPr/>
      <dgm:t>
        <a:bodyPr/>
        <a:lstStyle/>
        <a:p>
          <a:r>
            <a:rPr lang="en-IN"/>
            <a:t>High resignation rate is observed in employees who do over time and receive less percentage salary hike.</a:t>
          </a:r>
          <a:endParaRPr lang="en-US"/>
        </a:p>
      </dgm:t>
    </dgm:pt>
    <dgm:pt modelId="{0D5621E2-A83C-42CB-9D38-1814DED240E7}" type="parTrans" cxnId="{62AF41D3-75BE-40BD-81BE-C6E7B5C6D9FC}">
      <dgm:prSet/>
      <dgm:spPr/>
      <dgm:t>
        <a:bodyPr/>
        <a:lstStyle/>
        <a:p>
          <a:endParaRPr lang="en-US"/>
        </a:p>
      </dgm:t>
    </dgm:pt>
    <dgm:pt modelId="{6365778B-CA80-4514-BEA1-0D4B8B960CD3}" type="sibTrans" cxnId="{62AF41D3-75BE-40BD-81BE-C6E7B5C6D9FC}">
      <dgm:prSet/>
      <dgm:spPr/>
      <dgm:t>
        <a:bodyPr/>
        <a:lstStyle/>
        <a:p>
          <a:endParaRPr lang="en-US"/>
        </a:p>
      </dgm:t>
    </dgm:pt>
    <dgm:pt modelId="{E437B264-716B-416C-81B1-039DE0106328}" type="pres">
      <dgm:prSet presAssocID="{CEB1F368-A532-4E8A-BC5D-6CAC98B009EE}" presName="root" presStyleCnt="0">
        <dgm:presLayoutVars>
          <dgm:dir/>
          <dgm:resizeHandles val="exact"/>
        </dgm:presLayoutVars>
      </dgm:prSet>
      <dgm:spPr/>
    </dgm:pt>
    <dgm:pt modelId="{3AE72F83-6858-4146-B13D-AAD36C24D90B}" type="pres">
      <dgm:prSet presAssocID="{5C8FC458-0715-4598-93A4-AB8C19E45E40}" presName="compNode" presStyleCnt="0"/>
      <dgm:spPr/>
    </dgm:pt>
    <dgm:pt modelId="{B85ADAEC-5E32-415C-8B39-5F1B77ABCF56}" type="pres">
      <dgm:prSet presAssocID="{5C8FC458-0715-4598-93A4-AB8C19E45E40}" presName="bgRect" presStyleLbl="bgShp" presStyleIdx="0" presStyleCnt="3"/>
      <dgm:spPr/>
    </dgm:pt>
    <dgm:pt modelId="{CBAFE132-C428-42BA-8BA2-9CA12730C88D}" type="pres">
      <dgm:prSet presAssocID="{5C8FC458-0715-4598-93A4-AB8C19E45E4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E24C9F42-1751-4E18-85A8-77CAB035269A}" type="pres">
      <dgm:prSet presAssocID="{5C8FC458-0715-4598-93A4-AB8C19E45E40}" presName="spaceRect" presStyleCnt="0"/>
      <dgm:spPr/>
    </dgm:pt>
    <dgm:pt modelId="{CD4CEC68-D083-4B4D-8D9E-CA33D90E97AC}" type="pres">
      <dgm:prSet presAssocID="{5C8FC458-0715-4598-93A4-AB8C19E45E40}" presName="parTx" presStyleLbl="revTx" presStyleIdx="0" presStyleCnt="3">
        <dgm:presLayoutVars>
          <dgm:chMax val="0"/>
          <dgm:chPref val="0"/>
        </dgm:presLayoutVars>
      </dgm:prSet>
      <dgm:spPr/>
    </dgm:pt>
    <dgm:pt modelId="{E19AA783-2677-4D08-87F8-28A0B127DCC7}" type="pres">
      <dgm:prSet presAssocID="{B4744A23-E94F-4EC7-8FA7-2E392498EDDD}" presName="sibTrans" presStyleCnt="0"/>
      <dgm:spPr/>
    </dgm:pt>
    <dgm:pt modelId="{7E0DA8D4-49AF-4439-A116-2BF44231234E}" type="pres">
      <dgm:prSet presAssocID="{9E6073F1-269A-42DA-BE20-2A5FD0E7D499}" presName="compNode" presStyleCnt="0"/>
      <dgm:spPr/>
    </dgm:pt>
    <dgm:pt modelId="{C2F4FC76-08D5-4E38-85A8-AA683AC62DC8}" type="pres">
      <dgm:prSet presAssocID="{9E6073F1-269A-42DA-BE20-2A5FD0E7D499}" presName="bgRect" presStyleLbl="bgShp" presStyleIdx="1" presStyleCnt="3"/>
      <dgm:spPr/>
    </dgm:pt>
    <dgm:pt modelId="{E7E253B7-7BCC-4C4D-8979-965426FC26F3}" type="pres">
      <dgm:prSet presAssocID="{9E6073F1-269A-42DA-BE20-2A5FD0E7D49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2FF6D5D2-9E67-42CB-9FA0-E915CFE946E6}" type="pres">
      <dgm:prSet presAssocID="{9E6073F1-269A-42DA-BE20-2A5FD0E7D499}" presName="spaceRect" presStyleCnt="0"/>
      <dgm:spPr/>
    </dgm:pt>
    <dgm:pt modelId="{C85AC7AD-9D36-4D32-900E-A85AF9D12E90}" type="pres">
      <dgm:prSet presAssocID="{9E6073F1-269A-42DA-BE20-2A5FD0E7D499}" presName="parTx" presStyleLbl="revTx" presStyleIdx="1" presStyleCnt="3">
        <dgm:presLayoutVars>
          <dgm:chMax val="0"/>
          <dgm:chPref val="0"/>
        </dgm:presLayoutVars>
      </dgm:prSet>
      <dgm:spPr/>
    </dgm:pt>
    <dgm:pt modelId="{1FB2DA2F-829D-4F40-93DE-2F81B4584079}" type="pres">
      <dgm:prSet presAssocID="{D383E889-8D0E-4243-BD74-F0338FEC37CA}" presName="sibTrans" presStyleCnt="0"/>
      <dgm:spPr/>
    </dgm:pt>
    <dgm:pt modelId="{DDD8CAB0-F32F-47D4-AD29-6863CD57962C}" type="pres">
      <dgm:prSet presAssocID="{0BB03A4B-CB2E-49E9-9109-1C8F96725617}" presName="compNode" presStyleCnt="0"/>
      <dgm:spPr/>
    </dgm:pt>
    <dgm:pt modelId="{F912CBFC-DE40-444F-8CB9-B8EB835EABE4}" type="pres">
      <dgm:prSet presAssocID="{0BB03A4B-CB2E-49E9-9109-1C8F96725617}" presName="bgRect" presStyleLbl="bgShp" presStyleIdx="2" presStyleCnt="3"/>
      <dgm:spPr/>
    </dgm:pt>
    <dgm:pt modelId="{22F0E751-232D-4D8E-B47E-C61489238D94}" type="pres">
      <dgm:prSet presAssocID="{0BB03A4B-CB2E-49E9-9109-1C8F9672561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8137899F-7600-41FD-9F6D-FA81DC442E21}" type="pres">
      <dgm:prSet presAssocID="{0BB03A4B-CB2E-49E9-9109-1C8F96725617}" presName="spaceRect" presStyleCnt="0"/>
      <dgm:spPr/>
    </dgm:pt>
    <dgm:pt modelId="{345CC172-B2E7-4D41-9C0D-C24484B2B31A}" type="pres">
      <dgm:prSet presAssocID="{0BB03A4B-CB2E-49E9-9109-1C8F96725617}" presName="parTx" presStyleLbl="revTx" presStyleIdx="2" presStyleCnt="3">
        <dgm:presLayoutVars>
          <dgm:chMax val="0"/>
          <dgm:chPref val="0"/>
        </dgm:presLayoutVars>
      </dgm:prSet>
      <dgm:spPr/>
    </dgm:pt>
  </dgm:ptLst>
  <dgm:cxnLst>
    <dgm:cxn modelId="{02F5B239-A366-4A98-BB9C-80393ABDA1A1}" type="presOf" srcId="{0BB03A4B-CB2E-49E9-9109-1C8F96725617}" destId="{345CC172-B2E7-4D41-9C0D-C24484B2B31A}" srcOrd="0" destOrd="0" presId="urn:microsoft.com/office/officeart/2018/2/layout/IconVerticalSolidList"/>
    <dgm:cxn modelId="{D8F7503E-36AB-4BBD-BC3A-D41C11A5E31E}" type="presOf" srcId="{5C8FC458-0715-4598-93A4-AB8C19E45E40}" destId="{CD4CEC68-D083-4B4D-8D9E-CA33D90E97AC}" srcOrd="0" destOrd="0" presId="urn:microsoft.com/office/officeart/2018/2/layout/IconVerticalSolidList"/>
    <dgm:cxn modelId="{C98B3E5B-3A77-4075-AC9E-0C846EA98DAA}" type="presOf" srcId="{9E6073F1-269A-42DA-BE20-2A5FD0E7D499}" destId="{C85AC7AD-9D36-4D32-900E-A85AF9D12E90}" srcOrd="0" destOrd="0" presId="urn:microsoft.com/office/officeart/2018/2/layout/IconVerticalSolidList"/>
    <dgm:cxn modelId="{D348696B-7797-4DA1-9042-E87E2CFA8894}" srcId="{CEB1F368-A532-4E8A-BC5D-6CAC98B009EE}" destId="{9E6073F1-269A-42DA-BE20-2A5FD0E7D499}" srcOrd="1" destOrd="0" parTransId="{880B62FE-10A3-4F6D-BD23-82ED6FA6D760}" sibTransId="{D383E889-8D0E-4243-BD74-F0338FEC37CA}"/>
    <dgm:cxn modelId="{C1F1F56C-D5A4-4EBB-AD77-7B03B7E7C16D}" srcId="{CEB1F368-A532-4E8A-BC5D-6CAC98B009EE}" destId="{5C8FC458-0715-4598-93A4-AB8C19E45E40}" srcOrd="0" destOrd="0" parTransId="{64EA4EE5-9986-4A96-8C91-9D238DCD9DF4}" sibTransId="{B4744A23-E94F-4EC7-8FA7-2E392498EDDD}"/>
    <dgm:cxn modelId="{6367A2A4-7F87-4223-B777-C8D1912C29A9}" type="presOf" srcId="{CEB1F368-A532-4E8A-BC5D-6CAC98B009EE}" destId="{E437B264-716B-416C-81B1-039DE0106328}" srcOrd="0" destOrd="0" presId="urn:microsoft.com/office/officeart/2018/2/layout/IconVerticalSolidList"/>
    <dgm:cxn modelId="{62AF41D3-75BE-40BD-81BE-C6E7B5C6D9FC}" srcId="{CEB1F368-A532-4E8A-BC5D-6CAC98B009EE}" destId="{0BB03A4B-CB2E-49E9-9109-1C8F96725617}" srcOrd="2" destOrd="0" parTransId="{0D5621E2-A83C-42CB-9D38-1814DED240E7}" sibTransId="{6365778B-CA80-4514-BEA1-0D4B8B960CD3}"/>
    <dgm:cxn modelId="{8BE3598A-5B56-42CA-91A0-C6A750FBF9E7}" type="presParOf" srcId="{E437B264-716B-416C-81B1-039DE0106328}" destId="{3AE72F83-6858-4146-B13D-AAD36C24D90B}" srcOrd="0" destOrd="0" presId="urn:microsoft.com/office/officeart/2018/2/layout/IconVerticalSolidList"/>
    <dgm:cxn modelId="{DF9B440C-3D47-4F14-B9B2-372F1771254C}" type="presParOf" srcId="{3AE72F83-6858-4146-B13D-AAD36C24D90B}" destId="{B85ADAEC-5E32-415C-8B39-5F1B77ABCF56}" srcOrd="0" destOrd="0" presId="urn:microsoft.com/office/officeart/2018/2/layout/IconVerticalSolidList"/>
    <dgm:cxn modelId="{200D3F07-752D-4561-90C3-E82848720F36}" type="presParOf" srcId="{3AE72F83-6858-4146-B13D-AAD36C24D90B}" destId="{CBAFE132-C428-42BA-8BA2-9CA12730C88D}" srcOrd="1" destOrd="0" presId="urn:microsoft.com/office/officeart/2018/2/layout/IconVerticalSolidList"/>
    <dgm:cxn modelId="{1C0DA528-D065-44EF-AEB9-4AEC627A0887}" type="presParOf" srcId="{3AE72F83-6858-4146-B13D-AAD36C24D90B}" destId="{E24C9F42-1751-4E18-85A8-77CAB035269A}" srcOrd="2" destOrd="0" presId="urn:microsoft.com/office/officeart/2018/2/layout/IconVerticalSolidList"/>
    <dgm:cxn modelId="{40F2E409-556A-4644-8EEB-86A016942607}" type="presParOf" srcId="{3AE72F83-6858-4146-B13D-AAD36C24D90B}" destId="{CD4CEC68-D083-4B4D-8D9E-CA33D90E97AC}" srcOrd="3" destOrd="0" presId="urn:microsoft.com/office/officeart/2018/2/layout/IconVerticalSolidList"/>
    <dgm:cxn modelId="{35553835-BF1B-46CB-8553-544B3F3FBCCB}" type="presParOf" srcId="{E437B264-716B-416C-81B1-039DE0106328}" destId="{E19AA783-2677-4D08-87F8-28A0B127DCC7}" srcOrd="1" destOrd="0" presId="urn:microsoft.com/office/officeart/2018/2/layout/IconVerticalSolidList"/>
    <dgm:cxn modelId="{A0838B70-3099-4988-9F20-1BFA0A07BEC1}" type="presParOf" srcId="{E437B264-716B-416C-81B1-039DE0106328}" destId="{7E0DA8D4-49AF-4439-A116-2BF44231234E}" srcOrd="2" destOrd="0" presId="urn:microsoft.com/office/officeart/2018/2/layout/IconVerticalSolidList"/>
    <dgm:cxn modelId="{1747FFBE-2EAF-42DE-BBC2-007E16C85B84}" type="presParOf" srcId="{7E0DA8D4-49AF-4439-A116-2BF44231234E}" destId="{C2F4FC76-08D5-4E38-85A8-AA683AC62DC8}" srcOrd="0" destOrd="0" presId="urn:microsoft.com/office/officeart/2018/2/layout/IconVerticalSolidList"/>
    <dgm:cxn modelId="{E4B1C758-0309-400E-B1B4-5C31E05524AD}" type="presParOf" srcId="{7E0DA8D4-49AF-4439-A116-2BF44231234E}" destId="{E7E253B7-7BCC-4C4D-8979-965426FC26F3}" srcOrd="1" destOrd="0" presId="urn:microsoft.com/office/officeart/2018/2/layout/IconVerticalSolidList"/>
    <dgm:cxn modelId="{38D5641A-C764-466F-B139-5ABBC1014383}" type="presParOf" srcId="{7E0DA8D4-49AF-4439-A116-2BF44231234E}" destId="{2FF6D5D2-9E67-42CB-9FA0-E915CFE946E6}" srcOrd="2" destOrd="0" presId="urn:microsoft.com/office/officeart/2018/2/layout/IconVerticalSolidList"/>
    <dgm:cxn modelId="{CBDE1835-9EA0-4D50-A484-D9B2E810C9CE}" type="presParOf" srcId="{7E0DA8D4-49AF-4439-A116-2BF44231234E}" destId="{C85AC7AD-9D36-4D32-900E-A85AF9D12E90}" srcOrd="3" destOrd="0" presId="urn:microsoft.com/office/officeart/2018/2/layout/IconVerticalSolidList"/>
    <dgm:cxn modelId="{DED3C8B2-F02C-4D1A-A9A6-AB24D79927C2}" type="presParOf" srcId="{E437B264-716B-416C-81B1-039DE0106328}" destId="{1FB2DA2F-829D-4F40-93DE-2F81B4584079}" srcOrd="3" destOrd="0" presId="urn:microsoft.com/office/officeart/2018/2/layout/IconVerticalSolidList"/>
    <dgm:cxn modelId="{73E422DF-762F-4E61-B979-42C81FD645E6}" type="presParOf" srcId="{E437B264-716B-416C-81B1-039DE0106328}" destId="{DDD8CAB0-F32F-47D4-AD29-6863CD57962C}" srcOrd="4" destOrd="0" presId="urn:microsoft.com/office/officeart/2018/2/layout/IconVerticalSolidList"/>
    <dgm:cxn modelId="{EEB29469-CF56-4F33-BE59-45A4FFD88488}" type="presParOf" srcId="{DDD8CAB0-F32F-47D4-AD29-6863CD57962C}" destId="{F912CBFC-DE40-444F-8CB9-B8EB835EABE4}" srcOrd="0" destOrd="0" presId="urn:microsoft.com/office/officeart/2018/2/layout/IconVerticalSolidList"/>
    <dgm:cxn modelId="{AC6B2474-2B1F-4CF6-9432-B2C73E7C5F82}" type="presParOf" srcId="{DDD8CAB0-F32F-47D4-AD29-6863CD57962C}" destId="{22F0E751-232D-4D8E-B47E-C61489238D94}" srcOrd="1" destOrd="0" presId="urn:microsoft.com/office/officeart/2018/2/layout/IconVerticalSolidList"/>
    <dgm:cxn modelId="{2CECF4EE-0151-4708-9BE3-60731B0D8078}" type="presParOf" srcId="{DDD8CAB0-F32F-47D4-AD29-6863CD57962C}" destId="{8137899F-7600-41FD-9F6D-FA81DC442E21}" srcOrd="2" destOrd="0" presId="urn:microsoft.com/office/officeart/2018/2/layout/IconVerticalSolidList"/>
    <dgm:cxn modelId="{824F1842-E20E-4A45-AF25-7B8FE853E402}" type="presParOf" srcId="{DDD8CAB0-F32F-47D4-AD29-6863CD57962C}" destId="{345CC172-B2E7-4D41-9C0D-C24484B2B31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F9E3DF-CFDD-4E29-95CC-8023B864622D}"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FA62461B-C88A-4545-8000-05A169B3F6CD}">
      <dgm:prSet/>
      <dgm:spPr/>
      <dgm:t>
        <a:bodyPr/>
        <a:lstStyle/>
        <a:p>
          <a:r>
            <a:rPr lang="en-US"/>
            <a:t>Logistic Regression</a:t>
          </a:r>
        </a:p>
      </dgm:t>
    </dgm:pt>
    <dgm:pt modelId="{92E55808-08D3-4817-B22B-05C1B39E527F}" type="parTrans" cxnId="{B02CF50F-526C-482B-9CBF-057E14F37F57}">
      <dgm:prSet/>
      <dgm:spPr/>
      <dgm:t>
        <a:bodyPr/>
        <a:lstStyle/>
        <a:p>
          <a:endParaRPr lang="en-US"/>
        </a:p>
      </dgm:t>
    </dgm:pt>
    <dgm:pt modelId="{96853E10-B9DB-45BC-8B5A-37E3128703D2}" type="sibTrans" cxnId="{B02CF50F-526C-482B-9CBF-057E14F37F57}">
      <dgm:prSet/>
      <dgm:spPr/>
      <dgm:t>
        <a:bodyPr/>
        <a:lstStyle/>
        <a:p>
          <a:endParaRPr lang="en-US"/>
        </a:p>
      </dgm:t>
    </dgm:pt>
    <dgm:pt modelId="{997E17ED-E0CB-4663-B8E7-C50C3ED017DF}">
      <dgm:prSet/>
      <dgm:spPr/>
      <dgm:t>
        <a:bodyPr/>
        <a:lstStyle/>
        <a:p>
          <a:r>
            <a:rPr lang="en-US"/>
            <a:t>Logistic Regression After smote</a:t>
          </a:r>
        </a:p>
      </dgm:t>
    </dgm:pt>
    <dgm:pt modelId="{4DA4EC72-5742-4628-AF7B-20805C8348F5}" type="parTrans" cxnId="{E6C071E8-4CA0-4D35-B4C6-E38A7880668F}">
      <dgm:prSet/>
      <dgm:spPr/>
      <dgm:t>
        <a:bodyPr/>
        <a:lstStyle/>
        <a:p>
          <a:endParaRPr lang="en-US"/>
        </a:p>
      </dgm:t>
    </dgm:pt>
    <dgm:pt modelId="{039A5EC1-E290-448B-A7B3-4F4198AF8D06}" type="sibTrans" cxnId="{E6C071E8-4CA0-4D35-B4C6-E38A7880668F}">
      <dgm:prSet/>
      <dgm:spPr/>
      <dgm:t>
        <a:bodyPr/>
        <a:lstStyle/>
        <a:p>
          <a:endParaRPr lang="en-US"/>
        </a:p>
      </dgm:t>
    </dgm:pt>
    <dgm:pt modelId="{8BFCB283-88B7-4F7B-9586-39A6B45B2AC0}">
      <dgm:prSet/>
      <dgm:spPr/>
      <dgm:t>
        <a:bodyPr/>
        <a:lstStyle/>
        <a:p>
          <a:r>
            <a:rPr lang="en-US"/>
            <a:t>Logistic Regression After RFE</a:t>
          </a:r>
        </a:p>
      </dgm:t>
    </dgm:pt>
    <dgm:pt modelId="{5CA0969B-C05D-479E-B367-6AAF91DE38B9}" type="parTrans" cxnId="{800F0598-875F-469D-A293-85AB696C2557}">
      <dgm:prSet/>
      <dgm:spPr/>
      <dgm:t>
        <a:bodyPr/>
        <a:lstStyle/>
        <a:p>
          <a:endParaRPr lang="en-US"/>
        </a:p>
      </dgm:t>
    </dgm:pt>
    <dgm:pt modelId="{C0C7DF15-9D97-474F-8AD0-4D301997362C}" type="sibTrans" cxnId="{800F0598-875F-469D-A293-85AB696C2557}">
      <dgm:prSet/>
      <dgm:spPr/>
      <dgm:t>
        <a:bodyPr/>
        <a:lstStyle/>
        <a:p>
          <a:endParaRPr lang="en-US"/>
        </a:p>
      </dgm:t>
    </dgm:pt>
    <dgm:pt modelId="{1AA446EB-2942-4B3D-9744-7E8DB0432008}">
      <dgm:prSet/>
      <dgm:spPr/>
      <dgm:t>
        <a:bodyPr/>
        <a:lstStyle/>
        <a:p>
          <a:r>
            <a:rPr lang="en-US"/>
            <a:t>Naïve Bayes</a:t>
          </a:r>
        </a:p>
      </dgm:t>
    </dgm:pt>
    <dgm:pt modelId="{6459D97B-6092-4CF4-8E3A-4D6D100B0936}" type="parTrans" cxnId="{46CDCF9E-568D-4CEF-B2B1-6CF6139C6CF0}">
      <dgm:prSet/>
      <dgm:spPr/>
      <dgm:t>
        <a:bodyPr/>
        <a:lstStyle/>
        <a:p>
          <a:endParaRPr lang="en-US"/>
        </a:p>
      </dgm:t>
    </dgm:pt>
    <dgm:pt modelId="{9CB82F0A-4731-4CDA-ABB1-63AD91A0BA43}" type="sibTrans" cxnId="{46CDCF9E-568D-4CEF-B2B1-6CF6139C6CF0}">
      <dgm:prSet/>
      <dgm:spPr/>
      <dgm:t>
        <a:bodyPr/>
        <a:lstStyle/>
        <a:p>
          <a:endParaRPr lang="en-US"/>
        </a:p>
      </dgm:t>
    </dgm:pt>
    <dgm:pt modelId="{A87A8B55-607D-4E4E-873F-A4CC740B13D9}">
      <dgm:prSet/>
      <dgm:spPr/>
      <dgm:t>
        <a:bodyPr/>
        <a:lstStyle/>
        <a:p>
          <a:r>
            <a:rPr lang="en-US" dirty="0"/>
            <a:t>Decision Tree</a:t>
          </a:r>
        </a:p>
      </dgm:t>
    </dgm:pt>
    <dgm:pt modelId="{BB7D01D3-4FF3-4BF5-91EC-000EA62C2AEE}" type="parTrans" cxnId="{B133229B-B366-4FDA-8A2A-DC898410125F}">
      <dgm:prSet/>
      <dgm:spPr/>
      <dgm:t>
        <a:bodyPr/>
        <a:lstStyle/>
        <a:p>
          <a:endParaRPr lang="en-US"/>
        </a:p>
      </dgm:t>
    </dgm:pt>
    <dgm:pt modelId="{71FC5394-688B-4AE2-9380-4880B23CCB06}" type="sibTrans" cxnId="{B133229B-B366-4FDA-8A2A-DC898410125F}">
      <dgm:prSet/>
      <dgm:spPr/>
      <dgm:t>
        <a:bodyPr/>
        <a:lstStyle/>
        <a:p>
          <a:endParaRPr lang="en-US"/>
        </a:p>
      </dgm:t>
    </dgm:pt>
    <dgm:pt modelId="{32811156-59DB-42FE-9B14-50FBE288205C}">
      <dgm:prSet/>
      <dgm:spPr/>
      <dgm:t>
        <a:bodyPr/>
        <a:lstStyle/>
        <a:p>
          <a:r>
            <a:rPr lang="en-US"/>
            <a:t>Pruned Decision Tree</a:t>
          </a:r>
        </a:p>
      </dgm:t>
    </dgm:pt>
    <dgm:pt modelId="{31A1786D-8CC1-4E74-83C8-1C2CE7D5882F}" type="parTrans" cxnId="{BBD10C76-809D-43F7-B07F-782F9B391CD3}">
      <dgm:prSet/>
      <dgm:spPr/>
      <dgm:t>
        <a:bodyPr/>
        <a:lstStyle/>
        <a:p>
          <a:endParaRPr lang="en-US"/>
        </a:p>
      </dgm:t>
    </dgm:pt>
    <dgm:pt modelId="{1CD505BC-122C-4038-825C-FEF80DC112F5}" type="sibTrans" cxnId="{BBD10C76-809D-43F7-B07F-782F9B391CD3}">
      <dgm:prSet/>
      <dgm:spPr/>
      <dgm:t>
        <a:bodyPr/>
        <a:lstStyle/>
        <a:p>
          <a:endParaRPr lang="en-US"/>
        </a:p>
      </dgm:t>
    </dgm:pt>
    <dgm:pt modelId="{6F8C1C49-2575-4907-9851-060886E072E8}">
      <dgm:prSet/>
      <dgm:spPr/>
      <dgm:t>
        <a:bodyPr/>
        <a:lstStyle/>
        <a:p>
          <a:r>
            <a:rPr lang="en-US"/>
            <a:t>Decision Tree GridSearchCV</a:t>
          </a:r>
        </a:p>
      </dgm:t>
    </dgm:pt>
    <dgm:pt modelId="{411E9E12-1C55-4E57-91EE-97DF45D1A9E3}" type="parTrans" cxnId="{706EA7A4-5D96-4821-A61D-A41400727653}">
      <dgm:prSet/>
      <dgm:spPr/>
      <dgm:t>
        <a:bodyPr/>
        <a:lstStyle/>
        <a:p>
          <a:endParaRPr lang="en-US"/>
        </a:p>
      </dgm:t>
    </dgm:pt>
    <dgm:pt modelId="{8F0D2FFA-9470-41E0-B1BA-3D3373402E14}" type="sibTrans" cxnId="{706EA7A4-5D96-4821-A61D-A41400727653}">
      <dgm:prSet/>
      <dgm:spPr/>
      <dgm:t>
        <a:bodyPr/>
        <a:lstStyle/>
        <a:p>
          <a:endParaRPr lang="en-US"/>
        </a:p>
      </dgm:t>
    </dgm:pt>
    <dgm:pt modelId="{A33EB7AE-579B-4391-926C-E5A40486FB2E}">
      <dgm:prSet/>
      <dgm:spPr/>
      <dgm:t>
        <a:bodyPr/>
        <a:lstStyle/>
        <a:p>
          <a:r>
            <a:rPr lang="en-US"/>
            <a:t>Random Forest</a:t>
          </a:r>
        </a:p>
      </dgm:t>
    </dgm:pt>
    <dgm:pt modelId="{5EA48E1A-2FE1-4D02-9BAE-DD18952D4E91}" type="parTrans" cxnId="{AF56D16A-C6A7-4FB4-8B88-54707E7FCA5D}">
      <dgm:prSet/>
      <dgm:spPr/>
      <dgm:t>
        <a:bodyPr/>
        <a:lstStyle/>
        <a:p>
          <a:endParaRPr lang="en-US"/>
        </a:p>
      </dgm:t>
    </dgm:pt>
    <dgm:pt modelId="{D079933F-2D75-40CC-B37A-6AE5D5D917F4}" type="sibTrans" cxnId="{AF56D16A-C6A7-4FB4-8B88-54707E7FCA5D}">
      <dgm:prSet/>
      <dgm:spPr/>
      <dgm:t>
        <a:bodyPr/>
        <a:lstStyle/>
        <a:p>
          <a:endParaRPr lang="en-US"/>
        </a:p>
      </dgm:t>
    </dgm:pt>
    <dgm:pt modelId="{58F520EA-5E25-8540-BF9F-417E3587B500}" type="pres">
      <dgm:prSet presAssocID="{E4F9E3DF-CFDD-4E29-95CC-8023B864622D}" presName="linear" presStyleCnt="0">
        <dgm:presLayoutVars>
          <dgm:animLvl val="lvl"/>
          <dgm:resizeHandles val="exact"/>
        </dgm:presLayoutVars>
      </dgm:prSet>
      <dgm:spPr/>
    </dgm:pt>
    <dgm:pt modelId="{30F85068-4E8C-3D40-BAEB-9FDDC54C0F25}" type="pres">
      <dgm:prSet presAssocID="{FA62461B-C88A-4545-8000-05A169B3F6CD}" presName="parentText" presStyleLbl="node1" presStyleIdx="0" presStyleCnt="8">
        <dgm:presLayoutVars>
          <dgm:chMax val="0"/>
          <dgm:bulletEnabled val="1"/>
        </dgm:presLayoutVars>
      </dgm:prSet>
      <dgm:spPr/>
    </dgm:pt>
    <dgm:pt modelId="{48EF9583-F80E-3242-8404-AB1D12C2C3D9}" type="pres">
      <dgm:prSet presAssocID="{96853E10-B9DB-45BC-8B5A-37E3128703D2}" presName="spacer" presStyleCnt="0"/>
      <dgm:spPr/>
    </dgm:pt>
    <dgm:pt modelId="{2F4384D5-7D12-424A-9CC7-CF36AB7327DD}" type="pres">
      <dgm:prSet presAssocID="{997E17ED-E0CB-4663-B8E7-C50C3ED017DF}" presName="parentText" presStyleLbl="node1" presStyleIdx="1" presStyleCnt="8">
        <dgm:presLayoutVars>
          <dgm:chMax val="0"/>
          <dgm:bulletEnabled val="1"/>
        </dgm:presLayoutVars>
      </dgm:prSet>
      <dgm:spPr/>
    </dgm:pt>
    <dgm:pt modelId="{09941239-F229-3B42-81F6-BA6EBD505ADE}" type="pres">
      <dgm:prSet presAssocID="{039A5EC1-E290-448B-A7B3-4F4198AF8D06}" presName="spacer" presStyleCnt="0"/>
      <dgm:spPr/>
    </dgm:pt>
    <dgm:pt modelId="{A8DC1FA1-2415-8349-8F16-DADF02E4AE39}" type="pres">
      <dgm:prSet presAssocID="{8BFCB283-88B7-4F7B-9586-39A6B45B2AC0}" presName="parentText" presStyleLbl="node1" presStyleIdx="2" presStyleCnt="8">
        <dgm:presLayoutVars>
          <dgm:chMax val="0"/>
          <dgm:bulletEnabled val="1"/>
        </dgm:presLayoutVars>
      </dgm:prSet>
      <dgm:spPr/>
    </dgm:pt>
    <dgm:pt modelId="{F9D1C5D6-8ACA-ED45-AFEC-BBD508C3D649}" type="pres">
      <dgm:prSet presAssocID="{C0C7DF15-9D97-474F-8AD0-4D301997362C}" presName="spacer" presStyleCnt="0"/>
      <dgm:spPr/>
    </dgm:pt>
    <dgm:pt modelId="{941F674E-033A-C34D-AC78-8ECBE1C47E22}" type="pres">
      <dgm:prSet presAssocID="{1AA446EB-2942-4B3D-9744-7E8DB0432008}" presName="parentText" presStyleLbl="node1" presStyleIdx="3" presStyleCnt="8">
        <dgm:presLayoutVars>
          <dgm:chMax val="0"/>
          <dgm:bulletEnabled val="1"/>
        </dgm:presLayoutVars>
      </dgm:prSet>
      <dgm:spPr/>
    </dgm:pt>
    <dgm:pt modelId="{CFEC92E5-B0B8-3749-9251-B19327D864B7}" type="pres">
      <dgm:prSet presAssocID="{9CB82F0A-4731-4CDA-ABB1-63AD91A0BA43}" presName="spacer" presStyleCnt="0"/>
      <dgm:spPr/>
    </dgm:pt>
    <dgm:pt modelId="{641CEEBA-B0DF-994F-B2BA-91261B8A95DA}" type="pres">
      <dgm:prSet presAssocID="{A87A8B55-607D-4E4E-873F-A4CC740B13D9}" presName="parentText" presStyleLbl="node1" presStyleIdx="4" presStyleCnt="8">
        <dgm:presLayoutVars>
          <dgm:chMax val="0"/>
          <dgm:bulletEnabled val="1"/>
        </dgm:presLayoutVars>
      </dgm:prSet>
      <dgm:spPr/>
    </dgm:pt>
    <dgm:pt modelId="{78A93FBB-6EBA-EA46-921C-BF3EC947FD08}" type="pres">
      <dgm:prSet presAssocID="{71FC5394-688B-4AE2-9380-4880B23CCB06}" presName="spacer" presStyleCnt="0"/>
      <dgm:spPr/>
    </dgm:pt>
    <dgm:pt modelId="{8579B11F-8CB0-0E49-900D-E3FBE1281327}" type="pres">
      <dgm:prSet presAssocID="{32811156-59DB-42FE-9B14-50FBE288205C}" presName="parentText" presStyleLbl="node1" presStyleIdx="5" presStyleCnt="8">
        <dgm:presLayoutVars>
          <dgm:chMax val="0"/>
          <dgm:bulletEnabled val="1"/>
        </dgm:presLayoutVars>
      </dgm:prSet>
      <dgm:spPr/>
    </dgm:pt>
    <dgm:pt modelId="{C4C9B8E2-DC7F-ED48-B040-6E6B3847F1EE}" type="pres">
      <dgm:prSet presAssocID="{1CD505BC-122C-4038-825C-FEF80DC112F5}" presName="spacer" presStyleCnt="0"/>
      <dgm:spPr/>
    </dgm:pt>
    <dgm:pt modelId="{CEF3672D-FDE8-2E41-A34F-0CD04BC15477}" type="pres">
      <dgm:prSet presAssocID="{6F8C1C49-2575-4907-9851-060886E072E8}" presName="parentText" presStyleLbl="node1" presStyleIdx="6" presStyleCnt="8">
        <dgm:presLayoutVars>
          <dgm:chMax val="0"/>
          <dgm:bulletEnabled val="1"/>
        </dgm:presLayoutVars>
      </dgm:prSet>
      <dgm:spPr/>
    </dgm:pt>
    <dgm:pt modelId="{15BC3056-6A0B-F042-BAB2-0F7F68F26399}" type="pres">
      <dgm:prSet presAssocID="{8F0D2FFA-9470-41E0-B1BA-3D3373402E14}" presName="spacer" presStyleCnt="0"/>
      <dgm:spPr/>
    </dgm:pt>
    <dgm:pt modelId="{950F5742-CC28-4F49-BE4F-D877F2FF2DFE}" type="pres">
      <dgm:prSet presAssocID="{A33EB7AE-579B-4391-926C-E5A40486FB2E}" presName="parentText" presStyleLbl="node1" presStyleIdx="7" presStyleCnt="8">
        <dgm:presLayoutVars>
          <dgm:chMax val="0"/>
          <dgm:bulletEnabled val="1"/>
        </dgm:presLayoutVars>
      </dgm:prSet>
      <dgm:spPr/>
    </dgm:pt>
  </dgm:ptLst>
  <dgm:cxnLst>
    <dgm:cxn modelId="{B02CF50F-526C-482B-9CBF-057E14F37F57}" srcId="{E4F9E3DF-CFDD-4E29-95CC-8023B864622D}" destId="{FA62461B-C88A-4545-8000-05A169B3F6CD}" srcOrd="0" destOrd="0" parTransId="{92E55808-08D3-4817-B22B-05C1B39E527F}" sibTransId="{96853E10-B9DB-45BC-8B5A-37E3128703D2}"/>
    <dgm:cxn modelId="{1EDD471A-E4E4-894E-A747-790812002CBD}" type="presOf" srcId="{32811156-59DB-42FE-9B14-50FBE288205C}" destId="{8579B11F-8CB0-0E49-900D-E3FBE1281327}" srcOrd="0" destOrd="0" presId="urn:microsoft.com/office/officeart/2005/8/layout/vList2"/>
    <dgm:cxn modelId="{AC3A0823-7ABE-C640-9CDD-A1BE124CC8EB}" type="presOf" srcId="{E4F9E3DF-CFDD-4E29-95CC-8023B864622D}" destId="{58F520EA-5E25-8540-BF9F-417E3587B500}" srcOrd="0" destOrd="0" presId="urn:microsoft.com/office/officeart/2005/8/layout/vList2"/>
    <dgm:cxn modelId="{5D429443-AE12-2E4F-8C04-9EE57D7D7364}" type="presOf" srcId="{FA62461B-C88A-4545-8000-05A169B3F6CD}" destId="{30F85068-4E8C-3D40-BAEB-9FDDC54C0F25}" srcOrd="0" destOrd="0" presId="urn:microsoft.com/office/officeart/2005/8/layout/vList2"/>
    <dgm:cxn modelId="{FED36B51-11CA-B748-B068-B5C093DD677F}" type="presOf" srcId="{8BFCB283-88B7-4F7B-9586-39A6B45B2AC0}" destId="{A8DC1FA1-2415-8349-8F16-DADF02E4AE39}" srcOrd="0" destOrd="0" presId="urn:microsoft.com/office/officeart/2005/8/layout/vList2"/>
    <dgm:cxn modelId="{6A1DA164-CFDD-AF4B-B1D8-9A75F4CCFEED}" type="presOf" srcId="{1AA446EB-2942-4B3D-9744-7E8DB0432008}" destId="{941F674E-033A-C34D-AC78-8ECBE1C47E22}" srcOrd="0" destOrd="0" presId="urn:microsoft.com/office/officeart/2005/8/layout/vList2"/>
    <dgm:cxn modelId="{AF56D16A-C6A7-4FB4-8B88-54707E7FCA5D}" srcId="{E4F9E3DF-CFDD-4E29-95CC-8023B864622D}" destId="{A33EB7AE-579B-4391-926C-E5A40486FB2E}" srcOrd="7" destOrd="0" parTransId="{5EA48E1A-2FE1-4D02-9BAE-DD18952D4E91}" sibTransId="{D079933F-2D75-40CC-B37A-6AE5D5D917F4}"/>
    <dgm:cxn modelId="{BAC5AB71-B0AD-074E-B548-BE72448B0D9F}" type="presOf" srcId="{A33EB7AE-579B-4391-926C-E5A40486FB2E}" destId="{950F5742-CC28-4F49-BE4F-D877F2FF2DFE}" srcOrd="0" destOrd="0" presId="urn:microsoft.com/office/officeart/2005/8/layout/vList2"/>
    <dgm:cxn modelId="{BBD10C76-809D-43F7-B07F-782F9B391CD3}" srcId="{E4F9E3DF-CFDD-4E29-95CC-8023B864622D}" destId="{32811156-59DB-42FE-9B14-50FBE288205C}" srcOrd="5" destOrd="0" parTransId="{31A1786D-8CC1-4E74-83C8-1C2CE7D5882F}" sibTransId="{1CD505BC-122C-4038-825C-FEF80DC112F5}"/>
    <dgm:cxn modelId="{5F8EF379-BBC8-DF41-9196-9C45316A5D6B}" type="presOf" srcId="{6F8C1C49-2575-4907-9851-060886E072E8}" destId="{CEF3672D-FDE8-2E41-A34F-0CD04BC15477}" srcOrd="0" destOrd="0" presId="urn:microsoft.com/office/officeart/2005/8/layout/vList2"/>
    <dgm:cxn modelId="{800F0598-875F-469D-A293-85AB696C2557}" srcId="{E4F9E3DF-CFDD-4E29-95CC-8023B864622D}" destId="{8BFCB283-88B7-4F7B-9586-39A6B45B2AC0}" srcOrd="2" destOrd="0" parTransId="{5CA0969B-C05D-479E-B367-6AAF91DE38B9}" sibTransId="{C0C7DF15-9D97-474F-8AD0-4D301997362C}"/>
    <dgm:cxn modelId="{B133229B-B366-4FDA-8A2A-DC898410125F}" srcId="{E4F9E3DF-CFDD-4E29-95CC-8023B864622D}" destId="{A87A8B55-607D-4E4E-873F-A4CC740B13D9}" srcOrd="4" destOrd="0" parTransId="{BB7D01D3-4FF3-4BF5-91EC-000EA62C2AEE}" sibTransId="{71FC5394-688B-4AE2-9380-4880B23CCB06}"/>
    <dgm:cxn modelId="{B454079D-3B02-6740-A830-63D1D7C30533}" type="presOf" srcId="{997E17ED-E0CB-4663-B8E7-C50C3ED017DF}" destId="{2F4384D5-7D12-424A-9CC7-CF36AB7327DD}" srcOrd="0" destOrd="0" presId="urn:microsoft.com/office/officeart/2005/8/layout/vList2"/>
    <dgm:cxn modelId="{46CDCF9E-568D-4CEF-B2B1-6CF6139C6CF0}" srcId="{E4F9E3DF-CFDD-4E29-95CC-8023B864622D}" destId="{1AA446EB-2942-4B3D-9744-7E8DB0432008}" srcOrd="3" destOrd="0" parTransId="{6459D97B-6092-4CF4-8E3A-4D6D100B0936}" sibTransId="{9CB82F0A-4731-4CDA-ABB1-63AD91A0BA43}"/>
    <dgm:cxn modelId="{98B077A0-2675-8547-BFC6-7EF7380B5227}" type="presOf" srcId="{A87A8B55-607D-4E4E-873F-A4CC740B13D9}" destId="{641CEEBA-B0DF-994F-B2BA-91261B8A95DA}" srcOrd="0" destOrd="0" presId="urn:microsoft.com/office/officeart/2005/8/layout/vList2"/>
    <dgm:cxn modelId="{706EA7A4-5D96-4821-A61D-A41400727653}" srcId="{E4F9E3DF-CFDD-4E29-95CC-8023B864622D}" destId="{6F8C1C49-2575-4907-9851-060886E072E8}" srcOrd="6" destOrd="0" parTransId="{411E9E12-1C55-4E57-91EE-97DF45D1A9E3}" sibTransId="{8F0D2FFA-9470-41E0-B1BA-3D3373402E14}"/>
    <dgm:cxn modelId="{E6C071E8-4CA0-4D35-B4C6-E38A7880668F}" srcId="{E4F9E3DF-CFDD-4E29-95CC-8023B864622D}" destId="{997E17ED-E0CB-4663-B8E7-C50C3ED017DF}" srcOrd="1" destOrd="0" parTransId="{4DA4EC72-5742-4628-AF7B-20805C8348F5}" sibTransId="{039A5EC1-E290-448B-A7B3-4F4198AF8D06}"/>
    <dgm:cxn modelId="{8F5562D8-FE87-1743-9057-1035C893851E}" type="presParOf" srcId="{58F520EA-5E25-8540-BF9F-417E3587B500}" destId="{30F85068-4E8C-3D40-BAEB-9FDDC54C0F25}" srcOrd="0" destOrd="0" presId="urn:microsoft.com/office/officeart/2005/8/layout/vList2"/>
    <dgm:cxn modelId="{20794603-A46A-5247-B592-EFE3FAAD0044}" type="presParOf" srcId="{58F520EA-5E25-8540-BF9F-417E3587B500}" destId="{48EF9583-F80E-3242-8404-AB1D12C2C3D9}" srcOrd="1" destOrd="0" presId="urn:microsoft.com/office/officeart/2005/8/layout/vList2"/>
    <dgm:cxn modelId="{0D0A9124-83F0-4F49-B863-0504F0BBBC52}" type="presParOf" srcId="{58F520EA-5E25-8540-BF9F-417E3587B500}" destId="{2F4384D5-7D12-424A-9CC7-CF36AB7327DD}" srcOrd="2" destOrd="0" presId="urn:microsoft.com/office/officeart/2005/8/layout/vList2"/>
    <dgm:cxn modelId="{B40859A2-13EC-D846-8DA6-A8D0B8F7163E}" type="presParOf" srcId="{58F520EA-5E25-8540-BF9F-417E3587B500}" destId="{09941239-F229-3B42-81F6-BA6EBD505ADE}" srcOrd="3" destOrd="0" presId="urn:microsoft.com/office/officeart/2005/8/layout/vList2"/>
    <dgm:cxn modelId="{F9EC4046-BD78-0B4B-BF52-CEFDDB8D42A3}" type="presParOf" srcId="{58F520EA-5E25-8540-BF9F-417E3587B500}" destId="{A8DC1FA1-2415-8349-8F16-DADF02E4AE39}" srcOrd="4" destOrd="0" presId="urn:microsoft.com/office/officeart/2005/8/layout/vList2"/>
    <dgm:cxn modelId="{3D223D8C-3EBF-944F-BD9F-DB1E0F7B9F68}" type="presParOf" srcId="{58F520EA-5E25-8540-BF9F-417E3587B500}" destId="{F9D1C5D6-8ACA-ED45-AFEC-BBD508C3D649}" srcOrd="5" destOrd="0" presId="urn:microsoft.com/office/officeart/2005/8/layout/vList2"/>
    <dgm:cxn modelId="{ABFED621-080C-884D-8B6D-0236F7BF46A7}" type="presParOf" srcId="{58F520EA-5E25-8540-BF9F-417E3587B500}" destId="{941F674E-033A-C34D-AC78-8ECBE1C47E22}" srcOrd="6" destOrd="0" presId="urn:microsoft.com/office/officeart/2005/8/layout/vList2"/>
    <dgm:cxn modelId="{510EA6A5-2C01-C249-95E7-0CDAB0AED516}" type="presParOf" srcId="{58F520EA-5E25-8540-BF9F-417E3587B500}" destId="{CFEC92E5-B0B8-3749-9251-B19327D864B7}" srcOrd="7" destOrd="0" presId="urn:microsoft.com/office/officeart/2005/8/layout/vList2"/>
    <dgm:cxn modelId="{36BD4F10-6F82-964E-92C6-674FBE3C247B}" type="presParOf" srcId="{58F520EA-5E25-8540-BF9F-417E3587B500}" destId="{641CEEBA-B0DF-994F-B2BA-91261B8A95DA}" srcOrd="8" destOrd="0" presId="urn:microsoft.com/office/officeart/2005/8/layout/vList2"/>
    <dgm:cxn modelId="{56F7D6C4-6EBD-904D-9476-A96056620607}" type="presParOf" srcId="{58F520EA-5E25-8540-BF9F-417E3587B500}" destId="{78A93FBB-6EBA-EA46-921C-BF3EC947FD08}" srcOrd="9" destOrd="0" presId="urn:microsoft.com/office/officeart/2005/8/layout/vList2"/>
    <dgm:cxn modelId="{25B346FF-E5CD-1243-882A-E1015E82EEFB}" type="presParOf" srcId="{58F520EA-5E25-8540-BF9F-417E3587B500}" destId="{8579B11F-8CB0-0E49-900D-E3FBE1281327}" srcOrd="10" destOrd="0" presId="urn:microsoft.com/office/officeart/2005/8/layout/vList2"/>
    <dgm:cxn modelId="{2469B35B-A023-E345-81DD-9C245DA3AD0F}" type="presParOf" srcId="{58F520EA-5E25-8540-BF9F-417E3587B500}" destId="{C4C9B8E2-DC7F-ED48-B040-6E6B3847F1EE}" srcOrd="11" destOrd="0" presId="urn:microsoft.com/office/officeart/2005/8/layout/vList2"/>
    <dgm:cxn modelId="{EFA8FD5F-5D39-8549-85B6-D3FE32693FBD}" type="presParOf" srcId="{58F520EA-5E25-8540-BF9F-417E3587B500}" destId="{CEF3672D-FDE8-2E41-A34F-0CD04BC15477}" srcOrd="12" destOrd="0" presId="urn:microsoft.com/office/officeart/2005/8/layout/vList2"/>
    <dgm:cxn modelId="{7C88B489-D640-0E41-920C-8BE5C69E7CF5}" type="presParOf" srcId="{58F520EA-5E25-8540-BF9F-417E3587B500}" destId="{15BC3056-6A0B-F042-BAB2-0F7F68F26399}" srcOrd="13" destOrd="0" presId="urn:microsoft.com/office/officeart/2005/8/layout/vList2"/>
    <dgm:cxn modelId="{8A8276A9-108A-8C4B-964A-53A7B60C82B2}" type="presParOf" srcId="{58F520EA-5E25-8540-BF9F-417E3587B500}" destId="{950F5742-CC28-4F49-BE4F-D877F2FF2DFE}"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F9E3DF-CFDD-4E29-95CC-8023B864622D}"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6F8C1C49-2575-4907-9851-060886E072E8}">
      <dgm:prSet/>
      <dgm:spPr/>
      <dgm:t>
        <a:bodyPr/>
        <a:lstStyle/>
        <a:p>
          <a:r>
            <a:rPr lang="en-US" dirty="0"/>
            <a:t>Ada Boost Classifier</a:t>
          </a:r>
        </a:p>
      </dgm:t>
    </dgm:pt>
    <dgm:pt modelId="{411E9E12-1C55-4E57-91EE-97DF45D1A9E3}" type="parTrans" cxnId="{706EA7A4-5D96-4821-A61D-A41400727653}">
      <dgm:prSet/>
      <dgm:spPr/>
      <dgm:t>
        <a:bodyPr/>
        <a:lstStyle/>
        <a:p>
          <a:endParaRPr lang="en-US"/>
        </a:p>
      </dgm:t>
    </dgm:pt>
    <dgm:pt modelId="{8F0D2FFA-9470-41E0-B1BA-3D3373402E14}" type="sibTrans" cxnId="{706EA7A4-5D96-4821-A61D-A41400727653}">
      <dgm:prSet/>
      <dgm:spPr/>
      <dgm:t>
        <a:bodyPr/>
        <a:lstStyle/>
        <a:p>
          <a:endParaRPr lang="en-US"/>
        </a:p>
      </dgm:t>
    </dgm:pt>
    <dgm:pt modelId="{A33EB7AE-579B-4391-926C-E5A40486FB2E}">
      <dgm:prSet/>
      <dgm:spPr/>
      <dgm:t>
        <a:bodyPr/>
        <a:lstStyle/>
        <a:p>
          <a:r>
            <a:rPr lang="en-US" dirty="0"/>
            <a:t>Bagging Classifier</a:t>
          </a:r>
        </a:p>
      </dgm:t>
    </dgm:pt>
    <dgm:pt modelId="{5EA48E1A-2FE1-4D02-9BAE-DD18952D4E91}" type="parTrans" cxnId="{AF56D16A-C6A7-4FB4-8B88-54707E7FCA5D}">
      <dgm:prSet/>
      <dgm:spPr/>
      <dgm:t>
        <a:bodyPr/>
        <a:lstStyle/>
        <a:p>
          <a:endParaRPr lang="en-US"/>
        </a:p>
      </dgm:t>
    </dgm:pt>
    <dgm:pt modelId="{D079933F-2D75-40CC-B37A-6AE5D5D917F4}" type="sibTrans" cxnId="{AF56D16A-C6A7-4FB4-8B88-54707E7FCA5D}">
      <dgm:prSet/>
      <dgm:spPr/>
      <dgm:t>
        <a:bodyPr/>
        <a:lstStyle/>
        <a:p>
          <a:endParaRPr lang="en-US"/>
        </a:p>
      </dgm:t>
    </dgm:pt>
    <dgm:pt modelId="{58F520EA-5E25-8540-BF9F-417E3587B500}" type="pres">
      <dgm:prSet presAssocID="{E4F9E3DF-CFDD-4E29-95CC-8023B864622D}" presName="linear" presStyleCnt="0">
        <dgm:presLayoutVars>
          <dgm:animLvl val="lvl"/>
          <dgm:resizeHandles val="exact"/>
        </dgm:presLayoutVars>
      </dgm:prSet>
      <dgm:spPr/>
    </dgm:pt>
    <dgm:pt modelId="{CEF3672D-FDE8-2E41-A34F-0CD04BC15477}" type="pres">
      <dgm:prSet presAssocID="{6F8C1C49-2575-4907-9851-060886E072E8}" presName="parentText" presStyleLbl="node1" presStyleIdx="0" presStyleCnt="2" custLinFactY="-72919" custLinFactNeighborX="213" custLinFactNeighborY="-100000">
        <dgm:presLayoutVars>
          <dgm:chMax val="0"/>
          <dgm:bulletEnabled val="1"/>
        </dgm:presLayoutVars>
      </dgm:prSet>
      <dgm:spPr/>
    </dgm:pt>
    <dgm:pt modelId="{15BC3056-6A0B-F042-BAB2-0F7F68F26399}" type="pres">
      <dgm:prSet presAssocID="{8F0D2FFA-9470-41E0-B1BA-3D3373402E14}" presName="spacer" presStyleCnt="0"/>
      <dgm:spPr/>
    </dgm:pt>
    <dgm:pt modelId="{950F5742-CC28-4F49-BE4F-D877F2FF2DFE}" type="pres">
      <dgm:prSet presAssocID="{A33EB7AE-579B-4391-926C-E5A40486FB2E}" presName="parentText" presStyleLbl="node1" presStyleIdx="1" presStyleCnt="2">
        <dgm:presLayoutVars>
          <dgm:chMax val="0"/>
          <dgm:bulletEnabled val="1"/>
        </dgm:presLayoutVars>
      </dgm:prSet>
      <dgm:spPr/>
    </dgm:pt>
  </dgm:ptLst>
  <dgm:cxnLst>
    <dgm:cxn modelId="{AC3A0823-7ABE-C640-9CDD-A1BE124CC8EB}" type="presOf" srcId="{E4F9E3DF-CFDD-4E29-95CC-8023B864622D}" destId="{58F520EA-5E25-8540-BF9F-417E3587B500}" srcOrd="0" destOrd="0" presId="urn:microsoft.com/office/officeart/2005/8/layout/vList2"/>
    <dgm:cxn modelId="{AF56D16A-C6A7-4FB4-8B88-54707E7FCA5D}" srcId="{E4F9E3DF-CFDD-4E29-95CC-8023B864622D}" destId="{A33EB7AE-579B-4391-926C-E5A40486FB2E}" srcOrd="1" destOrd="0" parTransId="{5EA48E1A-2FE1-4D02-9BAE-DD18952D4E91}" sibTransId="{D079933F-2D75-40CC-B37A-6AE5D5D917F4}"/>
    <dgm:cxn modelId="{BAC5AB71-B0AD-074E-B548-BE72448B0D9F}" type="presOf" srcId="{A33EB7AE-579B-4391-926C-E5A40486FB2E}" destId="{950F5742-CC28-4F49-BE4F-D877F2FF2DFE}" srcOrd="0" destOrd="0" presId="urn:microsoft.com/office/officeart/2005/8/layout/vList2"/>
    <dgm:cxn modelId="{5F8EF379-BBC8-DF41-9196-9C45316A5D6B}" type="presOf" srcId="{6F8C1C49-2575-4907-9851-060886E072E8}" destId="{CEF3672D-FDE8-2E41-A34F-0CD04BC15477}" srcOrd="0" destOrd="0" presId="urn:microsoft.com/office/officeart/2005/8/layout/vList2"/>
    <dgm:cxn modelId="{706EA7A4-5D96-4821-A61D-A41400727653}" srcId="{E4F9E3DF-CFDD-4E29-95CC-8023B864622D}" destId="{6F8C1C49-2575-4907-9851-060886E072E8}" srcOrd="0" destOrd="0" parTransId="{411E9E12-1C55-4E57-91EE-97DF45D1A9E3}" sibTransId="{8F0D2FFA-9470-41E0-B1BA-3D3373402E14}"/>
    <dgm:cxn modelId="{EFA8FD5F-5D39-8549-85B6-D3FE32693FBD}" type="presParOf" srcId="{58F520EA-5E25-8540-BF9F-417E3587B500}" destId="{CEF3672D-FDE8-2E41-A34F-0CD04BC15477}" srcOrd="0" destOrd="0" presId="urn:microsoft.com/office/officeart/2005/8/layout/vList2"/>
    <dgm:cxn modelId="{7C88B489-D640-0E41-920C-8BE5C69E7CF5}" type="presParOf" srcId="{58F520EA-5E25-8540-BF9F-417E3587B500}" destId="{15BC3056-6A0B-F042-BAB2-0F7F68F26399}" srcOrd="1" destOrd="0" presId="urn:microsoft.com/office/officeart/2005/8/layout/vList2"/>
    <dgm:cxn modelId="{8A8276A9-108A-8C4B-964A-53A7B60C82B2}" type="presParOf" srcId="{58F520EA-5E25-8540-BF9F-417E3587B500}" destId="{950F5742-CC28-4F49-BE4F-D877F2FF2DFE}"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F9E3DF-CFDD-4E29-95CC-8023B864622D}" type="doc">
      <dgm:prSet loTypeId="urn:microsoft.com/office/officeart/2005/8/layout/bList2" loCatId="list" qsTypeId="urn:microsoft.com/office/officeart/2005/8/quickstyle/simple4" qsCatId="simple" csTypeId="urn:microsoft.com/office/officeart/2005/8/colors/accent1_2" csCatId="accent1" phldr="1"/>
      <dgm:spPr/>
      <dgm:t>
        <a:bodyPr/>
        <a:lstStyle/>
        <a:p>
          <a:endParaRPr lang="en-US"/>
        </a:p>
      </dgm:t>
    </dgm:pt>
    <dgm:pt modelId="{4035E7BB-B62A-9C41-A79D-2C63487865E7}">
      <dgm:prSet/>
      <dgm:spPr/>
      <dgm:t>
        <a:bodyPr/>
        <a:lstStyle/>
        <a:p>
          <a:r>
            <a:rPr lang="en-GB" dirty="0"/>
            <a:t>Random Forest</a:t>
          </a:r>
        </a:p>
      </dgm:t>
    </dgm:pt>
    <dgm:pt modelId="{777F1C40-1FBC-954E-BBD8-C5073C4B828C}" type="parTrans" cxnId="{B96CE146-21E8-BC41-8B74-7AB478660FB7}">
      <dgm:prSet/>
      <dgm:spPr/>
      <dgm:t>
        <a:bodyPr/>
        <a:lstStyle/>
        <a:p>
          <a:endParaRPr lang="en-GB"/>
        </a:p>
      </dgm:t>
    </dgm:pt>
    <dgm:pt modelId="{9F8D505B-763C-8140-8059-3BACE4F0FAA4}" type="sibTrans" cxnId="{B96CE146-21E8-BC41-8B74-7AB478660FB7}">
      <dgm:prSet/>
      <dgm:spPr/>
      <dgm:t>
        <a:bodyPr/>
        <a:lstStyle/>
        <a:p>
          <a:endParaRPr lang="en-GB"/>
        </a:p>
      </dgm:t>
    </dgm:pt>
    <dgm:pt modelId="{EE944ED6-2E71-8044-AACB-5252352BCC91}">
      <dgm:prSet/>
      <dgm:spPr/>
      <dgm:t>
        <a:bodyPr/>
        <a:lstStyle/>
        <a:p>
          <a:r>
            <a:rPr lang="en-GB" dirty="0"/>
            <a:t>Business Outcome</a:t>
          </a:r>
        </a:p>
      </dgm:t>
    </dgm:pt>
    <dgm:pt modelId="{15C2C50B-43B0-284B-ACE0-14F2ECB25D41}" type="parTrans" cxnId="{49C137CB-DA0C-944C-9C07-6A4A6318DEAE}">
      <dgm:prSet/>
      <dgm:spPr/>
      <dgm:t>
        <a:bodyPr/>
        <a:lstStyle/>
        <a:p>
          <a:endParaRPr lang="en-GB"/>
        </a:p>
      </dgm:t>
    </dgm:pt>
    <dgm:pt modelId="{B1EA5336-2FD8-9948-A43B-9E5ED09B1F41}" type="sibTrans" cxnId="{49C137CB-DA0C-944C-9C07-6A4A6318DEAE}">
      <dgm:prSet/>
      <dgm:spPr/>
      <dgm:t>
        <a:bodyPr/>
        <a:lstStyle/>
        <a:p>
          <a:endParaRPr lang="en-GB"/>
        </a:p>
      </dgm:t>
    </dgm:pt>
    <dgm:pt modelId="{2D644A77-89BC-754C-8C38-1253D52D69DC}" type="pres">
      <dgm:prSet presAssocID="{E4F9E3DF-CFDD-4E29-95CC-8023B864622D}" presName="diagram" presStyleCnt="0">
        <dgm:presLayoutVars>
          <dgm:dir/>
          <dgm:animLvl val="lvl"/>
          <dgm:resizeHandles val="exact"/>
        </dgm:presLayoutVars>
      </dgm:prSet>
      <dgm:spPr/>
    </dgm:pt>
    <dgm:pt modelId="{0997A190-BDE6-3A4C-A6FA-9C6BE806B124}" type="pres">
      <dgm:prSet presAssocID="{4035E7BB-B62A-9C41-A79D-2C63487865E7}" presName="compNode" presStyleCnt="0"/>
      <dgm:spPr/>
    </dgm:pt>
    <dgm:pt modelId="{BA61C0DD-2736-3941-8B41-503A1873919F}" type="pres">
      <dgm:prSet presAssocID="{4035E7BB-B62A-9C41-A79D-2C63487865E7}" presName="childRect" presStyleLbl="bgAcc1" presStyleIdx="0" presStyleCnt="2">
        <dgm:presLayoutVars>
          <dgm:bulletEnabled val="1"/>
        </dgm:presLayoutVars>
      </dgm:prSet>
      <dgm:spPr/>
    </dgm:pt>
    <dgm:pt modelId="{9DF26759-30F1-AC49-BFA6-1794A6CF295E}" type="pres">
      <dgm:prSet presAssocID="{4035E7BB-B62A-9C41-A79D-2C63487865E7}" presName="parentText" presStyleLbl="node1" presStyleIdx="0" presStyleCnt="0">
        <dgm:presLayoutVars>
          <dgm:chMax val="0"/>
          <dgm:bulletEnabled val="1"/>
        </dgm:presLayoutVars>
      </dgm:prSet>
      <dgm:spPr/>
    </dgm:pt>
    <dgm:pt modelId="{E50EFBAA-7B40-8E4E-90F5-D76711DC3260}" type="pres">
      <dgm:prSet presAssocID="{4035E7BB-B62A-9C41-A79D-2C63487865E7}" presName="parentRect" presStyleLbl="alignNode1" presStyleIdx="0" presStyleCnt="2"/>
      <dgm:spPr/>
    </dgm:pt>
    <dgm:pt modelId="{8889F430-FB51-4A4A-BE8A-6062991FE604}" type="pres">
      <dgm:prSet presAssocID="{4035E7BB-B62A-9C41-A79D-2C63487865E7}" presName="adorn" presStyleLbl="fgAccFollowNode1" presStyleIdx="0" presStyleCnt="2" custLinFactNeighborX="5227" custLinFactNeighborY="17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CBD71BAD-C55E-DA4F-AF5A-811E47DCC0A3}" type="pres">
      <dgm:prSet presAssocID="{9F8D505B-763C-8140-8059-3BACE4F0FAA4}" presName="sibTrans" presStyleLbl="sibTrans2D1" presStyleIdx="0" presStyleCnt="0"/>
      <dgm:spPr/>
    </dgm:pt>
    <dgm:pt modelId="{D5040E0D-440D-E142-92FE-E828EB81C7BB}" type="pres">
      <dgm:prSet presAssocID="{EE944ED6-2E71-8044-AACB-5252352BCC91}" presName="compNode" presStyleCnt="0"/>
      <dgm:spPr/>
    </dgm:pt>
    <dgm:pt modelId="{3381B75C-13B0-644F-BAF0-E0A1F5A4BAAA}" type="pres">
      <dgm:prSet presAssocID="{EE944ED6-2E71-8044-AACB-5252352BCC91}" presName="childRect" presStyleLbl="bgAcc1" presStyleIdx="1" presStyleCnt="2">
        <dgm:presLayoutVars>
          <dgm:bulletEnabled val="1"/>
        </dgm:presLayoutVars>
      </dgm:prSet>
      <dgm:spPr/>
    </dgm:pt>
    <dgm:pt modelId="{A66AE34E-1062-2946-A89C-A92B4693CFB0}" type="pres">
      <dgm:prSet presAssocID="{EE944ED6-2E71-8044-AACB-5252352BCC91}" presName="parentText" presStyleLbl="node1" presStyleIdx="0" presStyleCnt="0">
        <dgm:presLayoutVars>
          <dgm:chMax val="0"/>
          <dgm:bulletEnabled val="1"/>
        </dgm:presLayoutVars>
      </dgm:prSet>
      <dgm:spPr/>
    </dgm:pt>
    <dgm:pt modelId="{E417228D-C24A-0449-B97D-35B3598D3CAB}" type="pres">
      <dgm:prSet presAssocID="{EE944ED6-2E71-8044-AACB-5252352BCC91}" presName="parentRect" presStyleLbl="alignNode1" presStyleIdx="1" presStyleCnt="2"/>
      <dgm:spPr/>
    </dgm:pt>
    <dgm:pt modelId="{7A7A20F7-6167-FD43-9C1B-79E40BD6C99D}" type="pres">
      <dgm:prSet presAssocID="{EE944ED6-2E71-8044-AACB-5252352BCC91}" presName="adorn" presStyleLbl="fgAccFollowNod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t="-2000" b="-2000"/>
          </a:stretch>
        </a:blipFill>
      </dgm:spPr>
    </dgm:pt>
  </dgm:ptLst>
  <dgm:cxnLst>
    <dgm:cxn modelId="{73249320-14C3-9544-AD24-F1A87D1960A2}" type="presOf" srcId="{EE944ED6-2E71-8044-AACB-5252352BCC91}" destId="{A66AE34E-1062-2946-A89C-A92B4693CFB0}" srcOrd="0" destOrd="0" presId="urn:microsoft.com/office/officeart/2005/8/layout/bList2"/>
    <dgm:cxn modelId="{B96CE146-21E8-BC41-8B74-7AB478660FB7}" srcId="{E4F9E3DF-CFDD-4E29-95CC-8023B864622D}" destId="{4035E7BB-B62A-9C41-A79D-2C63487865E7}" srcOrd="0" destOrd="0" parTransId="{777F1C40-1FBC-954E-BBD8-C5073C4B828C}" sibTransId="{9F8D505B-763C-8140-8059-3BACE4F0FAA4}"/>
    <dgm:cxn modelId="{B4ED1BB8-B5C8-AA4E-B104-CA92E9A80A03}" type="presOf" srcId="{4035E7BB-B62A-9C41-A79D-2C63487865E7}" destId="{E50EFBAA-7B40-8E4E-90F5-D76711DC3260}" srcOrd="1" destOrd="0" presId="urn:microsoft.com/office/officeart/2005/8/layout/bList2"/>
    <dgm:cxn modelId="{49C137CB-DA0C-944C-9C07-6A4A6318DEAE}" srcId="{E4F9E3DF-CFDD-4E29-95CC-8023B864622D}" destId="{EE944ED6-2E71-8044-AACB-5252352BCC91}" srcOrd="1" destOrd="0" parTransId="{15C2C50B-43B0-284B-ACE0-14F2ECB25D41}" sibTransId="{B1EA5336-2FD8-9948-A43B-9E5ED09B1F41}"/>
    <dgm:cxn modelId="{CC20D0CF-A139-2547-929A-889C90967403}" type="presOf" srcId="{EE944ED6-2E71-8044-AACB-5252352BCC91}" destId="{E417228D-C24A-0449-B97D-35B3598D3CAB}" srcOrd="1" destOrd="0" presId="urn:microsoft.com/office/officeart/2005/8/layout/bList2"/>
    <dgm:cxn modelId="{B55DA0D3-F284-5248-802B-FA9098D2239F}" type="presOf" srcId="{4035E7BB-B62A-9C41-A79D-2C63487865E7}" destId="{9DF26759-30F1-AC49-BFA6-1794A6CF295E}" srcOrd="0" destOrd="0" presId="urn:microsoft.com/office/officeart/2005/8/layout/bList2"/>
    <dgm:cxn modelId="{7E1AFCD9-CF5C-CB4C-A070-1C41076CA2DC}" type="presOf" srcId="{E4F9E3DF-CFDD-4E29-95CC-8023B864622D}" destId="{2D644A77-89BC-754C-8C38-1253D52D69DC}" srcOrd="0" destOrd="0" presId="urn:microsoft.com/office/officeart/2005/8/layout/bList2"/>
    <dgm:cxn modelId="{58F00ADB-B035-7A4C-AF3E-BBA00F5F60FA}" type="presOf" srcId="{9F8D505B-763C-8140-8059-3BACE4F0FAA4}" destId="{CBD71BAD-C55E-DA4F-AF5A-811E47DCC0A3}" srcOrd="0" destOrd="0" presId="urn:microsoft.com/office/officeart/2005/8/layout/bList2"/>
    <dgm:cxn modelId="{DBBB1464-E449-CE4A-80B5-91869B4649EE}" type="presParOf" srcId="{2D644A77-89BC-754C-8C38-1253D52D69DC}" destId="{0997A190-BDE6-3A4C-A6FA-9C6BE806B124}" srcOrd="0" destOrd="0" presId="urn:microsoft.com/office/officeart/2005/8/layout/bList2"/>
    <dgm:cxn modelId="{89AD8102-18EC-974E-A22B-D0E50B8A78D1}" type="presParOf" srcId="{0997A190-BDE6-3A4C-A6FA-9C6BE806B124}" destId="{BA61C0DD-2736-3941-8B41-503A1873919F}" srcOrd="0" destOrd="0" presId="urn:microsoft.com/office/officeart/2005/8/layout/bList2"/>
    <dgm:cxn modelId="{8A0D806C-782D-2E43-BECF-BD1DAA5A5940}" type="presParOf" srcId="{0997A190-BDE6-3A4C-A6FA-9C6BE806B124}" destId="{9DF26759-30F1-AC49-BFA6-1794A6CF295E}" srcOrd="1" destOrd="0" presId="urn:microsoft.com/office/officeart/2005/8/layout/bList2"/>
    <dgm:cxn modelId="{5243032D-1348-D04C-9C2C-2B2A521029E6}" type="presParOf" srcId="{0997A190-BDE6-3A4C-A6FA-9C6BE806B124}" destId="{E50EFBAA-7B40-8E4E-90F5-D76711DC3260}" srcOrd="2" destOrd="0" presId="urn:microsoft.com/office/officeart/2005/8/layout/bList2"/>
    <dgm:cxn modelId="{BF56972C-7113-A54D-8276-690E0946A069}" type="presParOf" srcId="{0997A190-BDE6-3A4C-A6FA-9C6BE806B124}" destId="{8889F430-FB51-4A4A-BE8A-6062991FE604}" srcOrd="3" destOrd="0" presId="urn:microsoft.com/office/officeart/2005/8/layout/bList2"/>
    <dgm:cxn modelId="{20D2C1EC-9990-174D-B500-0A7D0DEDAC39}" type="presParOf" srcId="{2D644A77-89BC-754C-8C38-1253D52D69DC}" destId="{CBD71BAD-C55E-DA4F-AF5A-811E47DCC0A3}" srcOrd="1" destOrd="0" presId="urn:microsoft.com/office/officeart/2005/8/layout/bList2"/>
    <dgm:cxn modelId="{7FB59E2A-310E-1946-A0F3-F4326772088C}" type="presParOf" srcId="{2D644A77-89BC-754C-8C38-1253D52D69DC}" destId="{D5040E0D-440D-E142-92FE-E828EB81C7BB}" srcOrd="2" destOrd="0" presId="urn:microsoft.com/office/officeart/2005/8/layout/bList2"/>
    <dgm:cxn modelId="{C6CEFB52-FB94-AE49-A802-1CFA14967980}" type="presParOf" srcId="{D5040E0D-440D-E142-92FE-E828EB81C7BB}" destId="{3381B75C-13B0-644F-BAF0-E0A1F5A4BAAA}" srcOrd="0" destOrd="0" presId="urn:microsoft.com/office/officeart/2005/8/layout/bList2"/>
    <dgm:cxn modelId="{D3D17812-5442-A64E-9CC4-12F6B5157688}" type="presParOf" srcId="{D5040E0D-440D-E142-92FE-E828EB81C7BB}" destId="{A66AE34E-1062-2946-A89C-A92B4693CFB0}" srcOrd="1" destOrd="0" presId="urn:microsoft.com/office/officeart/2005/8/layout/bList2"/>
    <dgm:cxn modelId="{7092A968-B4EC-744B-AF35-697B5237A424}" type="presParOf" srcId="{D5040E0D-440D-E142-92FE-E828EB81C7BB}" destId="{E417228D-C24A-0449-B97D-35B3598D3CAB}" srcOrd="2" destOrd="0" presId="urn:microsoft.com/office/officeart/2005/8/layout/bList2"/>
    <dgm:cxn modelId="{CA058D4F-9573-E44D-8C3E-5B96D81DA556}" type="presParOf" srcId="{D5040E0D-440D-E142-92FE-E828EB81C7BB}" destId="{7A7A20F7-6167-FD43-9C1B-79E40BD6C99D}"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F9E3DF-CFDD-4E29-95CC-8023B864622D}"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A33EB7AE-579B-4391-926C-E5A40486FB2E}">
      <dgm:prSet/>
      <dgm:spPr/>
      <dgm:t>
        <a:bodyPr/>
        <a:lstStyle/>
        <a:p>
          <a:r>
            <a:rPr lang="en-US" dirty="0"/>
            <a:t>        Thank You!</a:t>
          </a:r>
        </a:p>
      </dgm:t>
    </dgm:pt>
    <dgm:pt modelId="{5EA48E1A-2FE1-4D02-9BAE-DD18952D4E91}" type="parTrans" cxnId="{AF56D16A-C6A7-4FB4-8B88-54707E7FCA5D}">
      <dgm:prSet/>
      <dgm:spPr/>
      <dgm:t>
        <a:bodyPr/>
        <a:lstStyle/>
        <a:p>
          <a:endParaRPr lang="en-US"/>
        </a:p>
      </dgm:t>
    </dgm:pt>
    <dgm:pt modelId="{D079933F-2D75-40CC-B37A-6AE5D5D917F4}" type="sibTrans" cxnId="{AF56D16A-C6A7-4FB4-8B88-54707E7FCA5D}">
      <dgm:prSet/>
      <dgm:spPr/>
      <dgm:t>
        <a:bodyPr/>
        <a:lstStyle/>
        <a:p>
          <a:endParaRPr lang="en-US"/>
        </a:p>
      </dgm:t>
    </dgm:pt>
    <dgm:pt modelId="{58F520EA-5E25-8540-BF9F-417E3587B500}" type="pres">
      <dgm:prSet presAssocID="{E4F9E3DF-CFDD-4E29-95CC-8023B864622D}" presName="linear" presStyleCnt="0">
        <dgm:presLayoutVars>
          <dgm:animLvl val="lvl"/>
          <dgm:resizeHandles val="exact"/>
        </dgm:presLayoutVars>
      </dgm:prSet>
      <dgm:spPr/>
    </dgm:pt>
    <dgm:pt modelId="{950F5742-CC28-4F49-BE4F-D877F2FF2DFE}" type="pres">
      <dgm:prSet presAssocID="{A33EB7AE-579B-4391-926C-E5A40486FB2E}" presName="parentText" presStyleLbl="node1" presStyleIdx="0" presStyleCnt="1">
        <dgm:presLayoutVars>
          <dgm:chMax val="0"/>
          <dgm:bulletEnabled val="1"/>
        </dgm:presLayoutVars>
      </dgm:prSet>
      <dgm:spPr/>
    </dgm:pt>
  </dgm:ptLst>
  <dgm:cxnLst>
    <dgm:cxn modelId="{AC3A0823-7ABE-C640-9CDD-A1BE124CC8EB}" type="presOf" srcId="{E4F9E3DF-CFDD-4E29-95CC-8023B864622D}" destId="{58F520EA-5E25-8540-BF9F-417E3587B500}" srcOrd="0" destOrd="0" presId="urn:microsoft.com/office/officeart/2005/8/layout/vList2"/>
    <dgm:cxn modelId="{AF56D16A-C6A7-4FB4-8B88-54707E7FCA5D}" srcId="{E4F9E3DF-CFDD-4E29-95CC-8023B864622D}" destId="{A33EB7AE-579B-4391-926C-E5A40486FB2E}" srcOrd="0" destOrd="0" parTransId="{5EA48E1A-2FE1-4D02-9BAE-DD18952D4E91}" sibTransId="{D079933F-2D75-40CC-B37A-6AE5D5D917F4}"/>
    <dgm:cxn modelId="{BAC5AB71-B0AD-074E-B548-BE72448B0D9F}" type="presOf" srcId="{A33EB7AE-579B-4391-926C-E5A40486FB2E}" destId="{950F5742-CC28-4F49-BE4F-D877F2FF2DFE}" srcOrd="0" destOrd="0" presId="urn:microsoft.com/office/officeart/2005/8/layout/vList2"/>
    <dgm:cxn modelId="{8A8276A9-108A-8C4B-964A-53A7B60C82B2}" type="presParOf" srcId="{58F520EA-5E25-8540-BF9F-417E3587B500}" destId="{950F5742-CC28-4F49-BE4F-D877F2FF2DF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5ADAEC-5E32-415C-8B39-5F1B77ABCF56}">
      <dsp:nvSpPr>
        <dsp:cNvPr id="0" name=""/>
        <dsp:cNvSpPr/>
      </dsp:nvSpPr>
      <dsp:spPr>
        <a:xfrm>
          <a:off x="0" y="552"/>
          <a:ext cx="8229600" cy="129281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AFE132-C428-42BA-8BA2-9CA12730C88D}">
      <dsp:nvSpPr>
        <dsp:cNvPr id="0" name=""/>
        <dsp:cNvSpPr/>
      </dsp:nvSpPr>
      <dsp:spPr>
        <a:xfrm>
          <a:off x="391077" y="291436"/>
          <a:ext cx="711049" cy="711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4CEC68-D083-4B4D-8D9E-CA33D90E97AC}">
      <dsp:nvSpPr>
        <dsp:cNvPr id="0" name=""/>
        <dsp:cNvSpPr/>
      </dsp:nvSpPr>
      <dsp:spPr>
        <a:xfrm>
          <a:off x="1493203" y="552"/>
          <a:ext cx="67363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800100">
            <a:lnSpc>
              <a:spcPct val="90000"/>
            </a:lnSpc>
            <a:spcBef>
              <a:spcPct val="0"/>
            </a:spcBef>
            <a:spcAft>
              <a:spcPct val="35000"/>
            </a:spcAft>
            <a:buNone/>
          </a:pPr>
          <a:r>
            <a:rPr lang="en-IN" sz="1800" kern="1200" dirty="0"/>
            <a:t>Employees within the age range 20 to 30 are higher in the category of voluntary resignation. Employees from education field and technical degree are comparatively high in the category of voluntary resignation.</a:t>
          </a:r>
          <a:endParaRPr lang="en-US" sz="1800" kern="1200" dirty="0"/>
        </a:p>
      </dsp:txBody>
      <dsp:txXfrm>
        <a:off x="1493203" y="552"/>
        <a:ext cx="6736396" cy="1292816"/>
      </dsp:txXfrm>
    </dsp:sp>
    <dsp:sp modelId="{C2F4FC76-08D5-4E38-85A8-AA683AC62DC8}">
      <dsp:nvSpPr>
        <dsp:cNvPr id="0" name=""/>
        <dsp:cNvSpPr/>
      </dsp:nvSpPr>
      <dsp:spPr>
        <a:xfrm>
          <a:off x="0" y="1616573"/>
          <a:ext cx="8229600" cy="129281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E253B7-7BCC-4C4D-8979-965426FC26F3}">
      <dsp:nvSpPr>
        <dsp:cNvPr id="0" name=""/>
        <dsp:cNvSpPr/>
      </dsp:nvSpPr>
      <dsp:spPr>
        <a:xfrm>
          <a:off x="391077" y="1907456"/>
          <a:ext cx="711049" cy="711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5AC7AD-9D36-4D32-900E-A85AF9D12E90}">
      <dsp:nvSpPr>
        <dsp:cNvPr id="0" name=""/>
        <dsp:cNvSpPr/>
      </dsp:nvSpPr>
      <dsp:spPr>
        <a:xfrm>
          <a:off x="1493203" y="1616573"/>
          <a:ext cx="67363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800100">
            <a:lnSpc>
              <a:spcPct val="90000"/>
            </a:lnSpc>
            <a:spcBef>
              <a:spcPct val="0"/>
            </a:spcBef>
            <a:spcAft>
              <a:spcPct val="35000"/>
            </a:spcAft>
            <a:buNone/>
          </a:pPr>
          <a:r>
            <a:rPr lang="en-IN" sz="1800" kern="1200"/>
            <a:t>We observe a high resignation rate from employees who are single/married and travel frequently. With this we infer that the employees prefer fixed location.</a:t>
          </a:r>
          <a:endParaRPr lang="en-US" sz="1800" kern="1200"/>
        </a:p>
      </dsp:txBody>
      <dsp:txXfrm>
        <a:off x="1493203" y="1616573"/>
        <a:ext cx="6736396" cy="1292816"/>
      </dsp:txXfrm>
    </dsp:sp>
    <dsp:sp modelId="{F912CBFC-DE40-444F-8CB9-B8EB835EABE4}">
      <dsp:nvSpPr>
        <dsp:cNvPr id="0" name=""/>
        <dsp:cNvSpPr/>
      </dsp:nvSpPr>
      <dsp:spPr>
        <a:xfrm>
          <a:off x="0" y="3232593"/>
          <a:ext cx="8229600" cy="129281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F0E751-232D-4D8E-B47E-C61489238D94}">
      <dsp:nvSpPr>
        <dsp:cNvPr id="0" name=""/>
        <dsp:cNvSpPr/>
      </dsp:nvSpPr>
      <dsp:spPr>
        <a:xfrm>
          <a:off x="391077" y="3523477"/>
          <a:ext cx="711049" cy="711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5CC172-B2E7-4D41-9C0D-C24484B2B31A}">
      <dsp:nvSpPr>
        <dsp:cNvPr id="0" name=""/>
        <dsp:cNvSpPr/>
      </dsp:nvSpPr>
      <dsp:spPr>
        <a:xfrm>
          <a:off x="1493203" y="3232593"/>
          <a:ext cx="67363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800100">
            <a:lnSpc>
              <a:spcPct val="90000"/>
            </a:lnSpc>
            <a:spcBef>
              <a:spcPct val="0"/>
            </a:spcBef>
            <a:spcAft>
              <a:spcPct val="35000"/>
            </a:spcAft>
            <a:buNone/>
          </a:pPr>
          <a:r>
            <a:rPr lang="en-IN" sz="1800" kern="1200"/>
            <a:t>High resignation rate is observed in employees who do over time and receive less percentage salary hike.</a:t>
          </a:r>
          <a:endParaRPr lang="en-US" sz="1800" kern="1200"/>
        </a:p>
      </dsp:txBody>
      <dsp:txXfrm>
        <a:off x="1493203" y="3232593"/>
        <a:ext cx="6736396" cy="12928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85068-4E8C-3D40-BAEB-9FDDC54C0F25}">
      <dsp:nvSpPr>
        <dsp:cNvPr id="0" name=""/>
        <dsp:cNvSpPr/>
      </dsp:nvSpPr>
      <dsp:spPr>
        <a:xfrm>
          <a:off x="0" y="67283"/>
          <a:ext cx="4040188" cy="43173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Logistic Regression</a:t>
          </a:r>
        </a:p>
      </dsp:txBody>
      <dsp:txXfrm>
        <a:off x="21075" y="88358"/>
        <a:ext cx="3998038" cy="389580"/>
      </dsp:txXfrm>
    </dsp:sp>
    <dsp:sp modelId="{2F4384D5-7D12-424A-9CC7-CF36AB7327DD}">
      <dsp:nvSpPr>
        <dsp:cNvPr id="0" name=""/>
        <dsp:cNvSpPr/>
      </dsp:nvSpPr>
      <dsp:spPr>
        <a:xfrm>
          <a:off x="0" y="550853"/>
          <a:ext cx="4040188" cy="431730"/>
        </a:xfrm>
        <a:prstGeom prst="roundRect">
          <a:avLst/>
        </a:prstGeom>
        <a:gradFill rotWithShape="0">
          <a:gsLst>
            <a:gs pos="0">
              <a:schemeClr val="accent2">
                <a:hueOff val="668788"/>
                <a:satOff val="-834"/>
                <a:lumOff val="196"/>
                <a:alphaOff val="0"/>
                <a:shade val="51000"/>
                <a:satMod val="130000"/>
              </a:schemeClr>
            </a:gs>
            <a:gs pos="80000">
              <a:schemeClr val="accent2">
                <a:hueOff val="668788"/>
                <a:satOff val="-834"/>
                <a:lumOff val="196"/>
                <a:alphaOff val="0"/>
                <a:shade val="93000"/>
                <a:satMod val="130000"/>
              </a:schemeClr>
            </a:gs>
            <a:gs pos="100000">
              <a:schemeClr val="accent2">
                <a:hueOff val="668788"/>
                <a:satOff val="-834"/>
                <a:lumOff val="19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Logistic Regression After smote</a:t>
          </a:r>
        </a:p>
      </dsp:txBody>
      <dsp:txXfrm>
        <a:off x="21075" y="571928"/>
        <a:ext cx="3998038" cy="389580"/>
      </dsp:txXfrm>
    </dsp:sp>
    <dsp:sp modelId="{A8DC1FA1-2415-8349-8F16-DADF02E4AE39}">
      <dsp:nvSpPr>
        <dsp:cNvPr id="0" name=""/>
        <dsp:cNvSpPr/>
      </dsp:nvSpPr>
      <dsp:spPr>
        <a:xfrm>
          <a:off x="0" y="1034423"/>
          <a:ext cx="4040188" cy="431730"/>
        </a:xfrm>
        <a:prstGeom prst="roundRect">
          <a:avLst/>
        </a:prstGeom>
        <a:gradFill rotWithShape="0">
          <a:gsLst>
            <a:gs pos="0">
              <a:schemeClr val="accent2">
                <a:hueOff val="1337577"/>
                <a:satOff val="-1668"/>
                <a:lumOff val="392"/>
                <a:alphaOff val="0"/>
                <a:shade val="51000"/>
                <a:satMod val="130000"/>
              </a:schemeClr>
            </a:gs>
            <a:gs pos="80000">
              <a:schemeClr val="accent2">
                <a:hueOff val="1337577"/>
                <a:satOff val="-1668"/>
                <a:lumOff val="392"/>
                <a:alphaOff val="0"/>
                <a:shade val="93000"/>
                <a:satMod val="130000"/>
              </a:schemeClr>
            </a:gs>
            <a:gs pos="100000">
              <a:schemeClr val="accent2">
                <a:hueOff val="1337577"/>
                <a:satOff val="-1668"/>
                <a:lumOff val="39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Logistic Regression After RFE</a:t>
          </a:r>
        </a:p>
      </dsp:txBody>
      <dsp:txXfrm>
        <a:off x="21075" y="1055498"/>
        <a:ext cx="3998038" cy="389580"/>
      </dsp:txXfrm>
    </dsp:sp>
    <dsp:sp modelId="{941F674E-033A-C34D-AC78-8ECBE1C47E22}">
      <dsp:nvSpPr>
        <dsp:cNvPr id="0" name=""/>
        <dsp:cNvSpPr/>
      </dsp:nvSpPr>
      <dsp:spPr>
        <a:xfrm>
          <a:off x="0" y="1517993"/>
          <a:ext cx="4040188" cy="431730"/>
        </a:xfrm>
        <a:prstGeom prst="roundRect">
          <a:avLst/>
        </a:prstGeom>
        <a:gradFill rotWithShape="0">
          <a:gsLst>
            <a:gs pos="0">
              <a:schemeClr val="accent2">
                <a:hueOff val="2006365"/>
                <a:satOff val="-2502"/>
                <a:lumOff val="588"/>
                <a:alphaOff val="0"/>
                <a:shade val="51000"/>
                <a:satMod val="130000"/>
              </a:schemeClr>
            </a:gs>
            <a:gs pos="80000">
              <a:schemeClr val="accent2">
                <a:hueOff val="2006365"/>
                <a:satOff val="-2502"/>
                <a:lumOff val="588"/>
                <a:alphaOff val="0"/>
                <a:shade val="93000"/>
                <a:satMod val="130000"/>
              </a:schemeClr>
            </a:gs>
            <a:gs pos="100000">
              <a:schemeClr val="accent2">
                <a:hueOff val="2006365"/>
                <a:satOff val="-2502"/>
                <a:lumOff val="58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Naïve Bayes</a:t>
          </a:r>
        </a:p>
      </dsp:txBody>
      <dsp:txXfrm>
        <a:off x="21075" y="1539068"/>
        <a:ext cx="3998038" cy="389580"/>
      </dsp:txXfrm>
    </dsp:sp>
    <dsp:sp modelId="{641CEEBA-B0DF-994F-B2BA-91261B8A95DA}">
      <dsp:nvSpPr>
        <dsp:cNvPr id="0" name=""/>
        <dsp:cNvSpPr/>
      </dsp:nvSpPr>
      <dsp:spPr>
        <a:xfrm>
          <a:off x="0" y="2001563"/>
          <a:ext cx="4040188" cy="431730"/>
        </a:xfrm>
        <a:prstGeom prst="roundRect">
          <a:avLst/>
        </a:prstGeom>
        <a:gradFill rotWithShape="0">
          <a:gsLst>
            <a:gs pos="0">
              <a:schemeClr val="accent2">
                <a:hueOff val="2675154"/>
                <a:satOff val="-3337"/>
                <a:lumOff val="785"/>
                <a:alphaOff val="0"/>
                <a:shade val="51000"/>
                <a:satMod val="130000"/>
              </a:schemeClr>
            </a:gs>
            <a:gs pos="80000">
              <a:schemeClr val="accent2">
                <a:hueOff val="2675154"/>
                <a:satOff val="-3337"/>
                <a:lumOff val="785"/>
                <a:alphaOff val="0"/>
                <a:shade val="93000"/>
                <a:satMod val="130000"/>
              </a:schemeClr>
            </a:gs>
            <a:gs pos="100000">
              <a:schemeClr val="accent2">
                <a:hueOff val="2675154"/>
                <a:satOff val="-3337"/>
                <a:lumOff val="78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Decision Tree</a:t>
          </a:r>
        </a:p>
      </dsp:txBody>
      <dsp:txXfrm>
        <a:off x="21075" y="2022638"/>
        <a:ext cx="3998038" cy="389580"/>
      </dsp:txXfrm>
    </dsp:sp>
    <dsp:sp modelId="{8579B11F-8CB0-0E49-900D-E3FBE1281327}">
      <dsp:nvSpPr>
        <dsp:cNvPr id="0" name=""/>
        <dsp:cNvSpPr/>
      </dsp:nvSpPr>
      <dsp:spPr>
        <a:xfrm>
          <a:off x="0" y="2485133"/>
          <a:ext cx="4040188" cy="431730"/>
        </a:xfrm>
        <a:prstGeom prst="roundRect">
          <a:avLst/>
        </a:prstGeom>
        <a:gradFill rotWithShape="0">
          <a:gsLst>
            <a:gs pos="0">
              <a:schemeClr val="accent2">
                <a:hueOff val="3343942"/>
                <a:satOff val="-4171"/>
                <a:lumOff val="981"/>
                <a:alphaOff val="0"/>
                <a:shade val="51000"/>
                <a:satMod val="130000"/>
              </a:schemeClr>
            </a:gs>
            <a:gs pos="80000">
              <a:schemeClr val="accent2">
                <a:hueOff val="3343942"/>
                <a:satOff val="-4171"/>
                <a:lumOff val="981"/>
                <a:alphaOff val="0"/>
                <a:shade val="93000"/>
                <a:satMod val="130000"/>
              </a:schemeClr>
            </a:gs>
            <a:gs pos="100000">
              <a:schemeClr val="accent2">
                <a:hueOff val="3343942"/>
                <a:satOff val="-4171"/>
                <a:lumOff val="98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Pruned Decision Tree</a:t>
          </a:r>
        </a:p>
      </dsp:txBody>
      <dsp:txXfrm>
        <a:off x="21075" y="2506208"/>
        <a:ext cx="3998038" cy="389580"/>
      </dsp:txXfrm>
    </dsp:sp>
    <dsp:sp modelId="{CEF3672D-FDE8-2E41-A34F-0CD04BC15477}">
      <dsp:nvSpPr>
        <dsp:cNvPr id="0" name=""/>
        <dsp:cNvSpPr/>
      </dsp:nvSpPr>
      <dsp:spPr>
        <a:xfrm>
          <a:off x="0" y="2968704"/>
          <a:ext cx="4040188" cy="431730"/>
        </a:xfrm>
        <a:prstGeom prst="roundRect">
          <a:avLst/>
        </a:prstGeom>
        <a:gradFill rotWithShape="0">
          <a:gsLst>
            <a:gs pos="0">
              <a:schemeClr val="accent2">
                <a:hueOff val="4012731"/>
                <a:satOff val="-5005"/>
                <a:lumOff val="1177"/>
                <a:alphaOff val="0"/>
                <a:shade val="51000"/>
                <a:satMod val="130000"/>
              </a:schemeClr>
            </a:gs>
            <a:gs pos="80000">
              <a:schemeClr val="accent2">
                <a:hueOff val="4012731"/>
                <a:satOff val="-5005"/>
                <a:lumOff val="1177"/>
                <a:alphaOff val="0"/>
                <a:shade val="93000"/>
                <a:satMod val="130000"/>
              </a:schemeClr>
            </a:gs>
            <a:gs pos="100000">
              <a:schemeClr val="accent2">
                <a:hueOff val="4012731"/>
                <a:satOff val="-5005"/>
                <a:lumOff val="117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Decision Tree GridSearchCV</a:t>
          </a:r>
        </a:p>
      </dsp:txBody>
      <dsp:txXfrm>
        <a:off x="21075" y="2989779"/>
        <a:ext cx="3998038" cy="389580"/>
      </dsp:txXfrm>
    </dsp:sp>
    <dsp:sp modelId="{950F5742-CC28-4F49-BE4F-D877F2FF2DFE}">
      <dsp:nvSpPr>
        <dsp:cNvPr id="0" name=""/>
        <dsp:cNvSpPr/>
      </dsp:nvSpPr>
      <dsp:spPr>
        <a:xfrm>
          <a:off x="0" y="3452274"/>
          <a:ext cx="4040188" cy="431730"/>
        </a:xfrm>
        <a:prstGeom prst="roundRec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Random Forest</a:t>
          </a:r>
        </a:p>
      </dsp:txBody>
      <dsp:txXfrm>
        <a:off x="21075" y="3473349"/>
        <a:ext cx="3998038" cy="3895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3672D-FDE8-2E41-A34F-0CD04BC15477}">
      <dsp:nvSpPr>
        <dsp:cNvPr id="0" name=""/>
        <dsp:cNvSpPr/>
      </dsp:nvSpPr>
      <dsp:spPr>
        <a:xfrm>
          <a:off x="0" y="0"/>
          <a:ext cx="4041775" cy="45571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Ada Boost Classifier</a:t>
          </a:r>
        </a:p>
      </dsp:txBody>
      <dsp:txXfrm>
        <a:off x="22246" y="22246"/>
        <a:ext cx="3997283" cy="411223"/>
      </dsp:txXfrm>
    </dsp:sp>
    <dsp:sp modelId="{950F5742-CC28-4F49-BE4F-D877F2FF2DFE}">
      <dsp:nvSpPr>
        <dsp:cNvPr id="0" name=""/>
        <dsp:cNvSpPr/>
      </dsp:nvSpPr>
      <dsp:spPr>
        <a:xfrm>
          <a:off x="0" y="528863"/>
          <a:ext cx="4041775" cy="455715"/>
        </a:xfrm>
        <a:prstGeom prst="roundRec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Bagging Classifier</a:t>
          </a:r>
        </a:p>
      </dsp:txBody>
      <dsp:txXfrm>
        <a:off x="22246" y="551109"/>
        <a:ext cx="3997283" cy="4112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1C0DD-2736-3941-8B41-503A1873919F}">
      <dsp:nvSpPr>
        <dsp:cNvPr id="0" name=""/>
        <dsp:cNvSpPr/>
      </dsp:nvSpPr>
      <dsp:spPr>
        <a:xfrm>
          <a:off x="3377" y="724257"/>
          <a:ext cx="3651777" cy="2725974"/>
        </a:xfrm>
        <a:prstGeom prst="round2SameRect">
          <a:avLst>
            <a:gd name="adj1" fmla="val 8000"/>
            <a:gd name="adj2" fmla="val 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50EFBAA-7B40-8E4E-90F5-D76711DC3260}">
      <dsp:nvSpPr>
        <dsp:cNvPr id="0" name=""/>
        <dsp:cNvSpPr/>
      </dsp:nvSpPr>
      <dsp:spPr>
        <a:xfrm>
          <a:off x="3377" y="3450232"/>
          <a:ext cx="3651777" cy="117216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0020" tIns="0" rIns="53340" bIns="0" numCol="1" spcCol="1270" anchor="ctr" anchorCtr="0">
          <a:noAutofit/>
        </a:bodyPr>
        <a:lstStyle/>
        <a:p>
          <a:pPr marL="0" lvl="0" indent="0" algn="l" defTabSz="1866900">
            <a:lnSpc>
              <a:spcPct val="90000"/>
            </a:lnSpc>
            <a:spcBef>
              <a:spcPct val="0"/>
            </a:spcBef>
            <a:spcAft>
              <a:spcPct val="35000"/>
            </a:spcAft>
            <a:buNone/>
          </a:pPr>
          <a:r>
            <a:rPr lang="en-GB" sz="4200" kern="1200" dirty="0"/>
            <a:t>Random Forest</a:t>
          </a:r>
        </a:p>
      </dsp:txBody>
      <dsp:txXfrm>
        <a:off x="3377" y="3450232"/>
        <a:ext cx="2571674" cy="1172169"/>
      </dsp:txXfrm>
    </dsp:sp>
    <dsp:sp modelId="{8889F430-FB51-4A4A-BE8A-6062991FE604}">
      <dsp:nvSpPr>
        <dsp:cNvPr id="0" name=""/>
        <dsp:cNvSpPr/>
      </dsp:nvSpPr>
      <dsp:spPr>
        <a:xfrm>
          <a:off x="2745162" y="3638606"/>
          <a:ext cx="1278121" cy="127812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381B75C-13B0-644F-BAF0-E0A1F5A4BAAA}">
      <dsp:nvSpPr>
        <dsp:cNvPr id="0" name=""/>
        <dsp:cNvSpPr/>
      </dsp:nvSpPr>
      <dsp:spPr>
        <a:xfrm>
          <a:off x="4273123" y="724257"/>
          <a:ext cx="3651777" cy="2725974"/>
        </a:xfrm>
        <a:prstGeom prst="round2SameRect">
          <a:avLst>
            <a:gd name="adj1" fmla="val 8000"/>
            <a:gd name="adj2" fmla="val 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417228D-C24A-0449-B97D-35B3598D3CAB}">
      <dsp:nvSpPr>
        <dsp:cNvPr id="0" name=""/>
        <dsp:cNvSpPr/>
      </dsp:nvSpPr>
      <dsp:spPr>
        <a:xfrm>
          <a:off x="4273123" y="3450232"/>
          <a:ext cx="3651777" cy="117216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0020" tIns="0" rIns="53340" bIns="0" numCol="1" spcCol="1270" anchor="ctr" anchorCtr="0">
          <a:noAutofit/>
        </a:bodyPr>
        <a:lstStyle/>
        <a:p>
          <a:pPr marL="0" lvl="0" indent="0" algn="l" defTabSz="1866900">
            <a:lnSpc>
              <a:spcPct val="90000"/>
            </a:lnSpc>
            <a:spcBef>
              <a:spcPct val="0"/>
            </a:spcBef>
            <a:spcAft>
              <a:spcPct val="35000"/>
            </a:spcAft>
            <a:buNone/>
          </a:pPr>
          <a:r>
            <a:rPr lang="en-GB" sz="4200" kern="1200" dirty="0"/>
            <a:t>Business Outcome</a:t>
          </a:r>
        </a:p>
      </dsp:txBody>
      <dsp:txXfrm>
        <a:off x="4273123" y="3450232"/>
        <a:ext cx="2571674" cy="1172169"/>
      </dsp:txXfrm>
    </dsp:sp>
    <dsp:sp modelId="{7A7A20F7-6167-FD43-9C1B-79E40BD6C99D}">
      <dsp:nvSpPr>
        <dsp:cNvPr id="0" name=""/>
        <dsp:cNvSpPr/>
      </dsp:nvSpPr>
      <dsp:spPr>
        <a:xfrm>
          <a:off x="6948100" y="3636420"/>
          <a:ext cx="1278121" cy="127812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000" b="-2000"/>
          </a:stretch>
        </a:blip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0F5742-CC28-4F49-BE4F-D877F2FF2DFE}">
      <dsp:nvSpPr>
        <dsp:cNvPr id="0" name=""/>
        <dsp:cNvSpPr/>
      </dsp:nvSpPr>
      <dsp:spPr>
        <a:xfrm>
          <a:off x="0" y="1196131"/>
          <a:ext cx="7543800" cy="155902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        Thank You!</a:t>
          </a:r>
        </a:p>
      </dsp:txBody>
      <dsp:txXfrm>
        <a:off x="76105" y="1272236"/>
        <a:ext cx="7391590" cy="140681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3/11/20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19F04D0-699D-4D6B-A94F-1A7A83CC3965}" type="slidenum">
              <a:rPr lang="en-US" smtClean="0"/>
              <a:t>1</a:t>
            </a:fld>
            <a:endParaRPr lang="en-US"/>
          </a:p>
        </p:txBody>
      </p:sp>
    </p:spTree>
    <p:extLst>
      <p:ext uri="{BB962C8B-B14F-4D97-AF65-F5344CB8AC3E}">
        <p14:creationId xmlns:p14="http://schemas.microsoft.com/office/powerpoint/2010/main" val="2608498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t>2</a:t>
            </a:fld>
            <a:endParaRPr lang="en-US"/>
          </a:p>
        </p:txBody>
      </p:sp>
    </p:spTree>
    <p:extLst>
      <p:ext uri="{BB962C8B-B14F-4D97-AF65-F5344CB8AC3E}">
        <p14:creationId xmlns:p14="http://schemas.microsoft.com/office/powerpoint/2010/main" val="310909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3/11/20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3/11/20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3/11/20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3/11/20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3/11/20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3/11/20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3/11/20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3/11/20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3/11/20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3/11/20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3/11/20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3/11/20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0.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494071" y="991106"/>
            <a:ext cx="8077200" cy="707886"/>
          </a:xfrm>
          <a:prstGeom prst="rect">
            <a:avLst/>
          </a:prstGeom>
          <a:noFill/>
        </p:spPr>
        <p:txBody>
          <a:bodyPr wrap="square" rtlCol="0">
            <a:spAutoFit/>
          </a:bodyPr>
          <a:lstStyle/>
          <a:p>
            <a:pPr algn="ctr"/>
            <a:r>
              <a:rPr lang="en-US" sz="4000" b="1" dirty="0"/>
              <a:t>EMPLOYEE ATTRITION</a:t>
            </a:r>
          </a:p>
        </p:txBody>
      </p:sp>
      <p:sp>
        <p:nvSpPr>
          <p:cNvPr id="6" name="TextBox 5">
            <a:extLst>
              <a:ext uri="{FF2B5EF4-FFF2-40B4-BE49-F238E27FC236}">
                <a16:creationId xmlns:a16="http://schemas.microsoft.com/office/drawing/2014/main" id="{CF1B1374-6C99-4642-9617-4426B07B7CEA}"/>
              </a:ext>
            </a:extLst>
          </p:cNvPr>
          <p:cNvSpPr txBox="1"/>
          <p:nvPr/>
        </p:nvSpPr>
        <p:spPr>
          <a:xfrm flipH="1">
            <a:off x="5257800" y="3820180"/>
            <a:ext cx="3657600" cy="523220"/>
          </a:xfrm>
          <a:prstGeom prst="rect">
            <a:avLst/>
          </a:prstGeom>
          <a:noFill/>
        </p:spPr>
        <p:txBody>
          <a:bodyPr wrap="square" rtlCol="0">
            <a:spAutoFit/>
          </a:bodyPr>
          <a:lstStyle/>
          <a:p>
            <a:pPr algn="ctr"/>
            <a:r>
              <a:rPr lang="en-US" sz="2800" b="1" dirty="0"/>
              <a:t>Team Details</a:t>
            </a:r>
          </a:p>
        </p:txBody>
      </p:sp>
      <p:sp>
        <p:nvSpPr>
          <p:cNvPr id="9" name="TextBox 8">
            <a:extLst>
              <a:ext uri="{FF2B5EF4-FFF2-40B4-BE49-F238E27FC236}">
                <a16:creationId xmlns:a16="http://schemas.microsoft.com/office/drawing/2014/main" id="{D4038283-6634-0A43-88AA-8B46F9A0540D}"/>
              </a:ext>
            </a:extLst>
          </p:cNvPr>
          <p:cNvSpPr txBox="1"/>
          <p:nvPr/>
        </p:nvSpPr>
        <p:spPr>
          <a:xfrm>
            <a:off x="6094771" y="4343400"/>
            <a:ext cx="495300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Mohan Deep</a:t>
            </a:r>
          </a:p>
          <a:p>
            <a:pPr marL="285750" indent="-285750">
              <a:buFont typeface="Arial" panose="020B0604020202020204" pitchFamily="34" charset="0"/>
              <a:buChar char="•"/>
            </a:pPr>
            <a:r>
              <a:rPr lang="en-US" sz="1400" dirty="0"/>
              <a:t>Peter Shyamal</a:t>
            </a:r>
          </a:p>
          <a:p>
            <a:pPr marL="285750" indent="-285750">
              <a:buFont typeface="Arial" panose="020B0604020202020204" pitchFamily="34" charset="0"/>
              <a:buChar char="•"/>
            </a:pPr>
            <a:r>
              <a:rPr lang="en-US" sz="1400" dirty="0" err="1"/>
              <a:t>Abirami</a:t>
            </a:r>
            <a:endParaRPr lang="en-US" sz="1400" dirty="0"/>
          </a:p>
          <a:p>
            <a:pPr marL="285750" indent="-285750">
              <a:buFont typeface="Arial" panose="020B0604020202020204" pitchFamily="34" charset="0"/>
              <a:buChar char="•"/>
            </a:pPr>
            <a:r>
              <a:rPr lang="en-US" sz="1400" dirty="0"/>
              <a:t>Harishiva K</a:t>
            </a:r>
          </a:p>
        </p:txBody>
      </p:sp>
      <p:pic>
        <p:nvPicPr>
          <p:cNvPr id="3" name="Picture 2">
            <a:extLst>
              <a:ext uri="{FF2B5EF4-FFF2-40B4-BE49-F238E27FC236}">
                <a16:creationId xmlns:a16="http://schemas.microsoft.com/office/drawing/2014/main" id="{1E5A1928-3D0D-F646-A95F-B888AAFCC1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133" y="2743200"/>
            <a:ext cx="5257800" cy="3200400"/>
          </a:xfrm>
          <a:prstGeom prst="rect">
            <a:avLst/>
          </a:prstGeom>
        </p:spPr>
      </p:pic>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383E-5F5C-D04B-9EFA-78B52AC9FE9F}"/>
              </a:ext>
            </a:extLst>
          </p:cNvPr>
          <p:cNvSpPr>
            <a:spLocks noGrp="1"/>
          </p:cNvSpPr>
          <p:nvPr>
            <p:ph type="title"/>
          </p:nvPr>
        </p:nvSpPr>
        <p:spPr/>
        <p:txBody>
          <a:bodyPr/>
          <a:lstStyle/>
          <a:p>
            <a:r>
              <a:rPr lang="en-US" b="1" dirty="0"/>
              <a:t>Data Transformations</a:t>
            </a:r>
          </a:p>
        </p:txBody>
      </p:sp>
      <p:sp>
        <p:nvSpPr>
          <p:cNvPr id="3" name="Text Placeholder 2">
            <a:extLst>
              <a:ext uri="{FF2B5EF4-FFF2-40B4-BE49-F238E27FC236}">
                <a16:creationId xmlns:a16="http://schemas.microsoft.com/office/drawing/2014/main" id="{B51916D2-1125-4747-80DD-BBB3767C6EA2}"/>
              </a:ext>
            </a:extLst>
          </p:cNvPr>
          <p:cNvSpPr>
            <a:spLocks noGrp="1"/>
          </p:cNvSpPr>
          <p:nvPr>
            <p:ph type="body" idx="1"/>
          </p:nvPr>
        </p:nvSpPr>
        <p:spPr/>
        <p:txBody>
          <a:bodyPr/>
          <a:lstStyle/>
          <a:p>
            <a:r>
              <a:rPr lang="en-US" dirty="0"/>
              <a:t>Bucketing of columns:</a:t>
            </a:r>
          </a:p>
        </p:txBody>
      </p:sp>
      <p:sp>
        <p:nvSpPr>
          <p:cNvPr id="4" name="Content Placeholder 3">
            <a:extLst>
              <a:ext uri="{FF2B5EF4-FFF2-40B4-BE49-F238E27FC236}">
                <a16:creationId xmlns:a16="http://schemas.microsoft.com/office/drawing/2014/main" id="{8EE4F7D3-A17F-BF44-ABEC-C6A32763D485}"/>
              </a:ext>
            </a:extLst>
          </p:cNvPr>
          <p:cNvSpPr>
            <a:spLocks noGrp="1"/>
          </p:cNvSpPr>
          <p:nvPr>
            <p:ph sz="half" idx="2"/>
          </p:nvPr>
        </p:nvSpPr>
        <p:spPr/>
        <p:txBody>
          <a:bodyPr>
            <a:normAutofit/>
          </a:bodyPr>
          <a:lstStyle/>
          <a:p>
            <a:pPr marL="0" indent="0">
              <a:buNone/>
            </a:pPr>
            <a:r>
              <a:rPr lang="en-IN" sz="2000" dirty="0"/>
              <a:t>·      No. of companies worked</a:t>
            </a:r>
            <a:br>
              <a:rPr lang="en-IN" sz="2000" dirty="0"/>
            </a:br>
            <a:r>
              <a:rPr lang="en-IN" sz="2000" dirty="0"/>
              <a:t>·      Performance Rating</a:t>
            </a:r>
            <a:br>
              <a:rPr lang="en-IN" sz="2000" dirty="0"/>
            </a:br>
            <a:r>
              <a:rPr lang="en-IN" sz="2000" dirty="0"/>
              <a:t>·      Stock level option</a:t>
            </a:r>
            <a:br>
              <a:rPr lang="en-IN" sz="2000" dirty="0"/>
            </a:br>
            <a:r>
              <a:rPr lang="en-IN" sz="2000" dirty="0"/>
              <a:t>·      Total years of working</a:t>
            </a:r>
            <a:br>
              <a:rPr lang="en-IN" sz="2000" dirty="0"/>
            </a:br>
            <a:r>
              <a:rPr lang="en-IN" sz="2000" dirty="0"/>
              <a:t>·      Training times per year</a:t>
            </a:r>
            <a:br>
              <a:rPr lang="en-IN" sz="2000" dirty="0"/>
            </a:br>
            <a:r>
              <a:rPr lang="en-IN" sz="2000" dirty="0"/>
              <a:t>·      Years at company</a:t>
            </a:r>
            <a:br>
              <a:rPr lang="en-IN" sz="2000" dirty="0"/>
            </a:br>
            <a:r>
              <a:rPr lang="en-IN" sz="2000" dirty="0"/>
              <a:t>·      Years at current role</a:t>
            </a:r>
            <a:br>
              <a:rPr lang="en-IN" sz="2000" dirty="0"/>
            </a:br>
            <a:r>
              <a:rPr lang="en-IN" sz="2000" dirty="0"/>
              <a:t>·      Years since last promotion</a:t>
            </a:r>
            <a:br>
              <a:rPr lang="en-IN" sz="2000" dirty="0"/>
            </a:br>
            <a:r>
              <a:rPr lang="en-IN" sz="2000" dirty="0"/>
              <a:t>·      Years with current manager</a:t>
            </a:r>
            <a:endParaRPr lang="en-US" sz="2000" dirty="0"/>
          </a:p>
        </p:txBody>
      </p:sp>
      <p:sp>
        <p:nvSpPr>
          <p:cNvPr id="5" name="Text Placeholder 4">
            <a:extLst>
              <a:ext uri="{FF2B5EF4-FFF2-40B4-BE49-F238E27FC236}">
                <a16:creationId xmlns:a16="http://schemas.microsoft.com/office/drawing/2014/main" id="{0BD56923-1202-DA41-8370-29E3C52F6C3C}"/>
              </a:ext>
            </a:extLst>
          </p:cNvPr>
          <p:cNvSpPr>
            <a:spLocks noGrp="1"/>
          </p:cNvSpPr>
          <p:nvPr>
            <p:ph type="body" sz="quarter" idx="3"/>
          </p:nvPr>
        </p:nvSpPr>
        <p:spPr/>
        <p:txBody>
          <a:bodyPr/>
          <a:lstStyle/>
          <a:p>
            <a:r>
              <a:rPr lang="en-US" dirty="0"/>
              <a:t>LOG Transformation</a:t>
            </a:r>
          </a:p>
        </p:txBody>
      </p:sp>
      <p:sp>
        <p:nvSpPr>
          <p:cNvPr id="6" name="Content Placeholder 5">
            <a:extLst>
              <a:ext uri="{FF2B5EF4-FFF2-40B4-BE49-F238E27FC236}">
                <a16:creationId xmlns:a16="http://schemas.microsoft.com/office/drawing/2014/main" id="{866E3516-9158-C04A-A461-C749C0A8BA0E}"/>
              </a:ext>
            </a:extLst>
          </p:cNvPr>
          <p:cNvSpPr>
            <a:spLocks noGrp="1"/>
          </p:cNvSpPr>
          <p:nvPr>
            <p:ph sz="quarter" idx="4"/>
          </p:nvPr>
        </p:nvSpPr>
        <p:spPr/>
        <p:txBody>
          <a:bodyPr>
            <a:normAutofit/>
          </a:bodyPr>
          <a:lstStyle/>
          <a:p>
            <a:r>
              <a:rPr lang="en-US" sz="2000" dirty="0"/>
              <a:t>Monthly Income</a:t>
            </a:r>
          </a:p>
          <a:p>
            <a:pPr marL="0" indent="0">
              <a:buNone/>
            </a:pPr>
            <a:endParaRPr lang="en-US" sz="2000" dirty="0"/>
          </a:p>
        </p:txBody>
      </p:sp>
      <p:pic>
        <p:nvPicPr>
          <p:cNvPr id="7" name="Content Placeholder 7" descr="month after.png">
            <a:extLst>
              <a:ext uri="{FF2B5EF4-FFF2-40B4-BE49-F238E27FC236}">
                <a16:creationId xmlns:a16="http://schemas.microsoft.com/office/drawing/2014/main" id="{86F3139B-9622-D446-BF47-9E88462EE856}"/>
              </a:ext>
            </a:extLst>
          </p:cNvPr>
          <p:cNvPicPr>
            <a:picLocks noChangeAspect="1"/>
          </p:cNvPicPr>
          <p:nvPr/>
        </p:nvPicPr>
        <p:blipFill>
          <a:blip r:embed="rId2"/>
          <a:stretch>
            <a:fillRect/>
          </a:stretch>
        </p:blipFill>
        <p:spPr>
          <a:xfrm>
            <a:off x="4645025" y="2590800"/>
            <a:ext cx="4041775" cy="2438400"/>
          </a:xfrm>
          <a:prstGeom prst="rect">
            <a:avLst/>
          </a:prstGeom>
        </p:spPr>
      </p:pic>
    </p:spTree>
    <p:extLst>
      <p:ext uri="{BB962C8B-B14F-4D97-AF65-F5344CB8AC3E}">
        <p14:creationId xmlns:p14="http://schemas.microsoft.com/office/powerpoint/2010/main" val="1041561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C0B70-6953-8742-B691-ED4FAB7DD465}"/>
              </a:ext>
            </a:extLst>
          </p:cNvPr>
          <p:cNvSpPr>
            <a:spLocks noGrp="1"/>
          </p:cNvSpPr>
          <p:nvPr>
            <p:ph type="title"/>
          </p:nvPr>
        </p:nvSpPr>
        <p:spPr>
          <a:xfrm>
            <a:off x="457200" y="261938"/>
            <a:ext cx="8229600" cy="1143000"/>
          </a:xfrm>
          <a:prstGeom prst="rect">
            <a:avLst/>
          </a:prstGeom>
        </p:spPr>
        <p:txBody>
          <a:bodyPr anchor="ctr">
            <a:normAutofit/>
          </a:bodyPr>
          <a:lstStyle/>
          <a:p>
            <a:r>
              <a:rPr lang="en-US" b="1" dirty="0"/>
              <a:t>Data Modeling</a:t>
            </a:r>
          </a:p>
        </p:txBody>
      </p:sp>
      <p:graphicFrame>
        <p:nvGraphicFramePr>
          <p:cNvPr id="9" name="Content Placeholder 4">
            <a:extLst>
              <a:ext uri="{FF2B5EF4-FFF2-40B4-BE49-F238E27FC236}">
                <a16:creationId xmlns:a16="http://schemas.microsoft.com/office/drawing/2014/main" id="{4D05DA5C-E198-4A43-93D0-D7DC09D9D06B}"/>
              </a:ext>
            </a:extLst>
          </p:cNvPr>
          <p:cNvGraphicFramePr>
            <a:graphicFrameLocks noGrp="1"/>
          </p:cNvGraphicFramePr>
          <p:nvPr>
            <p:ph sz="half" idx="2"/>
            <p:extLst>
              <p:ext uri="{D42A27DB-BD31-4B8C-83A1-F6EECF244321}">
                <p14:modId xmlns:p14="http://schemas.microsoft.com/office/powerpoint/2010/main" val="3577502763"/>
              </p:ext>
            </p:extLst>
          </p:nvPr>
        </p:nvGraphicFramePr>
        <p:xfrm>
          <a:off x="429065" y="1829972"/>
          <a:ext cx="4040188" cy="3951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Content Placeholder 4">
            <a:extLst>
              <a:ext uri="{FF2B5EF4-FFF2-40B4-BE49-F238E27FC236}">
                <a16:creationId xmlns:a16="http://schemas.microsoft.com/office/drawing/2014/main" id="{0C47C6B1-86A6-0D44-A21C-C7084279BAC6}"/>
              </a:ext>
            </a:extLst>
          </p:cNvPr>
          <p:cNvGraphicFramePr>
            <a:graphicFrameLocks noGrp="1"/>
          </p:cNvGraphicFramePr>
          <p:nvPr>
            <p:ph sz="quarter" idx="4"/>
            <p:extLst>
              <p:ext uri="{D42A27DB-BD31-4B8C-83A1-F6EECF244321}">
                <p14:modId xmlns:p14="http://schemas.microsoft.com/office/powerpoint/2010/main" val="2006591368"/>
              </p:ext>
            </p:extLst>
          </p:nvPr>
        </p:nvGraphicFramePr>
        <p:xfrm>
          <a:off x="4800600" y="1859279"/>
          <a:ext cx="4041775" cy="10030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73181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78F0A-75A9-6746-8D70-893F35498EB3}"/>
              </a:ext>
            </a:extLst>
          </p:cNvPr>
          <p:cNvSpPr>
            <a:spLocks noGrp="1"/>
          </p:cNvSpPr>
          <p:nvPr>
            <p:ph type="title"/>
          </p:nvPr>
        </p:nvSpPr>
        <p:spPr/>
        <p:txBody>
          <a:bodyPr/>
          <a:lstStyle/>
          <a:p>
            <a:r>
              <a:rPr lang="en-US" b="1" dirty="0"/>
              <a:t>Model Evaluation</a:t>
            </a:r>
          </a:p>
        </p:txBody>
      </p:sp>
      <p:pic>
        <p:nvPicPr>
          <p:cNvPr id="7" name="Content Placeholder 6" descr="A screenshot of a map&#10;&#10;Description automatically generated">
            <a:extLst>
              <a:ext uri="{FF2B5EF4-FFF2-40B4-BE49-F238E27FC236}">
                <a16:creationId xmlns:a16="http://schemas.microsoft.com/office/drawing/2014/main" id="{005B9BFD-108F-A741-858F-66728A0A9B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143000"/>
            <a:ext cx="8686800" cy="5562600"/>
          </a:xfrm>
        </p:spPr>
      </p:pic>
    </p:spTree>
    <p:extLst>
      <p:ext uri="{BB962C8B-B14F-4D97-AF65-F5344CB8AC3E}">
        <p14:creationId xmlns:p14="http://schemas.microsoft.com/office/powerpoint/2010/main" val="2827451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CA341-96D7-8749-BA83-A467B5A0426C}"/>
              </a:ext>
            </a:extLst>
          </p:cNvPr>
          <p:cNvSpPr>
            <a:spLocks noGrp="1"/>
          </p:cNvSpPr>
          <p:nvPr>
            <p:ph type="title"/>
          </p:nvPr>
        </p:nvSpPr>
        <p:spPr>
          <a:xfrm>
            <a:off x="228600" y="76200"/>
            <a:ext cx="8229600" cy="1143000"/>
          </a:xfrm>
        </p:spPr>
        <p:txBody>
          <a:bodyPr/>
          <a:lstStyle/>
          <a:p>
            <a:r>
              <a:rPr lang="en-US" b="1" dirty="0"/>
              <a:t>Final Model</a:t>
            </a:r>
          </a:p>
        </p:txBody>
      </p:sp>
      <p:sp>
        <p:nvSpPr>
          <p:cNvPr id="3" name="Content Placeholder 2">
            <a:extLst>
              <a:ext uri="{FF2B5EF4-FFF2-40B4-BE49-F238E27FC236}">
                <a16:creationId xmlns:a16="http://schemas.microsoft.com/office/drawing/2014/main" id="{CDFF9828-A7F5-0649-8AE4-0E3F4B9FA4F4}"/>
              </a:ext>
            </a:extLst>
          </p:cNvPr>
          <p:cNvSpPr>
            <a:spLocks noGrp="1"/>
          </p:cNvSpPr>
          <p:nvPr>
            <p:ph idx="1"/>
          </p:nvPr>
        </p:nvSpPr>
        <p:spPr/>
        <p:txBody>
          <a:bodyPr/>
          <a:lstStyle/>
          <a:p>
            <a:pPr marL="0" indent="0">
              <a:buNone/>
            </a:pPr>
            <a:r>
              <a:rPr lang="en-US" dirty="0"/>
              <a:t> </a:t>
            </a:r>
          </a:p>
        </p:txBody>
      </p:sp>
      <p:graphicFrame>
        <p:nvGraphicFramePr>
          <p:cNvPr id="4" name="Content Placeholder 4">
            <a:extLst>
              <a:ext uri="{FF2B5EF4-FFF2-40B4-BE49-F238E27FC236}">
                <a16:creationId xmlns:a16="http://schemas.microsoft.com/office/drawing/2014/main" id="{C3F442AE-2ABC-D14C-88E5-238DBA7E8505}"/>
              </a:ext>
            </a:extLst>
          </p:cNvPr>
          <p:cNvGraphicFramePr>
            <a:graphicFrameLocks/>
          </p:cNvGraphicFramePr>
          <p:nvPr>
            <p:extLst>
              <p:ext uri="{D42A27DB-BD31-4B8C-83A1-F6EECF244321}">
                <p14:modId xmlns:p14="http://schemas.microsoft.com/office/powerpoint/2010/main" val="2369705620"/>
              </p:ext>
            </p:extLst>
          </p:nvPr>
        </p:nvGraphicFramePr>
        <p:xfrm>
          <a:off x="685800" y="1219200"/>
          <a:ext cx="82296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lose up of a map&#10;&#10;Description automatically generated">
            <a:extLst>
              <a:ext uri="{FF2B5EF4-FFF2-40B4-BE49-F238E27FC236}">
                <a16:creationId xmlns:a16="http://schemas.microsoft.com/office/drawing/2014/main" id="{0BB68352-772B-B148-8CF7-E98D7F1CA4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2959" y="2171700"/>
            <a:ext cx="3620441" cy="2514600"/>
          </a:xfrm>
          <a:prstGeom prst="rect">
            <a:avLst/>
          </a:prstGeom>
        </p:spPr>
      </p:pic>
      <p:sp>
        <p:nvSpPr>
          <p:cNvPr id="8" name="TextBox 7">
            <a:extLst>
              <a:ext uri="{FF2B5EF4-FFF2-40B4-BE49-F238E27FC236}">
                <a16:creationId xmlns:a16="http://schemas.microsoft.com/office/drawing/2014/main" id="{C342BE95-290A-F840-BC65-F95C46EE4883}"/>
              </a:ext>
            </a:extLst>
          </p:cNvPr>
          <p:cNvSpPr txBox="1"/>
          <p:nvPr/>
        </p:nvSpPr>
        <p:spPr>
          <a:xfrm>
            <a:off x="5128029" y="2171700"/>
            <a:ext cx="3352800" cy="2246769"/>
          </a:xfrm>
          <a:prstGeom prst="rect">
            <a:avLst/>
          </a:prstGeom>
          <a:noFill/>
        </p:spPr>
        <p:txBody>
          <a:bodyPr wrap="square" rtlCol="0">
            <a:spAutoFit/>
          </a:bodyPr>
          <a:lstStyle/>
          <a:p>
            <a:r>
              <a:rPr lang="en-IN" sz="2000" dirty="0"/>
              <a:t>The HR department can benefit with our model by passing the employee data which helps them predict his/her voluntary resignation and the factors that contributes to the same.</a:t>
            </a:r>
            <a:endParaRPr lang="en-US" sz="2000" dirty="0"/>
          </a:p>
        </p:txBody>
      </p:sp>
    </p:spTree>
    <p:extLst>
      <p:ext uri="{BB962C8B-B14F-4D97-AF65-F5344CB8AC3E}">
        <p14:creationId xmlns:p14="http://schemas.microsoft.com/office/powerpoint/2010/main" val="1138075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AA9EEBAA-12B0-C746-B682-EDD4519959EF}"/>
              </a:ext>
            </a:extLst>
          </p:cNvPr>
          <p:cNvGraphicFramePr>
            <a:graphicFrameLocks/>
          </p:cNvGraphicFramePr>
          <p:nvPr>
            <p:extLst>
              <p:ext uri="{D42A27DB-BD31-4B8C-83A1-F6EECF244321}">
                <p14:modId xmlns:p14="http://schemas.microsoft.com/office/powerpoint/2010/main" val="2346523575"/>
              </p:ext>
            </p:extLst>
          </p:nvPr>
        </p:nvGraphicFramePr>
        <p:xfrm>
          <a:off x="990600" y="1453356"/>
          <a:ext cx="7543800" cy="3951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632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8B3FA45-2C9B-8D4A-AAA0-D19D5F905C9D}"/>
              </a:ext>
            </a:extLst>
          </p:cNvPr>
          <p:cNvSpPr>
            <a:spLocks noGrp="1"/>
          </p:cNvSpPr>
          <p:nvPr>
            <p:ph type="body" idx="1"/>
          </p:nvPr>
        </p:nvSpPr>
        <p:spPr>
          <a:xfrm>
            <a:off x="471591" y="742950"/>
            <a:ext cx="4040188" cy="639762"/>
          </a:xfrm>
        </p:spPr>
        <p:txBody>
          <a:bodyPr/>
          <a:lstStyle/>
          <a:p>
            <a:r>
              <a:rPr lang="en-US"/>
              <a:t>Problem statement</a:t>
            </a:r>
            <a:endParaRPr lang="en-US" dirty="0"/>
          </a:p>
        </p:txBody>
      </p:sp>
      <p:sp>
        <p:nvSpPr>
          <p:cNvPr id="3" name="Content Placeholder 2">
            <a:extLst>
              <a:ext uri="{FF2B5EF4-FFF2-40B4-BE49-F238E27FC236}">
                <a16:creationId xmlns:a16="http://schemas.microsoft.com/office/drawing/2014/main" id="{8674FC5B-0C0D-514B-8BAF-B5C438B6198B}"/>
              </a:ext>
            </a:extLst>
          </p:cNvPr>
          <p:cNvSpPr>
            <a:spLocks noGrp="1"/>
          </p:cNvSpPr>
          <p:nvPr>
            <p:ph sz="half" idx="2"/>
          </p:nvPr>
        </p:nvSpPr>
        <p:spPr>
          <a:prstGeom prst="rect">
            <a:avLst/>
          </a:prstGeom>
        </p:spPr>
        <p:txBody>
          <a:bodyPr>
            <a:normAutofit fontScale="70000" lnSpcReduction="20000"/>
          </a:bodyPr>
          <a:lstStyle/>
          <a:p>
            <a:pPr marL="0" indent="0">
              <a:buNone/>
            </a:pPr>
            <a:endParaRPr lang="en-IN"/>
          </a:p>
          <a:p>
            <a:endParaRPr lang="en-US" dirty="0"/>
          </a:p>
        </p:txBody>
      </p:sp>
      <p:sp>
        <p:nvSpPr>
          <p:cNvPr id="7" name="Text Placeholder 6">
            <a:extLst>
              <a:ext uri="{FF2B5EF4-FFF2-40B4-BE49-F238E27FC236}">
                <a16:creationId xmlns:a16="http://schemas.microsoft.com/office/drawing/2014/main" id="{6426D3F8-9E88-E74C-9AE3-BCCDF4CB7BA2}"/>
              </a:ext>
            </a:extLst>
          </p:cNvPr>
          <p:cNvSpPr>
            <a:spLocks noGrp="1"/>
          </p:cNvSpPr>
          <p:nvPr>
            <p:ph type="body" sz="quarter" idx="3"/>
          </p:nvPr>
        </p:nvSpPr>
        <p:spPr>
          <a:xfrm>
            <a:off x="4876800" y="742950"/>
            <a:ext cx="4041775" cy="639762"/>
          </a:xfrm>
        </p:spPr>
        <p:txBody>
          <a:bodyPr/>
          <a:lstStyle/>
          <a:p>
            <a:r>
              <a:rPr lang="en-US"/>
              <a:t>Objective</a:t>
            </a:r>
            <a:endParaRPr lang="en-US" dirty="0"/>
          </a:p>
        </p:txBody>
      </p:sp>
      <p:sp>
        <p:nvSpPr>
          <p:cNvPr id="8" name="Content Placeholder 7">
            <a:extLst>
              <a:ext uri="{FF2B5EF4-FFF2-40B4-BE49-F238E27FC236}">
                <a16:creationId xmlns:a16="http://schemas.microsoft.com/office/drawing/2014/main" id="{BB3F2009-8D96-6F4F-A498-0686540AF954}"/>
              </a:ext>
            </a:extLst>
          </p:cNvPr>
          <p:cNvSpPr>
            <a:spLocks noGrp="1"/>
          </p:cNvSpPr>
          <p:nvPr>
            <p:ph sz="quarter" idx="4"/>
          </p:nvPr>
        </p:nvSpPr>
        <p:spPr>
          <a:xfrm>
            <a:off x="456406" y="1688178"/>
            <a:ext cx="4041775" cy="3951288"/>
          </a:xfrm>
        </p:spPr>
        <p:txBody>
          <a:bodyPr>
            <a:normAutofit fontScale="70000" lnSpcReduction="20000"/>
          </a:bodyPr>
          <a:lstStyle/>
          <a:p>
            <a:pPr algn="just"/>
            <a:r>
              <a:rPr lang="en-IN" dirty="0"/>
              <a:t>A major problem in high employee attrition is its cost to an organization. Job postings, hiring processes, paperwork and new hire training are some of the common expenses of losing employees and replacing them.</a:t>
            </a:r>
          </a:p>
          <a:p>
            <a:pPr algn="just"/>
            <a:r>
              <a:rPr lang="en-IN" dirty="0"/>
              <a:t>Additionally, regular employee turnover prohibits your organization from increasing its collective knowledge base and experience over time.</a:t>
            </a:r>
          </a:p>
          <a:p>
            <a:pPr algn="just"/>
            <a:r>
              <a:rPr lang="en-IN" dirty="0"/>
              <a:t>This is especially concerning if your business is customer facing, as customers often prefer to interact with familiar people. Errors and issues are more likely if you constantly have new workers.</a:t>
            </a:r>
          </a:p>
          <a:p>
            <a:endParaRPr lang="en-US" dirty="0"/>
          </a:p>
        </p:txBody>
      </p:sp>
      <p:sp>
        <p:nvSpPr>
          <p:cNvPr id="4" name="TextBox 3">
            <a:extLst>
              <a:ext uri="{FF2B5EF4-FFF2-40B4-BE49-F238E27FC236}">
                <a16:creationId xmlns:a16="http://schemas.microsoft.com/office/drawing/2014/main" id="{7463FE85-E5AB-5945-8C02-6D2CBFB779CF}"/>
              </a:ext>
            </a:extLst>
          </p:cNvPr>
          <p:cNvSpPr txBox="1"/>
          <p:nvPr/>
        </p:nvSpPr>
        <p:spPr>
          <a:xfrm>
            <a:off x="4788310" y="1676400"/>
            <a:ext cx="3903406" cy="2862322"/>
          </a:xfrm>
          <a:prstGeom prst="rect">
            <a:avLst/>
          </a:prstGeom>
          <a:noFill/>
        </p:spPr>
        <p:txBody>
          <a:bodyPr wrap="square" rtlCol="0">
            <a:spAutoFit/>
          </a:bodyPr>
          <a:lstStyle/>
          <a:p>
            <a:pPr marL="285750" indent="-285750">
              <a:buFont typeface="Arial" panose="020B0604020202020204" pitchFamily="34" charset="0"/>
              <a:buChar char="•"/>
            </a:pPr>
            <a:r>
              <a:rPr lang="en-US" dirty="0"/>
              <a:t>We analyze and predict the factors affecting the chances of attrition in an organization. We are  building a suitable model for HR department to make appropriate decisions and to identify the trend of employee who opt voluntary resignation in an organization considering relevant features and parameters.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990771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036D-3A87-4E44-96BB-4F35CC5ABF53}"/>
              </a:ext>
            </a:extLst>
          </p:cNvPr>
          <p:cNvSpPr>
            <a:spLocks noGrp="1"/>
          </p:cNvSpPr>
          <p:nvPr>
            <p:ph type="title"/>
          </p:nvPr>
        </p:nvSpPr>
        <p:spPr/>
        <p:txBody>
          <a:bodyPr/>
          <a:lstStyle/>
          <a:p>
            <a:r>
              <a:rPr lang="en-US" b="1" dirty="0"/>
              <a:t>Data Description</a:t>
            </a:r>
          </a:p>
        </p:txBody>
      </p:sp>
      <p:sp>
        <p:nvSpPr>
          <p:cNvPr id="3" name="Text Placeholder 2">
            <a:extLst>
              <a:ext uri="{FF2B5EF4-FFF2-40B4-BE49-F238E27FC236}">
                <a16:creationId xmlns:a16="http://schemas.microsoft.com/office/drawing/2014/main" id="{B7FF81CF-3E48-184D-A3C4-051BF2136909}"/>
              </a:ext>
            </a:extLst>
          </p:cNvPr>
          <p:cNvSpPr>
            <a:spLocks noGrp="1"/>
          </p:cNvSpPr>
          <p:nvPr>
            <p:ph type="body" idx="1"/>
          </p:nvPr>
        </p:nvSpPr>
        <p:spPr>
          <a:xfrm>
            <a:off x="304800" y="1537493"/>
            <a:ext cx="4116388" cy="1031875"/>
          </a:xfrm>
        </p:spPr>
        <p:txBody>
          <a:bodyPr>
            <a:normAutofit fontScale="85000" lnSpcReduction="20000"/>
          </a:bodyPr>
          <a:lstStyle/>
          <a:p>
            <a:endParaRPr lang="en-US" dirty="0"/>
          </a:p>
          <a:p>
            <a:endParaRPr lang="en-US" dirty="0"/>
          </a:p>
          <a:p>
            <a:r>
              <a:rPr lang="en-US" dirty="0"/>
              <a:t>Categorical and numerical columns</a:t>
            </a:r>
          </a:p>
          <a:p>
            <a:endParaRPr lang="en-US" dirty="0"/>
          </a:p>
        </p:txBody>
      </p:sp>
      <p:sp>
        <p:nvSpPr>
          <p:cNvPr id="5" name="Text Placeholder 4">
            <a:extLst>
              <a:ext uri="{FF2B5EF4-FFF2-40B4-BE49-F238E27FC236}">
                <a16:creationId xmlns:a16="http://schemas.microsoft.com/office/drawing/2014/main" id="{346FD5BD-29D6-3446-AAC6-BF3F7099351A}"/>
              </a:ext>
            </a:extLst>
          </p:cNvPr>
          <p:cNvSpPr>
            <a:spLocks noGrp="1"/>
          </p:cNvSpPr>
          <p:nvPr>
            <p:ph type="body" sz="quarter" idx="3"/>
          </p:nvPr>
        </p:nvSpPr>
        <p:spPr>
          <a:xfrm>
            <a:off x="4421188" y="1929606"/>
            <a:ext cx="4041775" cy="639762"/>
          </a:xfrm>
        </p:spPr>
        <p:txBody>
          <a:bodyPr>
            <a:normAutofit fontScale="85000" lnSpcReduction="20000"/>
          </a:bodyPr>
          <a:lstStyle/>
          <a:p>
            <a:r>
              <a:rPr lang="en-US" dirty="0"/>
              <a:t>	       Data Shape</a:t>
            </a:r>
          </a:p>
          <a:p>
            <a:endParaRPr lang="en-US" dirty="0"/>
          </a:p>
        </p:txBody>
      </p:sp>
      <p:sp>
        <p:nvSpPr>
          <p:cNvPr id="6" name="Content Placeholder 5">
            <a:extLst>
              <a:ext uri="{FF2B5EF4-FFF2-40B4-BE49-F238E27FC236}">
                <a16:creationId xmlns:a16="http://schemas.microsoft.com/office/drawing/2014/main" id="{DD068D8C-9BF5-C845-A357-EBFFAA33C9BD}"/>
              </a:ext>
            </a:extLst>
          </p:cNvPr>
          <p:cNvSpPr>
            <a:spLocks noGrp="1"/>
          </p:cNvSpPr>
          <p:nvPr>
            <p:ph sz="quarter" idx="4"/>
          </p:nvPr>
        </p:nvSpPr>
        <p:spPr>
          <a:xfrm>
            <a:off x="4572000" y="3429000"/>
            <a:ext cx="4041775" cy="1031875"/>
          </a:xfrm>
        </p:spPr>
        <p:txBody>
          <a:bodyPr/>
          <a:lstStyle/>
          <a:p>
            <a:r>
              <a:rPr lang="en-US" dirty="0"/>
              <a:t>Number of rows: 23436</a:t>
            </a:r>
          </a:p>
          <a:p>
            <a:r>
              <a:rPr lang="en-US" dirty="0"/>
              <a:t>Number of columns: 36+1</a:t>
            </a:r>
          </a:p>
          <a:p>
            <a:pPr marL="0" indent="0">
              <a:buNone/>
            </a:pPr>
            <a:endParaRPr lang="en-US" dirty="0"/>
          </a:p>
        </p:txBody>
      </p:sp>
      <p:pic>
        <p:nvPicPr>
          <p:cNvPr id="7" name="Content Placeholder 8">
            <a:extLst>
              <a:ext uri="{FF2B5EF4-FFF2-40B4-BE49-F238E27FC236}">
                <a16:creationId xmlns:a16="http://schemas.microsoft.com/office/drawing/2014/main" id="{298A4340-DAAD-D046-AAC8-4282946FD9FA}"/>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70164" y="2701923"/>
            <a:ext cx="4038600" cy="2969419"/>
          </a:xfrm>
        </p:spPr>
      </p:pic>
    </p:spTree>
    <p:extLst>
      <p:ext uri="{BB962C8B-B14F-4D97-AF65-F5344CB8AC3E}">
        <p14:creationId xmlns:p14="http://schemas.microsoft.com/office/powerpoint/2010/main" val="3603837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917F7-0DBA-6140-A226-84A170B57902}"/>
              </a:ext>
            </a:extLst>
          </p:cNvPr>
          <p:cNvSpPr>
            <a:spLocks noGrp="1"/>
          </p:cNvSpPr>
          <p:nvPr>
            <p:ph type="title"/>
          </p:nvPr>
        </p:nvSpPr>
        <p:spPr/>
        <p:txBody>
          <a:bodyPr/>
          <a:lstStyle/>
          <a:p>
            <a:r>
              <a:rPr lang="en-US" b="1" dirty="0"/>
              <a:t>Data Exploration</a:t>
            </a:r>
          </a:p>
        </p:txBody>
      </p:sp>
      <p:sp>
        <p:nvSpPr>
          <p:cNvPr id="3" name="Text Placeholder 2">
            <a:extLst>
              <a:ext uri="{FF2B5EF4-FFF2-40B4-BE49-F238E27FC236}">
                <a16:creationId xmlns:a16="http://schemas.microsoft.com/office/drawing/2014/main" id="{3EFCA2AF-DE22-6A4E-8EA5-830A1B545FD0}"/>
              </a:ext>
            </a:extLst>
          </p:cNvPr>
          <p:cNvSpPr>
            <a:spLocks noGrp="1"/>
          </p:cNvSpPr>
          <p:nvPr>
            <p:ph type="body" idx="1"/>
          </p:nvPr>
        </p:nvSpPr>
        <p:spPr/>
        <p:txBody>
          <a:bodyPr/>
          <a:lstStyle/>
          <a:p>
            <a:r>
              <a:rPr lang="en-US" dirty="0"/>
              <a:t>Target  variable</a:t>
            </a:r>
          </a:p>
        </p:txBody>
      </p:sp>
      <p:pic>
        <p:nvPicPr>
          <p:cNvPr id="7" name="Content Placeholder 3" descr="Screenshot 2020-02-26 at 5.21.39 PM.png">
            <a:extLst>
              <a:ext uri="{FF2B5EF4-FFF2-40B4-BE49-F238E27FC236}">
                <a16:creationId xmlns:a16="http://schemas.microsoft.com/office/drawing/2014/main" id="{419534E2-EE76-7D48-B0FC-921AAF7E7E41}"/>
              </a:ext>
            </a:extLst>
          </p:cNvPr>
          <p:cNvPicPr>
            <a:picLocks noGrp="1" noChangeAspect="1"/>
          </p:cNvPicPr>
          <p:nvPr>
            <p:ph sz="half" idx="2"/>
          </p:nvPr>
        </p:nvPicPr>
        <p:blipFill>
          <a:blip r:embed="rId2"/>
          <a:stretch>
            <a:fillRect/>
          </a:stretch>
        </p:blipFill>
        <p:spPr>
          <a:xfrm>
            <a:off x="457200" y="2373079"/>
            <a:ext cx="4040188" cy="3554880"/>
          </a:xfrm>
        </p:spPr>
      </p:pic>
      <p:sp>
        <p:nvSpPr>
          <p:cNvPr id="8" name="Text Placeholder 7">
            <a:extLst>
              <a:ext uri="{FF2B5EF4-FFF2-40B4-BE49-F238E27FC236}">
                <a16:creationId xmlns:a16="http://schemas.microsoft.com/office/drawing/2014/main" id="{ED99A92A-23E2-9748-B097-0757F537D79F}"/>
              </a:ext>
            </a:extLst>
          </p:cNvPr>
          <p:cNvSpPr txBox="1">
            <a:spLocks noGrp="1"/>
          </p:cNvSpPr>
          <p:nvPr>
            <p:ph type="body" sz="quarter" idx="3"/>
          </p:nvPr>
        </p:nvSpPr>
        <p:spPr>
          <a:xfrm>
            <a:off x="4800600" y="1737102"/>
            <a:ext cx="4041775" cy="1569660"/>
          </a:xfrm>
          <a:prstGeom prst="rect">
            <a:avLst/>
          </a:prstGeom>
          <a:noFill/>
        </p:spPr>
        <p:txBody>
          <a:bodyPr wrap="square" rtlCol="0">
            <a:spAutoFit/>
          </a:bodyPr>
          <a:lstStyle/>
          <a:p>
            <a:r>
              <a:rPr lang="en-US" sz="2400" b="1" dirty="0">
                <a:latin typeface="+mj-lt"/>
              </a:rPr>
              <a:t>Classification Model</a:t>
            </a:r>
          </a:p>
          <a:p>
            <a:pPr marL="285750" indent="-285750">
              <a:buFont typeface="Arial" panose="020B0604020202020204" pitchFamily="34" charset="0"/>
              <a:buChar char="•"/>
            </a:pPr>
            <a:r>
              <a:rPr lang="en-US" dirty="0">
                <a:latin typeface="+mj-lt"/>
              </a:rPr>
              <a:t>Attrition</a:t>
            </a:r>
          </a:p>
          <a:p>
            <a:pPr marL="1200150" lvl="2" indent="-285750">
              <a:buFont typeface="Courier New" panose="02070309020205020404" pitchFamily="49" charset="0"/>
              <a:buChar char="o"/>
            </a:pPr>
            <a:r>
              <a:rPr lang="en-US" dirty="0">
                <a:latin typeface="+mj-lt"/>
              </a:rPr>
              <a:t>0 -  Current Employee</a:t>
            </a:r>
          </a:p>
          <a:p>
            <a:pPr marL="1200150" lvl="2" indent="-285750">
              <a:buFont typeface="Courier New" panose="02070309020205020404" pitchFamily="49" charset="0"/>
              <a:buChar char="o"/>
            </a:pPr>
            <a:r>
              <a:rPr lang="en-US" dirty="0">
                <a:latin typeface="+mj-lt"/>
              </a:rPr>
              <a:t>1 -  Volunteer Resignation</a:t>
            </a:r>
          </a:p>
        </p:txBody>
      </p:sp>
    </p:spTree>
    <p:extLst>
      <p:ext uri="{BB962C8B-B14F-4D97-AF65-F5344CB8AC3E}">
        <p14:creationId xmlns:p14="http://schemas.microsoft.com/office/powerpoint/2010/main" val="32489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IN" dirty="0" err="1"/>
              <a:t>Department,Environment</a:t>
            </a:r>
            <a:r>
              <a:rPr lang="en-IN" dirty="0"/>
              <a:t> Satisfaction, Job Involvement </a:t>
            </a:r>
            <a:r>
              <a:rPr lang="en-IN" dirty="0" err="1"/>
              <a:t>vs</a:t>
            </a:r>
            <a:r>
              <a:rPr lang="en-IN" dirty="0"/>
              <a:t> Attrition</a:t>
            </a:r>
          </a:p>
        </p:txBody>
      </p:sp>
      <p:pic>
        <p:nvPicPr>
          <p:cNvPr id="6" name="Content Placeholder 5" descr="Screenshot 2020-02-26 at 4.08.40 PM.png"/>
          <p:cNvPicPr>
            <a:picLocks noGrp="1" noChangeAspect="1"/>
          </p:cNvPicPr>
          <p:nvPr>
            <p:ph idx="1"/>
          </p:nvPr>
        </p:nvPicPr>
        <p:blipFill>
          <a:blip r:embed="rId2"/>
          <a:stretch>
            <a:fillRect/>
          </a:stretch>
        </p:blipFill>
        <p:spPr>
          <a:xfrm>
            <a:off x="457200" y="1408220"/>
            <a:ext cx="8001000" cy="5449780"/>
          </a:xfrm>
        </p:spPr>
      </p:pic>
    </p:spTree>
    <p:extLst>
      <p:ext uri="{BB962C8B-B14F-4D97-AF65-F5344CB8AC3E}">
        <p14:creationId xmlns:p14="http://schemas.microsoft.com/office/powerpoint/2010/main" val="353757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IN" dirty="0"/>
              <a:t>Years at Company, Years in current Role, Years since least  </a:t>
            </a:r>
            <a:r>
              <a:rPr lang="en-IN" dirty="0" err="1"/>
              <a:t>vs</a:t>
            </a:r>
            <a:r>
              <a:rPr lang="en-IN" dirty="0"/>
              <a:t> Attrition</a:t>
            </a:r>
          </a:p>
        </p:txBody>
      </p:sp>
      <p:pic>
        <p:nvPicPr>
          <p:cNvPr id="6" name="Content Placeholder 5" descr="Screenshot 2020-02-26 at 4.12.37 PM.png"/>
          <p:cNvPicPr>
            <a:picLocks noGrp="1" noChangeAspect="1"/>
          </p:cNvPicPr>
          <p:nvPr>
            <p:ph idx="1"/>
          </p:nvPr>
        </p:nvPicPr>
        <p:blipFill>
          <a:blip r:embed="rId2"/>
          <a:stretch>
            <a:fillRect/>
          </a:stretch>
        </p:blipFill>
        <p:spPr>
          <a:xfrm>
            <a:off x="457200" y="1371600"/>
            <a:ext cx="8686800" cy="5257800"/>
          </a:xfrm>
        </p:spPr>
      </p:pic>
    </p:spTree>
    <p:extLst>
      <p:ext uri="{BB962C8B-B14F-4D97-AF65-F5344CB8AC3E}">
        <p14:creationId xmlns:p14="http://schemas.microsoft.com/office/powerpoint/2010/main" val="1737061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a:t>Over Time </a:t>
            </a:r>
            <a:r>
              <a:rPr lang="en-IN" sz="3200" dirty="0" err="1"/>
              <a:t>vs</a:t>
            </a:r>
            <a:r>
              <a:rPr lang="en-IN" sz="3200" dirty="0"/>
              <a:t> </a:t>
            </a:r>
            <a:r>
              <a:rPr lang="en-IN" sz="3200" dirty="0" err="1"/>
              <a:t>Percent</a:t>
            </a:r>
            <a:r>
              <a:rPr lang="en-IN" sz="3200" dirty="0"/>
              <a:t> Salary Hike </a:t>
            </a:r>
            <a:r>
              <a:rPr lang="en-IN" sz="3200" dirty="0" err="1"/>
              <a:t>vs</a:t>
            </a:r>
            <a:r>
              <a:rPr lang="en-IN" sz="3200" dirty="0"/>
              <a:t> Attrition</a:t>
            </a:r>
          </a:p>
        </p:txBody>
      </p:sp>
      <p:pic>
        <p:nvPicPr>
          <p:cNvPr id="14" name="Content Placeholder 1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33717" y="1600200"/>
            <a:ext cx="6743483" cy="4945221"/>
          </a:xfrm>
        </p:spPr>
      </p:pic>
    </p:spTree>
    <p:extLst>
      <p:ext uri="{BB962C8B-B14F-4D97-AF65-F5344CB8AC3E}">
        <p14:creationId xmlns:p14="http://schemas.microsoft.com/office/powerpoint/2010/main" val="473217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E427-D0DA-1948-9B84-6FDBE7B6F03A}"/>
              </a:ext>
            </a:extLst>
          </p:cNvPr>
          <p:cNvSpPr>
            <a:spLocks noGrp="1"/>
          </p:cNvSpPr>
          <p:nvPr>
            <p:ph type="title"/>
          </p:nvPr>
        </p:nvSpPr>
        <p:spPr>
          <a:xfrm>
            <a:off x="457200" y="261938"/>
            <a:ext cx="8229600" cy="1143000"/>
          </a:xfrm>
          <a:prstGeom prst="rect">
            <a:avLst/>
          </a:prstGeom>
        </p:spPr>
        <p:txBody>
          <a:bodyPr anchor="ctr">
            <a:normAutofit/>
          </a:bodyPr>
          <a:lstStyle/>
          <a:p>
            <a:r>
              <a:rPr lang="en-US" dirty="0"/>
              <a:t>Inferences</a:t>
            </a:r>
          </a:p>
        </p:txBody>
      </p:sp>
      <p:graphicFrame>
        <p:nvGraphicFramePr>
          <p:cNvPr id="12" name="Content Placeholder 2">
            <a:extLst>
              <a:ext uri="{FF2B5EF4-FFF2-40B4-BE49-F238E27FC236}">
                <a16:creationId xmlns:a16="http://schemas.microsoft.com/office/drawing/2014/main" id="{E9CCC97B-20A7-4FE4-B211-FF1C653626E0}"/>
              </a:ext>
            </a:extLst>
          </p:cNvPr>
          <p:cNvGraphicFramePr>
            <a:graphicFrameLocks noGrp="1"/>
          </p:cNvGraphicFramePr>
          <p:nvPr>
            <p:ph idx="1"/>
            <p:extLst>
              <p:ext uri="{D42A27DB-BD31-4B8C-83A1-F6EECF244321}">
                <p14:modId xmlns:p14="http://schemas.microsoft.com/office/powerpoint/2010/main" val="53512074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83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0FEB-47C0-B540-B9E8-182ACDAE64CA}"/>
              </a:ext>
            </a:extLst>
          </p:cNvPr>
          <p:cNvSpPr>
            <a:spLocks noGrp="1"/>
          </p:cNvSpPr>
          <p:nvPr>
            <p:ph type="title"/>
          </p:nvPr>
        </p:nvSpPr>
        <p:spPr/>
        <p:txBody>
          <a:bodyPr/>
          <a:lstStyle/>
          <a:p>
            <a:r>
              <a:rPr lang="en-US" b="1" dirty="0"/>
              <a:t>Data Preparation </a:t>
            </a:r>
          </a:p>
        </p:txBody>
      </p:sp>
      <p:sp>
        <p:nvSpPr>
          <p:cNvPr id="3" name="Text Placeholder 2">
            <a:extLst>
              <a:ext uri="{FF2B5EF4-FFF2-40B4-BE49-F238E27FC236}">
                <a16:creationId xmlns:a16="http://schemas.microsoft.com/office/drawing/2014/main" id="{1C2189A6-9372-3648-9A7B-0A3612DA31B7}"/>
              </a:ext>
            </a:extLst>
          </p:cNvPr>
          <p:cNvSpPr>
            <a:spLocks noGrp="1"/>
          </p:cNvSpPr>
          <p:nvPr>
            <p:ph type="body" idx="1"/>
          </p:nvPr>
        </p:nvSpPr>
        <p:spPr/>
        <p:txBody>
          <a:bodyPr/>
          <a:lstStyle/>
          <a:p>
            <a:r>
              <a:rPr lang="en-US" dirty="0"/>
              <a:t>              Missing Values</a:t>
            </a:r>
          </a:p>
        </p:txBody>
      </p:sp>
      <p:sp>
        <p:nvSpPr>
          <p:cNvPr id="5" name="Text Placeholder 4">
            <a:extLst>
              <a:ext uri="{FF2B5EF4-FFF2-40B4-BE49-F238E27FC236}">
                <a16:creationId xmlns:a16="http://schemas.microsoft.com/office/drawing/2014/main" id="{8AE49ADD-AD95-AD44-97D3-0C92BD5D0BB4}"/>
              </a:ext>
            </a:extLst>
          </p:cNvPr>
          <p:cNvSpPr>
            <a:spLocks noGrp="1"/>
          </p:cNvSpPr>
          <p:nvPr>
            <p:ph type="body" sz="quarter" idx="3"/>
          </p:nvPr>
        </p:nvSpPr>
        <p:spPr/>
        <p:txBody>
          <a:bodyPr/>
          <a:lstStyle/>
          <a:p>
            <a:r>
              <a:rPr lang="en-US" dirty="0"/>
              <a:t>                    Outliers</a:t>
            </a:r>
          </a:p>
        </p:txBody>
      </p:sp>
      <p:pic>
        <p:nvPicPr>
          <p:cNvPr id="7" name="Content Placeholder 7" descr="A picture containing graphics, device&#10;&#10;Description automatically generated">
            <a:extLst>
              <a:ext uri="{FF2B5EF4-FFF2-40B4-BE49-F238E27FC236}">
                <a16:creationId xmlns:a16="http://schemas.microsoft.com/office/drawing/2014/main" id="{52FBC6C9-EB25-E041-AFE8-05D6FD4587F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7200" y="2555462"/>
            <a:ext cx="4040188" cy="3190113"/>
          </a:xfrm>
        </p:spPr>
      </p:pic>
      <p:pic>
        <p:nvPicPr>
          <p:cNvPr id="8" name="Content Placeholder 3">
            <a:extLst>
              <a:ext uri="{FF2B5EF4-FFF2-40B4-BE49-F238E27FC236}">
                <a16:creationId xmlns:a16="http://schemas.microsoft.com/office/drawing/2014/main" id="{D99BFCEE-C09D-1C44-A3C8-70FBF0332284}"/>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4724400" y="2544635"/>
            <a:ext cx="3962400" cy="3211767"/>
          </a:xfrm>
        </p:spPr>
      </p:pic>
    </p:spTree>
    <p:extLst>
      <p:ext uri="{BB962C8B-B14F-4D97-AF65-F5344CB8AC3E}">
        <p14:creationId xmlns:p14="http://schemas.microsoft.com/office/powerpoint/2010/main" val="1485241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442</Words>
  <Application>Microsoft Macintosh PowerPoint</Application>
  <PresentationFormat>On-screen Show (4:3)</PresentationFormat>
  <Paragraphs>60</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Courier New</vt:lpstr>
      <vt:lpstr>Office Theme</vt:lpstr>
      <vt:lpstr>PowerPoint Presentation</vt:lpstr>
      <vt:lpstr>PowerPoint Presentation</vt:lpstr>
      <vt:lpstr>Data Description</vt:lpstr>
      <vt:lpstr>Data Exploration</vt:lpstr>
      <vt:lpstr>Department,Environment Satisfaction, Job Involvement vs Attrition</vt:lpstr>
      <vt:lpstr>Years at Company, Years in current Role, Years since least  vs Attrition</vt:lpstr>
      <vt:lpstr>Over Time vs Percent Salary Hike vs Attrition</vt:lpstr>
      <vt:lpstr>Inferences</vt:lpstr>
      <vt:lpstr>Data Preparation </vt:lpstr>
      <vt:lpstr>Data Transformations</vt:lpstr>
      <vt:lpstr>Data Modeling</vt:lpstr>
      <vt:lpstr>Model Evaluation</vt:lpstr>
      <vt:lpstr>Final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harishiva karunanidhi</dc:creator>
  <cp:lastModifiedBy>harishiva karunanidhi</cp:lastModifiedBy>
  <cp:revision>2</cp:revision>
  <dcterms:created xsi:type="dcterms:W3CDTF">2020-03-11T16:04:17Z</dcterms:created>
  <dcterms:modified xsi:type="dcterms:W3CDTF">2020-03-11T17:07:34Z</dcterms:modified>
</cp:coreProperties>
</file>