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IN"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2066-4344-BDD3-9289629F38B3}"/>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IN" sz="2400" dirty="0" err="1">
                <a:latin typeface="Times New Roman" panose="02020603050405020304" pitchFamily="18" charset="0"/>
                <a:cs typeface="Times New Roman" panose="02020603050405020304" pitchFamily="18" charset="0"/>
              </a:rPr>
              <a:t>Abirami.P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312214</a:t>
            </a:r>
            <a:r>
              <a:rPr lang="en-IN" sz="2400" dirty="0">
                <a:latin typeface="Times New Roman" panose="02020603050405020304" pitchFamily="18" charset="0"/>
                <a:cs typeface="Times New Roman" panose="02020603050405020304" pitchFamily="18" charset="0"/>
              </a:rPr>
              <a:t>577</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USER </a:t>
            </a:r>
            <a:r>
              <a:rPr lang="en-IN" sz="2400" dirty="0">
                <a:latin typeface="Times New Roman" panose="02020603050405020304" pitchFamily="18" charset="0"/>
                <a:cs typeface="Times New Roman" panose="02020603050405020304" pitchFamily="18" charset="0"/>
              </a:rPr>
              <a:t>NAME.     : asunm1475312214577</a:t>
            </a: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PG&amp;RESEARCH DEPARTMENT OF COMMERCE</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:Sri kanyaka parameswari arts &amp;science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E7D55210-31D0-96D7-4B62-0A85F2CF52D2}"/>
              </a:ext>
            </a:extLst>
          </p:cNvPr>
          <p:cNvGraphicFramePr>
            <a:graphicFrameLocks/>
          </p:cNvGraphicFramePr>
          <p:nvPr/>
        </p:nvGraphicFramePr>
        <p:xfrm>
          <a:off x="3238500" y="1662112"/>
          <a:ext cx="5715000" cy="353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DR.MEKALA .T</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Dowlath G</cp:lastModifiedBy>
  <cp:revision>34</cp:revision>
  <dcterms:created xsi:type="dcterms:W3CDTF">2024-08-21T00:32:52Z</dcterms:created>
  <dcterms:modified xsi:type="dcterms:W3CDTF">2024-08-29T06:05:24Z</dcterms:modified>
</cp:coreProperties>
</file>