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FEFEF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FEFEF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9019" y="9686925"/>
            <a:ext cx="2152649" cy="5143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FEFEF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FEFEF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49018" y="9686925"/>
            <a:ext cx="2152649" cy="51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9587" y="786131"/>
            <a:ext cx="11836838" cy="2232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FEFEF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5477" y="3710104"/>
            <a:ext cx="10341610" cy="578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7" y="2231387"/>
            <a:ext cx="8598535" cy="239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300"/>
              </a:lnSpc>
            </a:pPr>
            <a:r>
              <a:rPr sz="5050" spc="560" dirty="0"/>
              <a:t>Beyond</a:t>
            </a:r>
            <a:r>
              <a:rPr sz="5050" spc="290" dirty="0"/>
              <a:t> </a:t>
            </a:r>
            <a:r>
              <a:rPr sz="5050" spc="355" dirty="0"/>
              <a:t>QWERTY:</a:t>
            </a:r>
            <a:r>
              <a:rPr sz="5050" spc="290" dirty="0"/>
              <a:t> </a:t>
            </a:r>
            <a:r>
              <a:rPr sz="5050" spc="500" dirty="0"/>
              <a:t>Voice- </a:t>
            </a:r>
            <a:r>
              <a:rPr sz="5050" spc="515" dirty="0"/>
              <a:t>Enabled</a:t>
            </a:r>
            <a:r>
              <a:rPr sz="5050" spc="295" dirty="0"/>
              <a:t> </a:t>
            </a:r>
            <a:r>
              <a:rPr sz="5050" spc="630" dirty="0"/>
              <a:t>Bank</a:t>
            </a:r>
            <a:r>
              <a:rPr sz="5050" spc="300" dirty="0"/>
              <a:t> </a:t>
            </a:r>
            <a:r>
              <a:rPr sz="5050" spc="535" dirty="0"/>
              <a:t>Form </a:t>
            </a:r>
            <a:r>
              <a:rPr sz="5050" spc="600" dirty="0"/>
              <a:t>Application</a:t>
            </a:r>
            <a:endParaRPr sz="5050"/>
          </a:p>
        </p:txBody>
      </p:sp>
      <p:sp>
        <p:nvSpPr>
          <p:cNvPr id="4" name="object 4"/>
          <p:cNvSpPr txBox="1"/>
          <p:nvPr/>
        </p:nvSpPr>
        <p:spPr>
          <a:xfrm>
            <a:off x="533400" y="6261211"/>
            <a:ext cx="3973463" cy="3588803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BY:</a:t>
            </a:r>
            <a:endParaRPr sz="2150" dirty="0">
              <a:latin typeface="Lucida Sans Unicode"/>
              <a:cs typeface="Lucida Sans Unicode"/>
            </a:endParaRPr>
          </a:p>
          <a:p>
            <a:pPr marL="12700" marR="1026160">
              <a:lnSpc>
                <a:spcPct val="136600"/>
              </a:lnSpc>
            </a:pPr>
            <a:r>
              <a:rPr sz="2150" spc="-75" dirty="0">
                <a:solidFill>
                  <a:srgbClr val="FEFEFE"/>
                </a:solidFill>
                <a:latin typeface="Arial Black"/>
                <a:cs typeface="Arial Black"/>
              </a:rPr>
              <a:t>Aryan</a:t>
            </a:r>
            <a:r>
              <a:rPr sz="2150" spc="-15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sz="2150" spc="-155" dirty="0">
                <a:solidFill>
                  <a:srgbClr val="FEFEFE"/>
                </a:solidFill>
                <a:latin typeface="Arial Black"/>
                <a:cs typeface="Arial Black"/>
              </a:rPr>
              <a:t>Jathar</a:t>
            </a:r>
            <a:endParaRPr lang="en-IN" sz="2150" spc="-155" dirty="0">
              <a:solidFill>
                <a:srgbClr val="FEFEFE"/>
              </a:solidFill>
              <a:latin typeface="Arial Black"/>
              <a:cs typeface="Arial Black"/>
            </a:endParaRPr>
          </a:p>
          <a:p>
            <a:pPr marL="12700" marR="1026160">
              <a:lnSpc>
                <a:spcPct val="136600"/>
              </a:lnSpc>
            </a:pPr>
            <a:r>
              <a:rPr lang="en-IN" sz="2150" spc="-80" dirty="0">
                <a:solidFill>
                  <a:srgbClr val="FEFEFE"/>
                </a:solidFill>
                <a:latin typeface="Arial Black"/>
                <a:cs typeface="Arial Black"/>
              </a:rPr>
              <a:t>Anumeha</a:t>
            </a:r>
            <a:r>
              <a:rPr lang="en-IN" sz="2150" spc="-14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lang="en-IN" sz="2150" spc="-10" dirty="0">
                <a:solidFill>
                  <a:srgbClr val="FEFEFE"/>
                </a:solidFill>
                <a:latin typeface="Arial Black"/>
                <a:cs typeface="Arial Black"/>
              </a:rPr>
              <a:t>Anand</a:t>
            </a:r>
            <a:endParaRPr lang="en-IN" sz="2150" spc="-155" dirty="0">
              <a:solidFill>
                <a:srgbClr val="FEFEFE"/>
              </a:solidFill>
              <a:latin typeface="Arial Black"/>
              <a:cs typeface="Arial Black"/>
            </a:endParaRPr>
          </a:p>
          <a:p>
            <a:pPr marL="12700" marR="1026160">
              <a:lnSpc>
                <a:spcPct val="136600"/>
              </a:lnSpc>
            </a:pPr>
            <a:r>
              <a:rPr sz="2150" spc="-10" dirty="0">
                <a:solidFill>
                  <a:srgbClr val="FEFEFE"/>
                </a:solidFill>
                <a:latin typeface="Arial Black"/>
                <a:cs typeface="Arial Black"/>
              </a:rPr>
              <a:t>Nikhil</a:t>
            </a:r>
            <a:r>
              <a:rPr lang="en-IN" sz="2150" spc="-10" dirty="0">
                <a:solidFill>
                  <a:srgbClr val="FEFEFE"/>
                </a:solidFill>
                <a:latin typeface="Arial Black"/>
                <a:cs typeface="Arial Black"/>
              </a:rPr>
              <a:t>Singh</a:t>
            </a:r>
            <a:endParaRPr sz="21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150" spc="-50" dirty="0">
                <a:solidFill>
                  <a:srgbClr val="FEFEFE"/>
                </a:solidFill>
                <a:latin typeface="Arial Black"/>
                <a:cs typeface="Arial Black"/>
              </a:rPr>
              <a:t>P</a:t>
            </a:r>
            <a:r>
              <a:rPr lang="en-IN" sz="2150" spc="-50" dirty="0">
                <a:solidFill>
                  <a:srgbClr val="FEFEFE"/>
                </a:solidFill>
                <a:latin typeface="Arial Black"/>
                <a:cs typeface="Arial Black"/>
              </a:rPr>
              <a:t>riyanshu Raj</a:t>
            </a:r>
            <a:endParaRPr sz="2150" dirty="0">
              <a:latin typeface="Arial Black"/>
              <a:cs typeface="Arial Black"/>
            </a:endParaRPr>
          </a:p>
          <a:p>
            <a:pPr marL="12700" marR="5080">
              <a:lnSpc>
                <a:spcPct val="136600"/>
              </a:lnSpc>
              <a:spcBef>
                <a:spcPts val="5"/>
              </a:spcBef>
            </a:pPr>
            <a:r>
              <a:rPr sz="2150" spc="-155" dirty="0" err="1">
                <a:solidFill>
                  <a:srgbClr val="FEFEFE"/>
                </a:solidFill>
                <a:latin typeface="Arial Black"/>
                <a:cs typeface="Arial Black"/>
              </a:rPr>
              <a:t>Awaz</a:t>
            </a:r>
            <a:r>
              <a:rPr sz="2150" spc="-15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Arial Black"/>
                <a:cs typeface="Arial Black"/>
              </a:rPr>
              <a:t>Bhujel</a:t>
            </a:r>
            <a:endParaRPr lang="en-IN" sz="2150" spc="-10" dirty="0">
              <a:solidFill>
                <a:srgbClr val="FEFEFE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36600"/>
              </a:lnSpc>
              <a:spcBef>
                <a:spcPts val="5"/>
              </a:spcBef>
            </a:pPr>
            <a:r>
              <a:rPr sz="2150" spc="-130" dirty="0">
                <a:solidFill>
                  <a:srgbClr val="FEFEFE"/>
                </a:solidFill>
                <a:latin typeface="Arial Black"/>
                <a:cs typeface="Arial Black"/>
              </a:rPr>
              <a:t>Rabi </a:t>
            </a:r>
            <a:r>
              <a:rPr lang="en-IN" sz="2150" spc="-105" dirty="0">
                <a:solidFill>
                  <a:srgbClr val="FEFEFE"/>
                </a:solidFill>
                <a:latin typeface="Arial Black"/>
                <a:cs typeface="Arial Black"/>
              </a:rPr>
              <a:t>Panda</a:t>
            </a:r>
            <a:endParaRPr lang="en-IN" sz="2150" spc="-75" dirty="0">
              <a:solidFill>
                <a:srgbClr val="FEFEFE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36600"/>
              </a:lnSpc>
              <a:spcBef>
                <a:spcPts val="5"/>
              </a:spcBef>
            </a:pPr>
            <a:r>
              <a:rPr sz="2150" spc="-50" dirty="0">
                <a:solidFill>
                  <a:srgbClr val="FEFEFE"/>
                </a:solidFill>
                <a:latin typeface="Arial Black"/>
                <a:cs typeface="Arial Black"/>
              </a:rPr>
              <a:t>A</a:t>
            </a:r>
            <a:r>
              <a:rPr lang="en-IN" sz="2150" spc="-50" dirty="0" err="1">
                <a:solidFill>
                  <a:srgbClr val="FEFEFE"/>
                </a:solidFill>
                <a:latin typeface="Arial Black"/>
                <a:cs typeface="Arial Black"/>
              </a:rPr>
              <a:t>bhirami</a:t>
            </a:r>
            <a:r>
              <a:rPr lang="en-IN" sz="2150" spc="-50" dirty="0">
                <a:solidFill>
                  <a:srgbClr val="FEFEFE"/>
                </a:solidFill>
                <a:latin typeface="Arial Black"/>
                <a:cs typeface="Arial Black"/>
              </a:rPr>
              <a:t> Raji</a:t>
            </a:r>
            <a:endParaRPr sz="215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2307" y="5187517"/>
            <a:ext cx="781050" cy="1113155"/>
          </a:xfrm>
          <a:custGeom>
            <a:avLst/>
            <a:gdLst/>
            <a:ahLst/>
            <a:cxnLst/>
            <a:rect l="l" t="t" r="r" b="b"/>
            <a:pathLst>
              <a:path w="781050" h="1113154">
                <a:moveTo>
                  <a:pt x="390444" y="769312"/>
                </a:moveTo>
                <a:lnTo>
                  <a:pt x="345111" y="764737"/>
                </a:lnTo>
                <a:lnTo>
                  <a:pt x="302877" y="751615"/>
                </a:lnTo>
                <a:lnTo>
                  <a:pt x="264651" y="730856"/>
                </a:lnTo>
                <a:lnTo>
                  <a:pt x="231339" y="703366"/>
                </a:lnTo>
                <a:lnTo>
                  <a:pt x="203849" y="670054"/>
                </a:lnTo>
                <a:lnTo>
                  <a:pt x="183090" y="631828"/>
                </a:lnTo>
                <a:lnTo>
                  <a:pt x="169968" y="589594"/>
                </a:lnTo>
                <a:lnTo>
                  <a:pt x="165393" y="544262"/>
                </a:lnTo>
                <a:lnTo>
                  <a:pt x="165393" y="225050"/>
                </a:lnTo>
                <a:lnTo>
                  <a:pt x="169968" y="179718"/>
                </a:lnTo>
                <a:lnTo>
                  <a:pt x="183090" y="137484"/>
                </a:lnTo>
                <a:lnTo>
                  <a:pt x="203849" y="99257"/>
                </a:lnTo>
                <a:lnTo>
                  <a:pt x="231339" y="65945"/>
                </a:lnTo>
                <a:lnTo>
                  <a:pt x="264651" y="38456"/>
                </a:lnTo>
                <a:lnTo>
                  <a:pt x="302877" y="17696"/>
                </a:lnTo>
                <a:lnTo>
                  <a:pt x="345111" y="4575"/>
                </a:lnTo>
                <a:lnTo>
                  <a:pt x="390444" y="0"/>
                </a:lnTo>
                <a:lnTo>
                  <a:pt x="435776" y="4575"/>
                </a:lnTo>
                <a:lnTo>
                  <a:pt x="478010" y="17696"/>
                </a:lnTo>
                <a:lnTo>
                  <a:pt x="516236" y="38456"/>
                </a:lnTo>
                <a:lnTo>
                  <a:pt x="549548" y="65945"/>
                </a:lnTo>
                <a:lnTo>
                  <a:pt x="577038" y="99257"/>
                </a:lnTo>
                <a:lnTo>
                  <a:pt x="597797" y="137484"/>
                </a:lnTo>
                <a:lnTo>
                  <a:pt x="610919" y="179718"/>
                </a:lnTo>
                <a:lnTo>
                  <a:pt x="615494" y="225050"/>
                </a:lnTo>
                <a:lnTo>
                  <a:pt x="615494" y="544262"/>
                </a:lnTo>
                <a:lnTo>
                  <a:pt x="610919" y="589594"/>
                </a:lnTo>
                <a:lnTo>
                  <a:pt x="597797" y="631828"/>
                </a:lnTo>
                <a:lnTo>
                  <a:pt x="577038" y="670054"/>
                </a:lnTo>
                <a:lnTo>
                  <a:pt x="549548" y="703366"/>
                </a:lnTo>
                <a:lnTo>
                  <a:pt x="516236" y="730856"/>
                </a:lnTo>
                <a:lnTo>
                  <a:pt x="478010" y="751615"/>
                </a:lnTo>
                <a:lnTo>
                  <a:pt x="435776" y="764737"/>
                </a:lnTo>
                <a:lnTo>
                  <a:pt x="390444" y="769312"/>
                </a:lnTo>
                <a:close/>
              </a:path>
              <a:path w="781050" h="1113154">
                <a:moveTo>
                  <a:pt x="429621" y="1033541"/>
                </a:moveTo>
                <a:lnTo>
                  <a:pt x="350153" y="1033541"/>
                </a:lnTo>
                <a:lnTo>
                  <a:pt x="350153" y="925579"/>
                </a:lnTo>
                <a:lnTo>
                  <a:pt x="302019" y="917583"/>
                </a:lnTo>
                <a:lnTo>
                  <a:pt x="256043" y="903871"/>
                </a:lnTo>
                <a:lnTo>
                  <a:pt x="212612" y="884829"/>
                </a:lnTo>
                <a:lnTo>
                  <a:pt x="172112" y="860843"/>
                </a:lnTo>
                <a:lnTo>
                  <a:pt x="134929" y="832300"/>
                </a:lnTo>
                <a:lnTo>
                  <a:pt x="101450" y="799586"/>
                </a:lnTo>
                <a:lnTo>
                  <a:pt x="72062" y="763088"/>
                </a:lnTo>
                <a:lnTo>
                  <a:pt x="47150" y="723192"/>
                </a:lnTo>
                <a:lnTo>
                  <a:pt x="27101" y="680285"/>
                </a:lnTo>
                <a:lnTo>
                  <a:pt x="12368" y="634955"/>
                </a:lnTo>
                <a:lnTo>
                  <a:pt x="3140" y="586983"/>
                </a:lnTo>
                <a:lnTo>
                  <a:pt x="0" y="537361"/>
                </a:lnTo>
                <a:lnTo>
                  <a:pt x="0" y="497070"/>
                </a:lnTo>
                <a:lnTo>
                  <a:pt x="3186" y="481582"/>
                </a:lnTo>
                <a:lnTo>
                  <a:pt x="11754" y="468994"/>
                </a:lnTo>
                <a:lnTo>
                  <a:pt x="24382" y="460539"/>
                </a:lnTo>
                <a:lnTo>
                  <a:pt x="39623" y="457447"/>
                </a:lnTo>
                <a:lnTo>
                  <a:pt x="54863" y="460539"/>
                </a:lnTo>
                <a:lnTo>
                  <a:pt x="67491" y="468994"/>
                </a:lnTo>
                <a:lnTo>
                  <a:pt x="76059" y="481582"/>
                </a:lnTo>
                <a:lnTo>
                  <a:pt x="79246" y="497070"/>
                </a:lnTo>
                <a:lnTo>
                  <a:pt x="79246" y="537361"/>
                </a:lnTo>
                <a:lnTo>
                  <a:pt x="82626" y="583293"/>
                </a:lnTo>
                <a:lnTo>
                  <a:pt x="92441" y="627150"/>
                </a:lnTo>
                <a:lnTo>
                  <a:pt x="108209" y="668449"/>
                </a:lnTo>
                <a:lnTo>
                  <a:pt x="129443" y="706704"/>
                </a:lnTo>
                <a:lnTo>
                  <a:pt x="155660" y="741431"/>
                </a:lnTo>
                <a:lnTo>
                  <a:pt x="186374" y="772145"/>
                </a:lnTo>
                <a:lnTo>
                  <a:pt x="221101" y="798361"/>
                </a:lnTo>
                <a:lnTo>
                  <a:pt x="259356" y="819596"/>
                </a:lnTo>
                <a:lnTo>
                  <a:pt x="300654" y="835363"/>
                </a:lnTo>
                <a:lnTo>
                  <a:pt x="344512" y="845179"/>
                </a:lnTo>
                <a:lnTo>
                  <a:pt x="390444" y="848559"/>
                </a:lnTo>
                <a:lnTo>
                  <a:pt x="624905" y="848559"/>
                </a:lnTo>
                <a:lnTo>
                  <a:pt x="608247" y="861305"/>
                </a:lnTo>
                <a:lnTo>
                  <a:pt x="567617" y="885267"/>
                </a:lnTo>
                <a:lnTo>
                  <a:pt x="524045" y="904263"/>
                </a:lnTo>
                <a:lnTo>
                  <a:pt x="477917" y="917904"/>
                </a:lnTo>
                <a:lnTo>
                  <a:pt x="429621" y="925802"/>
                </a:lnTo>
                <a:lnTo>
                  <a:pt x="429621" y="1033541"/>
                </a:lnTo>
                <a:close/>
              </a:path>
              <a:path w="781050" h="1113154">
                <a:moveTo>
                  <a:pt x="624905" y="848559"/>
                </a:moveTo>
                <a:lnTo>
                  <a:pt x="390444" y="848559"/>
                </a:lnTo>
                <a:lnTo>
                  <a:pt x="436375" y="845179"/>
                </a:lnTo>
                <a:lnTo>
                  <a:pt x="480233" y="835363"/>
                </a:lnTo>
                <a:lnTo>
                  <a:pt x="521531" y="819596"/>
                </a:lnTo>
                <a:lnTo>
                  <a:pt x="559786" y="798361"/>
                </a:lnTo>
                <a:lnTo>
                  <a:pt x="594513" y="772145"/>
                </a:lnTo>
                <a:lnTo>
                  <a:pt x="625227" y="741431"/>
                </a:lnTo>
                <a:lnTo>
                  <a:pt x="651444" y="706704"/>
                </a:lnTo>
                <a:lnTo>
                  <a:pt x="672678" y="668449"/>
                </a:lnTo>
                <a:lnTo>
                  <a:pt x="688446" y="627150"/>
                </a:lnTo>
                <a:lnTo>
                  <a:pt x="698262" y="583293"/>
                </a:lnTo>
                <a:lnTo>
                  <a:pt x="701641" y="537361"/>
                </a:lnTo>
                <a:lnTo>
                  <a:pt x="701641" y="497070"/>
                </a:lnTo>
                <a:lnTo>
                  <a:pt x="704828" y="481582"/>
                </a:lnTo>
                <a:lnTo>
                  <a:pt x="713396" y="468994"/>
                </a:lnTo>
                <a:lnTo>
                  <a:pt x="726024" y="460539"/>
                </a:lnTo>
                <a:lnTo>
                  <a:pt x="741265" y="457447"/>
                </a:lnTo>
                <a:lnTo>
                  <a:pt x="756659" y="460539"/>
                </a:lnTo>
                <a:lnTo>
                  <a:pt x="769257" y="468994"/>
                </a:lnTo>
                <a:lnTo>
                  <a:pt x="777764" y="481582"/>
                </a:lnTo>
                <a:lnTo>
                  <a:pt x="780888" y="497070"/>
                </a:lnTo>
                <a:lnTo>
                  <a:pt x="780888" y="537361"/>
                </a:lnTo>
                <a:lnTo>
                  <a:pt x="777745" y="586983"/>
                </a:lnTo>
                <a:lnTo>
                  <a:pt x="777257" y="589594"/>
                </a:lnTo>
                <a:lnTo>
                  <a:pt x="768587" y="634753"/>
                </a:lnTo>
                <a:lnTo>
                  <a:pt x="768549" y="634955"/>
                </a:lnTo>
                <a:lnTo>
                  <a:pt x="753799" y="680285"/>
                </a:lnTo>
                <a:lnTo>
                  <a:pt x="753706" y="680571"/>
                </a:lnTo>
                <a:lnTo>
                  <a:pt x="733597" y="723547"/>
                </a:lnTo>
                <a:lnTo>
                  <a:pt x="708610" y="763497"/>
                </a:lnTo>
                <a:lnTo>
                  <a:pt x="679131" y="800031"/>
                </a:lnTo>
                <a:lnTo>
                  <a:pt x="645547" y="832763"/>
                </a:lnTo>
                <a:lnTo>
                  <a:pt x="624905" y="848559"/>
                </a:lnTo>
                <a:close/>
              </a:path>
              <a:path w="781050" h="1113154">
                <a:moveTo>
                  <a:pt x="588782" y="1112787"/>
                </a:moveTo>
                <a:lnTo>
                  <a:pt x="192105" y="1112787"/>
                </a:lnTo>
                <a:lnTo>
                  <a:pt x="176711" y="1109664"/>
                </a:lnTo>
                <a:lnTo>
                  <a:pt x="164113" y="1101156"/>
                </a:lnTo>
                <a:lnTo>
                  <a:pt x="155605" y="1088558"/>
                </a:lnTo>
                <a:lnTo>
                  <a:pt x="152482" y="1073164"/>
                </a:lnTo>
                <a:lnTo>
                  <a:pt x="155605" y="1057770"/>
                </a:lnTo>
                <a:lnTo>
                  <a:pt x="164113" y="1045172"/>
                </a:lnTo>
                <a:lnTo>
                  <a:pt x="176711" y="1036664"/>
                </a:lnTo>
                <a:lnTo>
                  <a:pt x="192105" y="1033541"/>
                </a:lnTo>
                <a:lnTo>
                  <a:pt x="588782" y="1033541"/>
                </a:lnTo>
                <a:lnTo>
                  <a:pt x="604176" y="1036664"/>
                </a:lnTo>
                <a:lnTo>
                  <a:pt x="616774" y="1045172"/>
                </a:lnTo>
                <a:lnTo>
                  <a:pt x="625282" y="1057770"/>
                </a:lnTo>
                <a:lnTo>
                  <a:pt x="628405" y="1073164"/>
                </a:lnTo>
                <a:lnTo>
                  <a:pt x="625282" y="1088558"/>
                </a:lnTo>
                <a:lnTo>
                  <a:pt x="616774" y="1101156"/>
                </a:lnTo>
                <a:lnTo>
                  <a:pt x="604176" y="1109664"/>
                </a:lnTo>
                <a:lnTo>
                  <a:pt x="588782" y="111278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5143500"/>
            <a:ext cx="1113155" cy="1113155"/>
          </a:xfrm>
          <a:custGeom>
            <a:avLst/>
            <a:gdLst/>
            <a:ahLst/>
            <a:cxnLst/>
            <a:rect l="l" t="t" r="r" b="b"/>
            <a:pathLst>
              <a:path w="1113154" h="1113154">
                <a:moveTo>
                  <a:pt x="556115" y="1112787"/>
                </a:moveTo>
                <a:lnTo>
                  <a:pt x="508093" y="1110746"/>
                </a:lnTo>
                <a:lnTo>
                  <a:pt x="461212" y="1104733"/>
                </a:lnTo>
                <a:lnTo>
                  <a:pt x="415639" y="1094915"/>
                </a:lnTo>
                <a:lnTo>
                  <a:pt x="371541" y="1081459"/>
                </a:lnTo>
                <a:lnTo>
                  <a:pt x="329083" y="1064532"/>
                </a:lnTo>
                <a:lnTo>
                  <a:pt x="288432" y="1044300"/>
                </a:lnTo>
                <a:lnTo>
                  <a:pt x="249753" y="1020929"/>
                </a:lnTo>
                <a:lnTo>
                  <a:pt x="213214" y="994587"/>
                </a:lnTo>
                <a:lnTo>
                  <a:pt x="178980" y="965441"/>
                </a:lnTo>
                <a:lnTo>
                  <a:pt x="147218" y="933657"/>
                </a:lnTo>
                <a:lnTo>
                  <a:pt x="118075" y="899376"/>
                </a:lnTo>
                <a:lnTo>
                  <a:pt x="91772" y="862841"/>
                </a:lnTo>
                <a:lnTo>
                  <a:pt x="68422" y="824143"/>
                </a:lnTo>
                <a:lnTo>
                  <a:pt x="48207" y="783473"/>
                </a:lnTo>
                <a:lnTo>
                  <a:pt x="31296" y="741000"/>
                </a:lnTo>
                <a:lnTo>
                  <a:pt x="17853" y="696888"/>
                </a:lnTo>
                <a:lnTo>
                  <a:pt x="8045" y="651305"/>
                </a:lnTo>
                <a:lnTo>
                  <a:pt x="2039" y="604418"/>
                </a:lnTo>
                <a:lnTo>
                  <a:pt x="0" y="556393"/>
                </a:lnTo>
                <a:lnTo>
                  <a:pt x="2039" y="508369"/>
                </a:lnTo>
                <a:lnTo>
                  <a:pt x="8045" y="461482"/>
                </a:lnTo>
                <a:lnTo>
                  <a:pt x="17853" y="415899"/>
                </a:lnTo>
                <a:lnTo>
                  <a:pt x="31296" y="371787"/>
                </a:lnTo>
                <a:lnTo>
                  <a:pt x="48207" y="329313"/>
                </a:lnTo>
                <a:lnTo>
                  <a:pt x="68422" y="288644"/>
                </a:lnTo>
                <a:lnTo>
                  <a:pt x="91772" y="249946"/>
                </a:lnTo>
                <a:lnTo>
                  <a:pt x="118189" y="213272"/>
                </a:lnTo>
                <a:lnTo>
                  <a:pt x="147218" y="179130"/>
                </a:lnTo>
                <a:lnTo>
                  <a:pt x="178980" y="147346"/>
                </a:lnTo>
                <a:lnTo>
                  <a:pt x="213214" y="118199"/>
                </a:lnTo>
                <a:lnTo>
                  <a:pt x="249753" y="91858"/>
                </a:lnTo>
                <a:lnTo>
                  <a:pt x="288432" y="68487"/>
                </a:lnTo>
                <a:lnTo>
                  <a:pt x="329083" y="48255"/>
                </a:lnTo>
                <a:lnTo>
                  <a:pt x="371541" y="31328"/>
                </a:lnTo>
                <a:lnTo>
                  <a:pt x="415639" y="17872"/>
                </a:lnTo>
                <a:lnTo>
                  <a:pt x="461212" y="8054"/>
                </a:lnTo>
                <a:lnTo>
                  <a:pt x="508093" y="2041"/>
                </a:lnTo>
                <a:lnTo>
                  <a:pt x="556115" y="0"/>
                </a:lnTo>
                <a:lnTo>
                  <a:pt x="604142" y="2041"/>
                </a:lnTo>
                <a:lnTo>
                  <a:pt x="651036" y="8054"/>
                </a:lnTo>
                <a:lnTo>
                  <a:pt x="696628" y="17872"/>
                </a:lnTo>
                <a:lnTo>
                  <a:pt x="740753" y="31328"/>
                </a:lnTo>
                <a:lnTo>
                  <a:pt x="783243" y="48255"/>
                </a:lnTo>
                <a:lnTo>
                  <a:pt x="823930" y="68487"/>
                </a:lnTo>
                <a:lnTo>
                  <a:pt x="862648" y="91858"/>
                </a:lnTo>
                <a:lnTo>
                  <a:pt x="892322" y="113226"/>
                </a:lnTo>
                <a:lnTo>
                  <a:pt x="556393" y="113226"/>
                </a:lnTo>
                <a:lnTo>
                  <a:pt x="541922" y="135481"/>
                </a:lnTo>
                <a:lnTo>
                  <a:pt x="412009" y="135481"/>
                </a:lnTo>
                <a:lnTo>
                  <a:pt x="362325" y="155951"/>
                </a:lnTo>
                <a:lnTo>
                  <a:pt x="315918" y="182023"/>
                </a:lnTo>
                <a:lnTo>
                  <a:pt x="273189" y="213272"/>
                </a:lnTo>
                <a:lnTo>
                  <a:pt x="234540" y="249274"/>
                </a:lnTo>
                <a:lnTo>
                  <a:pt x="200373" y="289604"/>
                </a:lnTo>
                <a:lnTo>
                  <a:pt x="171091" y="333836"/>
                </a:lnTo>
                <a:lnTo>
                  <a:pt x="1066288" y="333836"/>
                </a:lnTo>
                <a:lnTo>
                  <a:pt x="1081427" y="371787"/>
                </a:lnTo>
                <a:lnTo>
                  <a:pt x="1094897" y="415899"/>
                </a:lnTo>
                <a:lnTo>
                  <a:pt x="1101196" y="445115"/>
                </a:lnTo>
                <a:lnTo>
                  <a:pt x="125745" y="445115"/>
                </a:lnTo>
                <a:lnTo>
                  <a:pt x="119611" y="472126"/>
                </a:lnTo>
                <a:lnTo>
                  <a:pt x="115069" y="499711"/>
                </a:lnTo>
                <a:lnTo>
                  <a:pt x="112248" y="527817"/>
                </a:lnTo>
                <a:lnTo>
                  <a:pt x="111278" y="556393"/>
                </a:lnTo>
                <a:lnTo>
                  <a:pt x="112236" y="584617"/>
                </a:lnTo>
                <a:lnTo>
                  <a:pt x="119540" y="640231"/>
                </a:lnTo>
                <a:lnTo>
                  <a:pt x="125745" y="667672"/>
                </a:lnTo>
                <a:lnTo>
                  <a:pt x="1101196" y="667672"/>
                </a:lnTo>
                <a:lnTo>
                  <a:pt x="1094897" y="696888"/>
                </a:lnTo>
                <a:lnTo>
                  <a:pt x="1081427" y="741000"/>
                </a:lnTo>
                <a:lnTo>
                  <a:pt x="1066288" y="778951"/>
                </a:lnTo>
                <a:lnTo>
                  <a:pt x="171091" y="778951"/>
                </a:lnTo>
                <a:lnTo>
                  <a:pt x="200360" y="823162"/>
                </a:lnTo>
                <a:lnTo>
                  <a:pt x="234479" y="863440"/>
                </a:lnTo>
                <a:lnTo>
                  <a:pt x="273040" y="899376"/>
                </a:lnTo>
                <a:lnTo>
                  <a:pt x="315918" y="930764"/>
                </a:lnTo>
                <a:lnTo>
                  <a:pt x="362325" y="956836"/>
                </a:lnTo>
                <a:lnTo>
                  <a:pt x="412009" y="977305"/>
                </a:lnTo>
                <a:lnTo>
                  <a:pt x="541995" y="977305"/>
                </a:lnTo>
                <a:lnTo>
                  <a:pt x="556393" y="999561"/>
                </a:lnTo>
                <a:lnTo>
                  <a:pt x="892322" y="999561"/>
                </a:lnTo>
                <a:lnTo>
                  <a:pt x="862648" y="1020929"/>
                </a:lnTo>
                <a:lnTo>
                  <a:pt x="823930" y="1044300"/>
                </a:lnTo>
                <a:lnTo>
                  <a:pt x="783243" y="1064532"/>
                </a:lnTo>
                <a:lnTo>
                  <a:pt x="740753" y="1081459"/>
                </a:lnTo>
                <a:lnTo>
                  <a:pt x="696628" y="1094915"/>
                </a:lnTo>
                <a:lnTo>
                  <a:pt x="651036" y="1104733"/>
                </a:lnTo>
                <a:lnTo>
                  <a:pt x="604142" y="1110746"/>
                </a:lnTo>
                <a:lnTo>
                  <a:pt x="556115" y="1112787"/>
                </a:lnTo>
                <a:close/>
              </a:path>
              <a:path w="1113154" h="1113154">
                <a:moveTo>
                  <a:pt x="777282" y="333836"/>
                </a:moveTo>
                <a:lnTo>
                  <a:pt x="662665" y="333836"/>
                </a:lnTo>
                <a:lnTo>
                  <a:pt x="646992" y="286749"/>
                </a:lnTo>
                <a:lnTo>
                  <a:pt x="628422" y="241038"/>
                </a:lnTo>
                <a:lnTo>
                  <a:pt x="607061" y="196809"/>
                </a:lnTo>
                <a:lnTo>
                  <a:pt x="583016" y="154170"/>
                </a:lnTo>
                <a:lnTo>
                  <a:pt x="556393" y="113226"/>
                </a:lnTo>
                <a:lnTo>
                  <a:pt x="892322" y="113226"/>
                </a:lnTo>
                <a:lnTo>
                  <a:pt x="899229" y="118199"/>
                </a:lnTo>
                <a:lnTo>
                  <a:pt x="919881" y="135760"/>
                </a:lnTo>
                <a:lnTo>
                  <a:pt x="700499" y="135760"/>
                </a:lnTo>
                <a:lnTo>
                  <a:pt x="723979" y="182866"/>
                </a:lnTo>
                <a:lnTo>
                  <a:pt x="744614" y="231842"/>
                </a:lnTo>
                <a:lnTo>
                  <a:pt x="762349" y="282226"/>
                </a:lnTo>
                <a:lnTo>
                  <a:pt x="777282" y="333836"/>
                </a:lnTo>
                <a:close/>
              </a:path>
              <a:path w="1113154" h="1113154">
                <a:moveTo>
                  <a:pt x="450122" y="333836"/>
                </a:moveTo>
                <a:lnTo>
                  <a:pt x="335227" y="333836"/>
                </a:lnTo>
                <a:lnTo>
                  <a:pt x="350158" y="282226"/>
                </a:lnTo>
                <a:lnTo>
                  <a:pt x="367880" y="231842"/>
                </a:lnTo>
                <a:lnTo>
                  <a:pt x="388471" y="182866"/>
                </a:lnTo>
                <a:lnTo>
                  <a:pt x="412009" y="135481"/>
                </a:lnTo>
                <a:lnTo>
                  <a:pt x="541922" y="135481"/>
                </a:lnTo>
                <a:lnTo>
                  <a:pt x="529771" y="154170"/>
                </a:lnTo>
                <a:lnTo>
                  <a:pt x="505726" y="196809"/>
                </a:lnTo>
                <a:lnTo>
                  <a:pt x="484365" y="241038"/>
                </a:lnTo>
                <a:lnTo>
                  <a:pt x="465795" y="286749"/>
                </a:lnTo>
                <a:lnTo>
                  <a:pt x="450122" y="333836"/>
                </a:lnTo>
                <a:close/>
              </a:path>
              <a:path w="1113154" h="1113154">
                <a:moveTo>
                  <a:pt x="1066288" y="333836"/>
                </a:moveTo>
                <a:lnTo>
                  <a:pt x="941418" y="333836"/>
                </a:lnTo>
                <a:lnTo>
                  <a:pt x="912118" y="289604"/>
                </a:lnTo>
                <a:lnTo>
                  <a:pt x="877891" y="249274"/>
                </a:lnTo>
                <a:lnTo>
                  <a:pt x="839129" y="213272"/>
                </a:lnTo>
                <a:lnTo>
                  <a:pt x="796591" y="182229"/>
                </a:lnTo>
                <a:lnTo>
                  <a:pt x="750183" y="156208"/>
                </a:lnTo>
                <a:lnTo>
                  <a:pt x="700499" y="135760"/>
                </a:lnTo>
                <a:lnTo>
                  <a:pt x="919881" y="135760"/>
                </a:lnTo>
                <a:lnTo>
                  <a:pt x="965313" y="179130"/>
                </a:lnTo>
                <a:lnTo>
                  <a:pt x="994384" y="213272"/>
                </a:lnTo>
                <a:lnTo>
                  <a:pt x="1020844" y="249946"/>
                </a:lnTo>
                <a:lnTo>
                  <a:pt x="1044234" y="288644"/>
                </a:lnTo>
                <a:lnTo>
                  <a:pt x="1064484" y="329313"/>
                </a:lnTo>
                <a:lnTo>
                  <a:pt x="1066288" y="333836"/>
                </a:lnTo>
                <a:close/>
              </a:path>
              <a:path w="1113154" h="1113154">
                <a:moveTo>
                  <a:pt x="426197" y="667672"/>
                </a:moveTo>
                <a:lnTo>
                  <a:pt x="313806" y="667672"/>
                </a:lnTo>
                <a:lnTo>
                  <a:pt x="310644" y="640661"/>
                </a:lnTo>
                <a:lnTo>
                  <a:pt x="306588" y="584969"/>
                </a:lnTo>
                <a:lnTo>
                  <a:pt x="306016" y="556393"/>
                </a:lnTo>
                <a:lnTo>
                  <a:pt x="306564" y="528169"/>
                </a:lnTo>
                <a:lnTo>
                  <a:pt x="308103" y="500232"/>
                </a:lnTo>
                <a:lnTo>
                  <a:pt x="310476" y="472556"/>
                </a:lnTo>
                <a:lnTo>
                  <a:pt x="313527" y="445115"/>
                </a:lnTo>
                <a:lnTo>
                  <a:pt x="426197" y="445115"/>
                </a:lnTo>
                <a:lnTo>
                  <a:pt x="422633" y="472126"/>
                </a:lnTo>
                <a:lnTo>
                  <a:pt x="422576" y="472556"/>
                </a:lnTo>
                <a:lnTo>
                  <a:pt x="419817" y="499711"/>
                </a:lnTo>
                <a:lnTo>
                  <a:pt x="419764" y="500232"/>
                </a:lnTo>
                <a:lnTo>
                  <a:pt x="417966" y="527817"/>
                </a:lnTo>
                <a:lnTo>
                  <a:pt x="417943" y="528169"/>
                </a:lnTo>
                <a:lnTo>
                  <a:pt x="417295" y="556393"/>
                </a:lnTo>
                <a:lnTo>
                  <a:pt x="417943" y="584617"/>
                </a:lnTo>
                <a:lnTo>
                  <a:pt x="419764" y="612554"/>
                </a:lnTo>
                <a:lnTo>
                  <a:pt x="422576" y="640231"/>
                </a:lnTo>
                <a:lnTo>
                  <a:pt x="426197" y="667672"/>
                </a:lnTo>
                <a:close/>
              </a:path>
              <a:path w="1113154" h="1113154">
                <a:moveTo>
                  <a:pt x="798981" y="667672"/>
                </a:moveTo>
                <a:lnTo>
                  <a:pt x="686590" y="667672"/>
                </a:lnTo>
                <a:lnTo>
                  <a:pt x="690154" y="640661"/>
                </a:lnTo>
                <a:lnTo>
                  <a:pt x="690211" y="640231"/>
                </a:lnTo>
                <a:lnTo>
                  <a:pt x="692970" y="613076"/>
                </a:lnTo>
                <a:lnTo>
                  <a:pt x="693023" y="612554"/>
                </a:lnTo>
                <a:lnTo>
                  <a:pt x="694821" y="584969"/>
                </a:lnTo>
                <a:lnTo>
                  <a:pt x="694844" y="584617"/>
                </a:lnTo>
                <a:lnTo>
                  <a:pt x="695492" y="556393"/>
                </a:lnTo>
                <a:lnTo>
                  <a:pt x="694844" y="528169"/>
                </a:lnTo>
                <a:lnTo>
                  <a:pt x="693023" y="500232"/>
                </a:lnTo>
                <a:lnTo>
                  <a:pt x="690211" y="472556"/>
                </a:lnTo>
                <a:lnTo>
                  <a:pt x="686590" y="445115"/>
                </a:lnTo>
                <a:lnTo>
                  <a:pt x="798981" y="445115"/>
                </a:lnTo>
                <a:lnTo>
                  <a:pt x="804603" y="499711"/>
                </a:lnTo>
                <a:lnTo>
                  <a:pt x="806771" y="556393"/>
                </a:lnTo>
                <a:lnTo>
                  <a:pt x="806180" y="584617"/>
                </a:lnTo>
                <a:lnTo>
                  <a:pt x="804545" y="612554"/>
                </a:lnTo>
                <a:lnTo>
                  <a:pt x="802076" y="640231"/>
                </a:lnTo>
                <a:lnTo>
                  <a:pt x="798981" y="667672"/>
                </a:lnTo>
                <a:close/>
              </a:path>
              <a:path w="1113154" h="1113154">
                <a:moveTo>
                  <a:pt x="1101196" y="667672"/>
                </a:moveTo>
                <a:lnTo>
                  <a:pt x="986764" y="667672"/>
                </a:lnTo>
                <a:lnTo>
                  <a:pt x="993058" y="640661"/>
                </a:lnTo>
                <a:lnTo>
                  <a:pt x="997683" y="613076"/>
                </a:lnTo>
                <a:lnTo>
                  <a:pt x="1000535" y="584969"/>
                </a:lnTo>
                <a:lnTo>
                  <a:pt x="1001509" y="556393"/>
                </a:lnTo>
                <a:lnTo>
                  <a:pt x="1000508" y="528169"/>
                </a:lnTo>
                <a:lnTo>
                  <a:pt x="1000496" y="527817"/>
                </a:lnTo>
                <a:lnTo>
                  <a:pt x="997633" y="500232"/>
                </a:lnTo>
                <a:lnTo>
                  <a:pt x="997579" y="499711"/>
                </a:lnTo>
                <a:lnTo>
                  <a:pt x="993013" y="472556"/>
                </a:lnTo>
                <a:lnTo>
                  <a:pt x="992941" y="472126"/>
                </a:lnTo>
                <a:lnTo>
                  <a:pt x="986764" y="445115"/>
                </a:lnTo>
                <a:lnTo>
                  <a:pt x="1101196" y="445115"/>
                </a:lnTo>
                <a:lnTo>
                  <a:pt x="1104724" y="461482"/>
                </a:lnTo>
                <a:lnTo>
                  <a:pt x="1110744" y="508369"/>
                </a:lnTo>
                <a:lnTo>
                  <a:pt x="1112787" y="556393"/>
                </a:lnTo>
                <a:lnTo>
                  <a:pt x="1110744" y="604418"/>
                </a:lnTo>
                <a:lnTo>
                  <a:pt x="1104724" y="651305"/>
                </a:lnTo>
                <a:lnTo>
                  <a:pt x="1101196" y="667672"/>
                </a:lnTo>
                <a:close/>
              </a:path>
              <a:path w="1113154" h="1113154">
                <a:moveTo>
                  <a:pt x="541995" y="977305"/>
                </a:moveTo>
                <a:lnTo>
                  <a:pt x="412009" y="977305"/>
                </a:lnTo>
                <a:lnTo>
                  <a:pt x="388471" y="929921"/>
                </a:lnTo>
                <a:lnTo>
                  <a:pt x="367880" y="880945"/>
                </a:lnTo>
                <a:lnTo>
                  <a:pt x="350146" y="830517"/>
                </a:lnTo>
                <a:lnTo>
                  <a:pt x="335227" y="778951"/>
                </a:lnTo>
                <a:lnTo>
                  <a:pt x="450122" y="778951"/>
                </a:lnTo>
                <a:lnTo>
                  <a:pt x="465928" y="826037"/>
                </a:lnTo>
                <a:lnTo>
                  <a:pt x="484565" y="871749"/>
                </a:lnTo>
                <a:lnTo>
                  <a:pt x="505926" y="915977"/>
                </a:lnTo>
                <a:lnTo>
                  <a:pt x="529905" y="958617"/>
                </a:lnTo>
                <a:lnTo>
                  <a:pt x="541995" y="977305"/>
                </a:lnTo>
                <a:close/>
              </a:path>
              <a:path w="1113154" h="1113154">
                <a:moveTo>
                  <a:pt x="892322" y="999561"/>
                </a:moveTo>
                <a:lnTo>
                  <a:pt x="556393" y="999561"/>
                </a:lnTo>
                <a:lnTo>
                  <a:pt x="582882" y="958617"/>
                </a:lnTo>
                <a:lnTo>
                  <a:pt x="606861" y="915977"/>
                </a:lnTo>
                <a:lnTo>
                  <a:pt x="628222" y="871749"/>
                </a:lnTo>
                <a:lnTo>
                  <a:pt x="646859" y="826037"/>
                </a:lnTo>
                <a:lnTo>
                  <a:pt x="662665" y="778951"/>
                </a:lnTo>
                <a:lnTo>
                  <a:pt x="777560" y="778951"/>
                </a:lnTo>
                <a:lnTo>
                  <a:pt x="762629" y="830517"/>
                </a:lnTo>
                <a:lnTo>
                  <a:pt x="744907" y="880806"/>
                </a:lnTo>
                <a:lnTo>
                  <a:pt x="724316" y="929686"/>
                </a:lnTo>
                <a:lnTo>
                  <a:pt x="700778" y="977027"/>
                </a:lnTo>
                <a:lnTo>
                  <a:pt x="919881" y="977027"/>
                </a:lnTo>
                <a:lnTo>
                  <a:pt x="899229" y="994587"/>
                </a:lnTo>
                <a:lnTo>
                  <a:pt x="892322" y="999561"/>
                </a:lnTo>
                <a:close/>
              </a:path>
              <a:path w="1113154" h="1113154">
                <a:moveTo>
                  <a:pt x="919881" y="977027"/>
                </a:moveTo>
                <a:lnTo>
                  <a:pt x="700778" y="977027"/>
                </a:lnTo>
                <a:lnTo>
                  <a:pt x="750346" y="956578"/>
                </a:lnTo>
                <a:lnTo>
                  <a:pt x="796683" y="930558"/>
                </a:lnTo>
                <a:lnTo>
                  <a:pt x="839389" y="899376"/>
                </a:lnTo>
                <a:lnTo>
                  <a:pt x="878061" y="863440"/>
                </a:lnTo>
                <a:lnTo>
                  <a:pt x="912298" y="823162"/>
                </a:lnTo>
                <a:lnTo>
                  <a:pt x="941696" y="778951"/>
                </a:lnTo>
                <a:lnTo>
                  <a:pt x="1066288" y="778951"/>
                </a:lnTo>
                <a:lnTo>
                  <a:pt x="1044234" y="824143"/>
                </a:lnTo>
                <a:lnTo>
                  <a:pt x="1020844" y="862841"/>
                </a:lnTo>
                <a:lnTo>
                  <a:pt x="994499" y="899376"/>
                </a:lnTo>
                <a:lnTo>
                  <a:pt x="965313" y="933657"/>
                </a:lnTo>
                <a:lnTo>
                  <a:pt x="933507" y="965441"/>
                </a:lnTo>
                <a:lnTo>
                  <a:pt x="919881" y="97702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39253" y="5187517"/>
            <a:ext cx="1113155" cy="1113155"/>
          </a:xfrm>
          <a:custGeom>
            <a:avLst/>
            <a:gdLst/>
            <a:ahLst/>
            <a:cxnLst/>
            <a:rect l="l" t="t" r="r" b="b"/>
            <a:pathLst>
              <a:path w="1113155" h="1113154">
                <a:moveTo>
                  <a:pt x="859751" y="346062"/>
                </a:moveTo>
                <a:lnTo>
                  <a:pt x="754138" y="240893"/>
                </a:lnTo>
                <a:lnTo>
                  <a:pt x="547535" y="448322"/>
                </a:lnTo>
                <a:lnTo>
                  <a:pt x="354558" y="240233"/>
                </a:lnTo>
                <a:lnTo>
                  <a:pt x="245300" y="341591"/>
                </a:lnTo>
                <a:lnTo>
                  <a:pt x="442214" y="554012"/>
                </a:lnTo>
                <a:lnTo>
                  <a:pt x="239852" y="757262"/>
                </a:lnTo>
                <a:lnTo>
                  <a:pt x="345465" y="862431"/>
                </a:lnTo>
                <a:lnTo>
                  <a:pt x="543648" y="663435"/>
                </a:lnTo>
                <a:lnTo>
                  <a:pt x="749363" y="885240"/>
                </a:lnTo>
                <a:lnTo>
                  <a:pt x="858634" y="783945"/>
                </a:lnTo>
                <a:lnTo>
                  <a:pt x="648970" y="557745"/>
                </a:lnTo>
                <a:lnTo>
                  <a:pt x="859751" y="346062"/>
                </a:lnTo>
                <a:close/>
              </a:path>
              <a:path w="1113155" h="1113154">
                <a:moveTo>
                  <a:pt x="1112939" y="556475"/>
                </a:moveTo>
                <a:lnTo>
                  <a:pt x="1110894" y="508533"/>
                </a:lnTo>
                <a:lnTo>
                  <a:pt x="1104874" y="461695"/>
                </a:lnTo>
                <a:lnTo>
                  <a:pt x="1095032" y="416166"/>
                </a:lnTo>
                <a:lnTo>
                  <a:pt x="1081544" y="372071"/>
                </a:lnTo>
                <a:lnTo>
                  <a:pt x="1068222" y="338721"/>
                </a:lnTo>
                <a:lnTo>
                  <a:pt x="1068222" y="556475"/>
                </a:lnTo>
                <a:lnTo>
                  <a:pt x="1066126" y="602983"/>
                </a:lnTo>
                <a:lnTo>
                  <a:pt x="1059967" y="648347"/>
                </a:lnTo>
                <a:lnTo>
                  <a:pt x="1049909" y="692365"/>
                </a:lnTo>
                <a:lnTo>
                  <a:pt x="1036154" y="734860"/>
                </a:lnTo>
                <a:lnTo>
                  <a:pt x="1018870" y="775652"/>
                </a:lnTo>
                <a:lnTo>
                  <a:pt x="998258" y="814565"/>
                </a:lnTo>
                <a:lnTo>
                  <a:pt x="974471" y="851408"/>
                </a:lnTo>
                <a:lnTo>
                  <a:pt x="947712" y="886002"/>
                </a:lnTo>
                <a:lnTo>
                  <a:pt x="918171" y="918171"/>
                </a:lnTo>
                <a:lnTo>
                  <a:pt x="886002" y="947724"/>
                </a:lnTo>
                <a:lnTo>
                  <a:pt x="851408" y="974471"/>
                </a:lnTo>
                <a:lnTo>
                  <a:pt x="814565" y="998258"/>
                </a:lnTo>
                <a:lnTo>
                  <a:pt x="775652" y="1018870"/>
                </a:lnTo>
                <a:lnTo>
                  <a:pt x="734860" y="1036154"/>
                </a:lnTo>
                <a:lnTo>
                  <a:pt x="692365" y="1049909"/>
                </a:lnTo>
                <a:lnTo>
                  <a:pt x="648347" y="1059967"/>
                </a:lnTo>
                <a:lnTo>
                  <a:pt x="602983" y="1066126"/>
                </a:lnTo>
                <a:lnTo>
                  <a:pt x="556475" y="1068222"/>
                </a:lnTo>
                <a:lnTo>
                  <a:pt x="509955" y="1066126"/>
                </a:lnTo>
                <a:lnTo>
                  <a:pt x="464604" y="1059967"/>
                </a:lnTo>
                <a:lnTo>
                  <a:pt x="420585" y="1049909"/>
                </a:lnTo>
                <a:lnTo>
                  <a:pt x="378091" y="1036154"/>
                </a:lnTo>
                <a:lnTo>
                  <a:pt x="337286" y="1018870"/>
                </a:lnTo>
                <a:lnTo>
                  <a:pt x="298386" y="998258"/>
                </a:lnTo>
                <a:lnTo>
                  <a:pt x="261543" y="974471"/>
                </a:lnTo>
                <a:lnTo>
                  <a:pt x="226949" y="947724"/>
                </a:lnTo>
                <a:lnTo>
                  <a:pt x="194779" y="918171"/>
                </a:lnTo>
                <a:lnTo>
                  <a:pt x="165227" y="886002"/>
                </a:lnTo>
                <a:lnTo>
                  <a:pt x="138468" y="851408"/>
                </a:lnTo>
                <a:lnTo>
                  <a:pt x="114693" y="814565"/>
                </a:lnTo>
                <a:lnTo>
                  <a:pt x="94068" y="775652"/>
                </a:lnTo>
                <a:lnTo>
                  <a:pt x="76796" y="734860"/>
                </a:lnTo>
                <a:lnTo>
                  <a:pt x="63030" y="692365"/>
                </a:lnTo>
                <a:lnTo>
                  <a:pt x="52984" y="648347"/>
                </a:lnTo>
                <a:lnTo>
                  <a:pt x="46824" y="602983"/>
                </a:lnTo>
                <a:lnTo>
                  <a:pt x="44729" y="556475"/>
                </a:lnTo>
                <a:lnTo>
                  <a:pt x="46824" y="509955"/>
                </a:lnTo>
                <a:lnTo>
                  <a:pt x="52984" y="464604"/>
                </a:lnTo>
                <a:lnTo>
                  <a:pt x="63030" y="420585"/>
                </a:lnTo>
                <a:lnTo>
                  <a:pt x="76796" y="378091"/>
                </a:lnTo>
                <a:lnTo>
                  <a:pt x="94068" y="337299"/>
                </a:lnTo>
                <a:lnTo>
                  <a:pt x="114693" y="298386"/>
                </a:lnTo>
                <a:lnTo>
                  <a:pt x="138468" y="261543"/>
                </a:lnTo>
                <a:lnTo>
                  <a:pt x="165227" y="226949"/>
                </a:lnTo>
                <a:lnTo>
                  <a:pt x="194779" y="194779"/>
                </a:lnTo>
                <a:lnTo>
                  <a:pt x="226949" y="165227"/>
                </a:lnTo>
                <a:lnTo>
                  <a:pt x="261543" y="138468"/>
                </a:lnTo>
                <a:lnTo>
                  <a:pt x="298386" y="114693"/>
                </a:lnTo>
                <a:lnTo>
                  <a:pt x="337286" y="94068"/>
                </a:lnTo>
                <a:lnTo>
                  <a:pt x="378091" y="76796"/>
                </a:lnTo>
                <a:lnTo>
                  <a:pt x="420585" y="63042"/>
                </a:lnTo>
                <a:lnTo>
                  <a:pt x="464604" y="52984"/>
                </a:lnTo>
                <a:lnTo>
                  <a:pt x="509955" y="46824"/>
                </a:lnTo>
                <a:lnTo>
                  <a:pt x="556475" y="44729"/>
                </a:lnTo>
                <a:lnTo>
                  <a:pt x="602983" y="46824"/>
                </a:lnTo>
                <a:lnTo>
                  <a:pt x="648347" y="52984"/>
                </a:lnTo>
                <a:lnTo>
                  <a:pt x="692365" y="63042"/>
                </a:lnTo>
                <a:lnTo>
                  <a:pt x="734860" y="76796"/>
                </a:lnTo>
                <a:lnTo>
                  <a:pt x="775652" y="94068"/>
                </a:lnTo>
                <a:lnTo>
                  <a:pt x="814565" y="114693"/>
                </a:lnTo>
                <a:lnTo>
                  <a:pt x="851408" y="138468"/>
                </a:lnTo>
                <a:lnTo>
                  <a:pt x="886002" y="165227"/>
                </a:lnTo>
                <a:lnTo>
                  <a:pt x="918171" y="194779"/>
                </a:lnTo>
                <a:lnTo>
                  <a:pt x="947712" y="226949"/>
                </a:lnTo>
                <a:lnTo>
                  <a:pt x="974471" y="261543"/>
                </a:lnTo>
                <a:lnTo>
                  <a:pt x="998258" y="298386"/>
                </a:lnTo>
                <a:lnTo>
                  <a:pt x="1018870" y="337299"/>
                </a:lnTo>
                <a:lnTo>
                  <a:pt x="1036154" y="378091"/>
                </a:lnTo>
                <a:lnTo>
                  <a:pt x="1049909" y="420585"/>
                </a:lnTo>
                <a:lnTo>
                  <a:pt x="1059967" y="464604"/>
                </a:lnTo>
                <a:lnTo>
                  <a:pt x="1066126" y="509955"/>
                </a:lnTo>
                <a:lnTo>
                  <a:pt x="1068222" y="556475"/>
                </a:lnTo>
                <a:lnTo>
                  <a:pt x="1068222" y="338721"/>
                </a:lnTo>
                <a:lnTo>
                  <a:pt x="1044321" y="288950"/>
                </a:lnTo>
                <a:lnTo>
                  <a:pt x="1020914" y="250253"/>
                </a:lnTo>
                <a:lnTo>
                  <a:pt x="994537" y="213677"/>
                </a:lnTo>
                <a:lnTo>
                  <a:pt x="965365" y="179400"/>
                </a:lnTo>
                <a:lnTo>
                  <a:pt x="933551" y="147586"/>
                </a:lnTo>
                <a:lnTo>
                  <a:pt x="899274" y="118402"/>
                </a:lnTo>
                <a:lnTo>
                  <a:pt x="862698" y="92024"/>
                </a:lnTo>
                <a:lnTo>
                  <a:pt x="823988" y="68618"/>
                </a:lnTo>
                <a:lnTo>
                  <a:pt x="783323" y="48361"/>
                </a:lnTo>
                <a:lnTo>
                  <a:pt x="774230" y="44729"/>
                </a:lnTo>
                <a:lnTo>
                  <a:pt x="740867" y="31394"/>
                </a:lnTo>
                <a:lnTo>
                  <a:pt x="696785" y="17919"/>
                </a:lnTo>
                <a:lnTo>
                  <a:pt x="651243" y="8077"/>
                </a:lnTo>
                <a:lnTo>
                  <a:pt x="604418" y="2057"/>
                </a:lnTo>
                <a:lnTo>
                  <a:pt x="556475" y="0"/>
                </a:lnTo>
                <a:lnTo>
                  <a:pt x="508520" y="2057"/>
                </a:lnTo>
                <a:lnTo>
                  <a:pt x="461695" y="8077"/>
                </a:lnTo>
                <a:lnTo>
                  <a:pt x="416153" y="17919"/>
                </a:lnTo>
                <a:lnTo>
                  <a:pt x="372071" y="31394"/>
                </a:lnTo>
                <a:lnTo>
                  <a:pt x="329615" y="48361"/>
                </a:lnTo>
                <a:lnTo>
                  <a:pt x="288950" y="68618"/>
                </a:lnTo>
                <a:lnTo>
                  <a:pt x="250240" y="92024"/>
                </a:lnTo>
                <a:lnTo>
                  <a:pt x="213664" y="118402"/>
                </a:lnTo>
                <a:lnTo>
                  <a:pt x="179387" y="147586"/>
                </a:lnTo>
                <a:lnTo>
                  <a:pt x="147586" y="179400"/>
                </a:lnTo>
                <a:lnTo>
                  <a:pt x="118402" y="213677"/>
                </a:lnTo>
                <a:lnTo>
                  <a:pt x="92024" y="250253"/>
                </a:lnTo>
                <a:lnTo>
                  <a:pt x="68618" y="288950"/>
                </a:lnTo>
                <a:lnTo>
                  <a:pt x="48361" y="329615"/>
                </a:lnTo>
                <a:lnTo>
                  <a:pt x="31394" y="372071"/>
                </a:lnTo>
                <a:lnTo>
                  <a:pt x="17919" y="416166"/>
                </a:lnTo>
                <a:lnTo>
                  <a:pt x="8077" y="461695"/>
                </a:lnTo>
                <a:lnTo>
                  <a:pt x="2044" y="508533"/>
                </a:lnTo>
                <a:lnTo>
                  <a:pt x="1993" y="509955"/>
                </a:lnTo>
                <a:lnTo>
                  <a:pt x="0" y="556475"/>
                </a:lnTo>
                <a:lnTo>
                  <a:pt x="2044" y="604418"/>
                </a:lnTo>
                <a:lnTo>
                  <a:pt x="8077" y="651243"/>
                </a:lnTo>
                <a:lnTo>
                  <a:pt x="17919" y="696785"/>
                </a:lnTo>
                <a:lnTo>
                  <a:pt x="31394" y="740867"/>
                </a:lnTo>
                <a:lnTo>
                  <a:pt x="48361" y="783336"/>
                </a:lnTo>
                <a:lnTo>
                  <a:pt x="68618" y="824001"/>
                </a:lnTo>
                <a:lnTo>
                  <a:pt x="92024" y="862698"/>
                </a:lnTo>
                <a:lnTo>
                  <a:pt x="118402" y="899274"/>
                </a:lnTo>
                <a:lnTo>
                  <a:pt x="147586" y="933551"/>
                </a:lnTo>
                <a:lnTo>
                  <a:pt x="179387" y="965365"/>
                </a:lnTo>
                <a:lnTo>
                  <a:pt x="213664" y="994549"/>
                </a:lnTo>
                <a:lnTo>
                  <a:pt x="250240" y="1020914"/>
                </a:lnTo>
                <a:lnTo>
                  <a:pt x="288950" y="1044321"/>
                </a:lnTo>
                <a:lnTo>
                  <a:pt x="329615" y="1064590"/>
                </a:lnTo>
                <a:lnTo>
                  <a:pt x="372071" y="1081544"/>
                </a:lnTo>
                <a:lnTo>
                  <a:pt x="416153" y="1095032"/>
                </a:lnTo>
                <a:lnTo>
                  <a:pt x="461695" y="1104874"/>
                </a:lnTo>
                <a:lnTo>
                  <a:pt x="508520" y="1110894"/>
                </a:lnTo>
                <a:lnTo>
                  <a:pt x="556475" y="1112939"/>
                </a:lnTo>
                <a:lnTo>
                  <a:pt x="604418" y="1110894"/>
                </a:lnTo>
                <a:lnTo>
                  <a:pt x="651243" y="1104874"/>
                </a:lnTo>
                <a:lnTo>
                  <a:pt x="696785" y="1095032"/>
                </a:lnTo>
                <a:lnTo>
                  <a:pt x="740867" y="1081544"/>
                </a:lnTo>
                <a:lnTo>
                  <a:pt x="783323" y="1064590"/>
                </a:lnTo>
                <a:lnTo>
                  <a:pt x="823988" y="1044321"/>
                </a:lnTo>
                <a:lnTo>
                  <a:pt x="862698" y="1020914"/>
                </a:lnTo>
                <a:lnTo>
                  <a:pt x="899274" y="994549"/>
                </a:lnTo>
                <a:lnTo>
                  <a:pt x="933551" y="965365"/>
                </a:lnTo>
                <a:lnTo>
                  <a:pt x="965365" y="933551"/>
                </a:lnTo>
                <a:lnTo>
                  <a:pt x="994537" y="899274"/>
                </a:lnTo>
                <a:lnTo>
                  <a:pt x="1020914" y="862698"/>
                </a:lnTo>
                <a:lnTo>
                  <a:pt x="1044321" y="824001"/>
                </a:lnTo>
                <a:lnTo>
                  <a:pt x="1064590" y="783336"/>
                </a:lnTo>
                <a:lnTo>
                  <a:pt x="1081544" y="740867"/>
                </a:lnTo>
                <a:lnTo>
                  <a:pt x="1095032" y="696785"/>
                </a:lnTo>
                <a:lnTo>
                  <a:pt x="1104874" y="651243"/>
                </a:lnTo>
                <a:lnTo>
                  <a:pt x="1110894" y="604418"/>
                </a:lnTo>
                <a:lnTo>
                  <a:pt x="1110957" y="602983"/>
                </a:lnTo>
                <a:lnTo>
                  <a:pt x="1112939" y="55647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4902" y="1789454"/>
            <a:ext cx="9758680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65" dirty="0"/>
              <a:t>Voice</a:t>
            </a:r>
            <a:r>
              <a:rPr spc="315" dirty="0"/>
              <a:t> </a:t>
            </a:r>
            <a:r>
              <a:rPr spc="670" dirty="0"/>
              <a:t>Input</a:t>
            </a:r>
            <a:r>
              <a:rPr spc="320" dirty="0"/>
              <a:t> </a:t>
            </a:r>
            <a:r>
              <a:rPr spc="645" dirty="0"/>
              <a:t>Functionality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9350" y="4190065"/>
            <a:ext cx="384810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Speech</a:t>
            </a:r>
            <a:r>
              <a:rPr sz="27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Recognition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123" y="6607605"/>
            <a:ext cx="417131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2585" marR="5080" indent="-350520">
              <a:lnSpc>
                <a:spcPct val="136600"/>
              </a:lnSpc>
              <a:spcBef>
                <a:spcPts val="90"/>
              </a:spcBef>
            </a:pPr>
            <a:r>
              <a:rPr sz="215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app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uses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speech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recognition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convert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speech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into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text.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5935" y="4190065"/>
            <a:ext cx="34988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50" spc="300" dirty="0">
                <a:solidFill>
                  <a:srgbClr val="FEFEFE"/>
                </a:solidFill>
                <a:latin typeface="Arial MT"/>
                <a:cs typeface="Arial MT"/>
              </a:rPr>
              <a:t>Language</a:t>
            </a:r>
            <a:r>
              <a:rPr lang="en-IN" sz="27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lang="en-IN" sz="2750" spc="285" dirty="0">
                <a:solidFill>
                  <a:srgbClr val="FEFEFE"/>
                </a:solidFill>
                <a:latin typeface="Arial MT"/>
                <a:cs typeface="Arial MT"/>
              </a:rPr>
              <a:t>Support</a:t>
            </a:r>
            <a:endParaRPr sz="27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0065" y="6607605"/>
            <a:ext cx="5647870" cy="13407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330" marR="5080" indent="-88265">
              <a:lnSpc>
                <a:spcPct val="136600"/>
              </a:lnSpc>
              <a:spcBef>
                <a:spcPts val="90"/>
              </a:spcBef>
            </a:pPr>
            <a:r>
              <a:rPr lang="en-IN"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lang="en-IN"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IN"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</a:t>
            </a:r>
            <a:r>
              <a:rPr lang="en-IN"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IN"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supports</a:t>
            </a:r>
            <a:r>
              <a:rPr lang="en-IN"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Hindi language and converts into text as a combination of Hinglish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.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45626" y="4190065"/>
            <a:ext cx="3634104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Noise</a:t>
            </a:r>
            <a:r>
              <a:rPr sz="2750" spc="16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Cancellation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40487" y="6529856"/>
            <a:ext cx="3932554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62890">
              <a:lnSpc>
                <a:spcPct val="136600"/>
              </a:lnSpc>
              <a:spcBef>
                <a:spcPts val="90"/>
              </a:spcBef>
            </a:pP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Noise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cancellation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ensures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accurate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transcription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noise.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0074"/>
            <a:ext cx="8815705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spc="760" dirty="0"/>
              <a:t>Impact</a:t>
            </a:r>
            <a:r>
              <a:rPr spc="320" dirty="0"/>
              <a:t> </a:t>
            </a:r>
            <a:r>
              <a:rPr spc="615" dirty="0"/>
              <a:t>on</a:t>
            </a:r>
            <a:r>
              <a:rPr spc="320" dirty="0"/>
              <a:t> </a:t>
            </a:r>
            <a:r>
              <a:rPr spc="645" dirty="0"/>
              <a:t>Productivity </a:t>
            </a:r>
            <a:r>
              <a:rPr spc="610" dirty="0"/>
              <a:t>and</a:t>
            </a:r>
            <a:r>
              <a:rPr spc="315" dirty="0"/>
              <a:t> </a:t>
            </a:r>
            <a:r>
              <a:rPr spc="625" dirty="0"/>
              <a:t>Efficiency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3477" y="3668624"/>
            <a:ext cx="258635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35" dirty="0">
                <a:solidFill>
                  <a:srgbClr val="FEFEFE"/>
                </a:solidFill>
                <a:latin typeface="Arial MT"/>
                <a:cs typeface="Arial MT"/>
              </a:rPr>
              <a:t>Time</a:t>
            </a:r>
            <a:r>
              <a:rPr sz="27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65" dirty="0">
                <a:solidFill>
                  <a:srgbClr val="FEFEFE"/>
                </a:solidFill>
                <a:latin typeface="Arial MT"/>
                <a:cs typeface="Arial MT"/>
              </a:rPr>
              <a:t>Savings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1047" y="3668624"/>
            <a:ext cx="303212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65" dirty="0">
                <a:solidFill>
                  <a:srgbClr val="FEFEFE"/>
                </a:solidFill>
                <a:latin typeface="Arial MT"/>
                <a:cs typeface="Arial MT"/>
              </a:rPr>
              <a:t>Error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05" dirty="0">
                <a:solidFill>
                  <a:srgbClr val="FEFEFE"/>
                </a:solidFill>
                <a:latin typeface="Arial MT"/>
                <a:cs typeface="Arial MT"/>
              </a:rPr>
              <a:t>Reduction</a:t>
            </a:r>
            <a:endParaRPr sz="27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589598" y="1929715"/>
            <a:ext cx="6523355" cy="6443345"/>
            <a:chOff x="11589598" y="1929715"/>
            <a:chExt cx="6523355" cy="6443345"/>
          </a:xfrm>
        </p:grpSpPr>
        <p:sp>
          <p:nvSpPr>
            <p:cNvPr id="7" name="object 7"/>
            <p:cNvSpPr/>
            <p:nvPr/>
          </p:nvSpPr>
          <p:spPr>
            <a:xfrm>
              <a:off x="13512555" y="2140131"/>
              <a:ext cx="4295140" cy="5796280"/>
            </a:xfrm>
            <a:custGeom>
              <a:avLst/>
              <a:gdLst/>
              <a:ahLst/>
              <a:cxnLst/>
              <a:rect l="l" t="t" r="r" b="b"/>
              <a:pathLst>
                <a:path w="4295140" h="5796280">
                  <a:moveTo>
                    <a:pt x="3996588" y="5796084"/>
                  </a:moveTo>
                  <a:lnTo>
                    <a:pt x="3953229" y="5795240"/>
                  </a:lnTo>
                  <a:lnTo>
                    <a:pt x="3909582" y="5788101"/>
                  </a:lnTo>
                  <a:lnTo>
                    <a:pt x="3866207" y="5774346"/>
                  </a:lnTo>
                  <a:lnTo>
                    <a:pt x="3823661" y="5753655"/>
                  </a:lnTo>
                  <a:lnTo>
                    <a:pt x="471457" y="3819291"/>
                  </a:lnTo>
                  <a:lnTo>
                    <a:pt x="428619" y="3793007"/>
                  </a:lnTo>
                  <a:lnTo>
                    <a:pt x="387496" y="3764655"/>
                  </a:lnTo>
                  <a:lnTo>
                    <a:pt x="348142" y="3734325"/>
                  </a:lnTo>
                  <a:lnTo>
                    <a:pt x="310607" y="3702106"/>
                  </a:lnTo>
                  <a:lnTo>
                    <a:pt x="274944" y="3668087"/>
                  </a:lnTo>
                  <a:lnTo>
                    <a:pt x="241206" y="3632360"/>
                  </a:lnTo>
                  <a:lnTo>
                    <a:pt x="209443" y="3595012"/>
                  </a:lnTo>
                  <a:lnTo>
                    <a:pt x="179708" y="3556134"/>
                  </a:lnTo>
                  <a:lnTo>
                    <a:pt x="152053" y="3515816"/>
                  </a:lnTo>
                  <a:lnTo>
                    <a:pt x="126530" y="3474147"/>
                  </a:lnTo>
                  <a:lnTo>
                    <a:pt x="103192" y="3431218"/>
                  </a:lnTo>
                  <a:lnTo>
                    <a:pt x="82089" y="3387117"/>
                  </a:lnTo>
                  <a:lnTo>
                    <a:pt x="63274" y="3341934"/>
                  </a:lnTo>
                  <a:lnTo>
                    <a:pt x="46799" y="3295759"/>
                  </a:lnTo>
                  <a:lnTo>
                    <a:pt x="32716" y="3248683"/>
                  </a:lnTo>
                  <a:lnTo>
                    <a:pt x="21076" y="3200794"/>
                  </a:lnTo>
                  <a:lnTo>
                    <a:pt x="11933" y="3152182"/>
                  </a:lnTo>
                  <a:lnTo>
                    <a:pt x="5338" y="3102937"/>
                  </a:lnTo>
                  <a:lnTo>
                    <a:pt x="1343" y="3053148"/>
                  </a:lnTo>
                  <a:lnTo>
                    <a:pt x="0" y="3002906"/>
                  </a:lnTo>
                  <a:lnTo>
                    <a:pt x="0" y="314557"/>
                  </a:lnTo>
                  <a:lnTo>
                    <a:pt x="3396" y="267303"/>
                  </a:lnTo>
                  <a:lnTo>
                    <a:pt x="13215" y="222819"/>
                  </a:lnTo>
                  <a:lnTo>
                    <a:pt x="28897" y="181425"/>
                  </a:lnTo>
                  <a:lnTo>
                    <a:pt x="49886" y="143443"/>
                  </a:lnTo>
                  <a:lnTo>
                    <a:pt x="75623" y="109193"/>
                  </a:lnTo>
                  <a:lnTo>
                    <a:pt x="105551" y="78994"/>
                  </a:lnTo>
                  <a:lnTo>
                    <a:pt x="139111" y="53168"/>
                  </a:lnTo>
                  <a:lnTo>
                    <a:pt x="175747" y="32036"/>
                  </a:lnTo>
                  <a:lnTo>
                    <a:pt x="214901" y="15916"/>
                  </a:lnTo>
                  <a:lnTo>
                    <a:pt x="256014" y="5131"/>
                  </a:lnTo>
                  <a:lnTo>
                    <a:pt x="298530" y="0"/>
                  </a:lnTo>
                  <a:lnTo>
                    <a:pt x="341890" y="843"/>
                  </a:lnTo>
                  <a:lnTo>
                    <a:pt x="385536" y="7982"/>
                  </a:lnTo>
                  <a:lnTo>
                    <a:pt x="428911" y="21737"/>
                  </a:lnTo>
                  <a:lnTo>
                    <a:pt x="471457" y="42429"/>
                  </a:lnTo>
                  <a:lnTo>
                    <a:pt x="3820194" y="1976792"/>
                  </a:lnTo>
                  <a:lnTo>
                    <a:pt x="3863033" y="2002829"/>
                  </a:lnTo>
                  <a:lnTo>
                    <a:pt x="3904155" y="2030958"/>
                  </a:lnTo>
                  <a:lnTo>
                    <a:pt x="3943510" y="2061089"/>
                  </a:lnTo>
                  <a:lnTo>
                    <a:pt x="3981044" y="2093131"/>
                  </a:lnTo>
                  <a:lnTo>
                    <a:pt x="4016707" y="2126994"/>
                  </a:lnTo>
                  <a:lnTo>
                    <a:pt x="4050446" y="2162585"/>
                  </a:lnTo>
                  <a:lnTo>
                    <a:pt x="4082209" y="2199814"/>
                  </a:lnTo>
                  <a:lnTo>
                    <a:pt x="4111943" y="2238590"/>
                  </a:lnTo>
                  <a:lnTo>
                    <a:pt x="4139598" y="2278822"/>
                  </a:lnTo>
                  <a:lnTo>
                    <a:pt x="4165121" y="2320419"/>
                  </a:lnTo>
                  <a:lnTo>
                    <a:pt x="4188460" y="2363290"/>
                  </a:lnTo>
                  <a:lnTo>
                    <a:pt x="4209563" y="2407344"/>
                  </a:lnTo>
                  <a:lnTo>
                    <a:pt x="4228378" y="2452490"/>
                  </a:lnTo>
                  <a:lnTo>
                    <a:pt x="4244853" y="2498637"/>
                  </a:lnTo>
                  <a:lnTo>
                    <a:pt x="4258936" y="2545694"/>
                  </a:lnTo>
                  <a:lnTo>
                    <a:pt x="4270575" y="2593570"/>
                  </a:lnTo>
                  <a:lnTo>
                    <a:pt x="4279718" y="2642174"/>
                  </a:lnTo>
                  <a:lnTo>
                    <a:pt x="4286314" y="2691415"/>
                  </a:lnTo>
                  <a:lnTo>
                    <a:pt x="4290309" y="2741202"/>
                  </a:lnTo>
                  <a:lnTo>
                    <a:pt x="4291652" y="2791444"/>
                  </a:lnTo>
                  <a:lnTo>
                    <a:pt x="4295119" y="5481526"/>
                  </a:lnTo>
                  <a:lnTo>
                    <a:pt x="4291722" y="5528780"/>
                  </a:lnTo>
                  <a:lnTo>
                    <a:pt x="4281903" y="5573264"/>
                  </a:lnTo>
                  <a:lnTo>
                    <a:pt x="4266221" y="5614657"/>
                  </a:lnTo>
                  <a:lnTo>
                    <a:pt x="4245232" y="5652640"/>
                  </a:lnTo>
                  <a:lnTo>
                    <a:pt x="4219495" y="5686890"/>
                  </a:lnTo>
                  <a:lnTo>
                    <a:pt x="4189567" y="5717089"/>
                  </a:lnTo>
                  <a:lnTo>
                    <a:pt x="4156007" y="5742915"/>
                  </a:lnTo>
                  <a:lnTo>
                    <a:pt x="4119371" y="5764047"/>
                  </a:lnTo>
                  <a:lnTo>
                    <a:pt x="4080217" y="5780167"/>
                  </a:lnTo>
                  <a:lnTo>
                    <a:pt x="4039104" y="5790952"/>
                  </a:lnTo>
                  <a:lnTo>
                    <a:pt x="3996588" y="5796084"/>
                  </a:lnTo>
                  <a:close/>
                </a:path>
              </a:pathLst>
            </a:custGeom>
            <a:solidFill>
              <a:srgbClr val="DD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32535" y="2849892"/>
              <a:ext cx="3146425" cy="3388995"/>
            </a:xfrm>
            <a:custGeom>
              <a:avLst/>
              <a:gdLst/>
              <a:ahLst/>
              <a:cxnLst/>
              <a:rect l="l" t="t" r="r" b="b"/>
              <a:pathLst>
                <a:path w="3146425" h="3388995">
                  <a:moveTo>
                    <a:pt x="523455" y="1513166"/>
                  </a:moveTo>
                  <a:lnTo>
                    <a:pt x="0" y="1208100"/>
                  </a:lnTo>
                  <a:lnTo>
                    <a:pt x="0" y="1575562"/>
                  </a:lnTo>
                  <a:lnTo>
                    <a:pt x="523455" y="1875421"/>
                  </a:lnTo>
                  <a:lnTo>
                    <a:pt x="523455" y="1513166"/>
                  </a:lnTo>
                  <a:close/>
                </a:path>
                <a:path w="3146425" h="3388995">
                  <a:moveTo>
                    <a:pt x="523455" y="909980"/>
                  </a:moveTo>
                  <a:lnTo>
                    <a:pt x="0" y="604913"/>
                  </a:lnTo>
                  <a:lnTo>
                    <a:pt x="0" y="972375"/>
                  </a:lnTo>
                  <a:lnTo>
                    <a:pt x="523455" y="1273975"/>
                  </a:lnTo>
                  <a:lnTo>
                    <a:pt x="523455" y="909980"/>
                  </a:lnTo>
                  <a:close/>
                </a:path>
                <a:path w="3146425" h="3388995">
                  <a:moveTo>
                    <a:pt x="523455" y="305054"/>
                  </a:moveTo>
                  <a:lnTo>
                    <a:pt x="0" y="0"/>
                  </a:lnTo>
                  <a:lnTo>
                    <a:pt x="0" y="367449"/>
                  </a:lnTo>
                  <a:lnTo>
                    <a:pt x="523455" y="667321"/>
                  </a:lnTo>
                  <a:lnTo>
                    <a:pt x="523455" y="305054"/>
                  </a:lnTo>
                  <a:close/>
                </a:path>
                <a:path w="3146425" h="3388995">
                  <a:moveTo>
                    <a:pt x="3145942" y="3388601"/>
                  </a:moveTo>
                  <a:lnTo>
                    <a:pt x="3142475" y="1814766"/>
                  </a:lnTo>
                  <a:lnTo>
                    <a:pt x="837184" y="483590"/>
                  </a:lnTo>
                  <a:lnTo>
                    <a:pt x="837184" y="2053958"/>
                  </a:lnTo>
                  <a:lnTo>
                    <a:pt x="3145942" y="3388601"/>
                  </a:lnTo>
                  <a:close/>
                </a:path>
              </a:pathLst>
            </a:custGeom>
            <a:solidFill>
              <a:srgbClr val="BC8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74283" y="1969364"/>
              <a:ext cx="4295140" cy="5850255"/>
            </a:xfrm>
            <a:custGeom>
              <a:avLst/>
              <a:gdLst/>
              <a:ahLst/>
              <a:cxnLst/>
              <a:rect l="l" t="t" r="r" b="b"/>
              <a:pathLst>
                <a:path w="4295140" h="5850255">
                  <a:moveTo>
                    <a:pt x="4007391" y="5849889"/>
                  </a:moveTo>
                  <a:lnTo>
                    <a:pt x="4029924" y="2807947"/>
                  </a:lnTo>
                  <a:lnTo>
                    <a:pt x="3719663" y="2235957"/>
                  </a:lnTo>
                  <a:lnTo>
                    <a:pt x="209729" y="213195"/>
                  </a:lnTo>
                  <a:lnTo>
                    <a:pt x="0" y="149063"/>
                  </a:lnTo>
                  <a:lnTo>
                    <a:pt x="261728" y="0"/>
                  </a:lnTo>
                  <a:lnTo>
                    <a:pt x="455858" y="38132"/>
                  </a:lnTo>
                  <a:lnTo>
                    <a:pt x="3887793" y="2022761"/>
                  </a:lnTo>
                  <a:lnTo>
                    <a:pt x="4239653" y="2359022"/>
                  </a:lnTo>
                  <a:lnTo>
                    <a:pt x="4293385" y="2795814"/>
                  </a:lnTo>
                  <a:lnTo>
                    <a:pt x="4295118" y="5593361"/>
                  </a:lnTo>
                  <a:lnTo>
                    <a:pt x="4007391" y="5849889"/>
                  </a:lnTo>
                  <a:close/>
                </a:path>
              </a:pathLst>
            </a:custGeom>
            <a:solidFill>
              <a:srgbClr val="DD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9598" y="1929715"/>
              <a:ext cx="6523137" cy="64429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84324" y="4385309"/>
            <a:ext cx="2809240" cy="2083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25"/>
              </a:spcBef>
            </a:pPr>
            <a:r>
              <a:rPr sz="6600" spc="715" dirty="0">
                <a:solidFill>
                  <a:srgbClr val="FEFEFE"/>
                </a:solidFill>
                <a:latin typeface="Arial MT"/>
                <a:cs typeface="Arial MT"/>
              </a:rPr>
              <a:t>60%</a:t>
            </a:r>
            <a:endParaRPr sz="6600">
              <a:latin typeface="Arial MT"/>
              <a:cs typeface="Arial MT"/>
            </a:endParaRPr>
          </a:p>
          <a:p>
            <a:pPr marL="344170" marR="5080" indent="-332105">
              <a:lnSpc>
                <a:spcPct val="136600"/>
              </a:lnSpc>
              <a:spcBef>
                <a:spcPts val="1195"/>
              </a:spcBef>
            </a:pPr>
            <a:r>
              <a:rPr sz="215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Voice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input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speeds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up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form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completion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7866" y="4385309"/>
            <a:ext cx="3605529" cy="2092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91540">
              <a:lnSpc>
                <a:spcPct val="100000"/>
              </a:lnSpc>
              <a:spcBef>
                <a:spcPts val="125"/>
              </a:spcBef>
            </a:pPr>
            <a:r>
              <a:rPr sz="6600" spc="715" dirty="0">
                <a:solidFill>
                  <a:srgbClr val="FEFEFE"/>
                </a:solidFill>
                <a:latin typeface="Arial MT"/>
                <a:cs typeface="Arial MT"/>
              </a:rPr>
              <a:t>85%</a:t>
            </a:r>
            <a:endParaRPr sz="6600">
              <a:latin typeface="Arial MT"/>
              <a:cs typeface="Arial MT"/>
            </a:endParaRPr>
          </a:p>
          <a:p>
            <a:pPr marL="969010" marR="5080" indent="-956944">
              <a:lnSpc>
                <a:spcPct val="136600"/>
              </a:lnSpc>
              <a:spcBef>
                <a:spcPts val="127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Speech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recognition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reduces </a:t>
            </a:r>
            <a:r>
              <a:rPr sz="215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typing</a:t>
            </a:r>
            <a:r>
              <a:rPr sz="21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errors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1570" y="6940598"/>
            <a:ext cx="4313555" cy="27101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730"/>
              </a:spcBef>
            </a:pP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User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10" dirty="0">
                <a:solidFill>
                  <a:srgbClr val="FEFEFE"/>
                </a:solidFill>
                <a:latin typeface="Arial MT"/>
                <a:cs typeface="Arial MT"/>
              </a:rPr>
              <a:t>Satisfaction</a:t>
            </a:r>
            <a:endParaRPr sz="2750">
              <a:latin typeface="Arial MT"/>
              <a:cs typeface="Arial MT"/>
            </a:endParaRPr>
          </a:p>
          <a:p>
            <a:pPr marL="1257935">
              <a:lnSpc>
                <a:spcPct val="100000"/>
              </a:lnSpc>
              <a:spcBef>
                <a:spcPts val="1540"/>
              </a:spcBef>
            </a:pPr>
            <a:r>
              <a:rPr sz="6600" spc="715" dirty="0">
                <a:solidFill>
                  <a:srgbClr val="FEFEFE"/>
                </a:solidFill>
                <a:latin typeface="Arial MT"/>
                <a:cs typeface="Arial MT"/>
              </a:rPr>
              <a:t>92%</a:t>
            </a:r>
            <a:endParaRPr sz="6600">
              <a:latin typeface="Arial MT"/>
              <a:cs typeface="Arial MT"/>
            </a:endParaRPr>
          </a:p>
          <a:p>
            <a:pPr marL="12700" marR="5080" indent="403225">
              <a:lnSpc>
                <a:spcPct val="136600"/>
              </a:lnSpc>
              <a:spcBef>
                <a:spcPts val="690"/>
              </a:spcBef>
            </a:pP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Voice</a:t>
            </a:r>
            <a:r>
              <a:rPr sz="215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interaction</a:t>
            </a:r>
            <a:r>
              <a:rPr sz="215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enhances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accessibility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satisfaction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351" rIns="0" bIns="0" rtlCol="0">
            <a:spAutoFit/>
          </a:bodyPr>
          <a:lstStyle/>
          <a:p>
            <a:pPr marL="492759" marR="5080">
              <a:lnSpc>
                <a:spcPct val="115900"/>
              </a:lnSpc>
              <a:spcBef>
                <a:spcPts val="100"/>
              </a:spcBef>
            </a:pPr>
            <a:r>
              <a:rPr sz="5500" spc="-405" dirty="0">
                <a:solidFill>
                  <a:srgbClr val="FFFFFF"/>
                </a:solidFill>
                <a:latin typeface="Arial Black"/>
                <a:cs typeface="Arial Black"/>
              </a:rPr>
              <a:t>Advantages</a:t>
            </a:r>
            <a:r>
              <a:rPr sz="5500" spc="-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500" spc="-12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5500" spc="-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500" spc="-28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5500" spc="-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500" spc="-315" dirty="0">
                <a:solidFill>
                  <a:srgbClr val="FFFFFF"/>
                </a:solidFill>
                <a:latin typeface="Arial Black"/>
                <a:cs typeface="Arial Black"/>
              </a:rPr>
              <a:t>Voice-</a:t>
            </a:r>
            <a:r>
              <a:rPr sz="5500" spc="-350" dirty="0">
                <a:solidFill>
                  <a:srgbClr val="FFFFFF"/>
                </a:solidFill>
                <a:latin typeface="Arial Black"/>
                <a:cs typeface="Arial Black"/>
              </a:rPr>
              <a:t>Enabled </a:t>
            </a:r>
            <a:r>
              <a:rPr sz="5500" spc="-490" dirty="0">
                <a:solidFill>
                  <a:srgbClr val="FFFFFF"/>
                </a:solidFill>
                <a:latin typeface="Arial Black"/>
                <a:cs typeface="Arial Black"/>
              </a:rPr>
              <a:t>Bank</a:t>
            </a:r>
            <a:r>
              <a:rPr sz="5500" spc="-5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500" spc="-315" dirty="0">
                <a:solidFill>
                  <a:srgbClr val="FFFFFF"/>
                </a:solidFill>
                <a:latin typeface="Arial Black"/>
                <a:cs typeface="Arial Black"/>
              </a:rPr>
              <a:t>Form</a:t>
            </a:r>
            <a:r>
              <a:rPr sz="5500" spc="-5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500" spc="-310" dirty="0">
                <a:solidFill>
                  <a:srgbClr val="FFFFFF"/>
                </a:solidFill>
                <a:latin typeface="Arial Black"/>
                <a:cs typeface="Arial Black"/>
              </a:rPr>
              <a:t>Application:</a:t>
            </a:r>
            <a:endParaRPr sz="55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910" y="3864060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910" y="5064210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910" y="626435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910" y="7464510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910" y="8664659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>
                <a:latin typeface="Arial Black"/>
                <a:cs typeface="Arial Black"/>
              </a:rPr>
              <a:t>Faster</a:t>
            </a:r>
            <a:r>
              <a:rPr spc="-160" dirty="0">
                <a:latin typeface="Arial Black"/>
                <a:cs typeface="Arial Black"/>
              </a:rPr>
              <a:t> </a:t>
            </a:r>
            <a:r>
              <a:rPr spc="-90" dirty="0">
                <a:latin typeface="Arial Black"/>
                <a:cs typeface="Arial Black"/>
              </a:rPr>
              <a:t>Form</a:t>
            </a:r>
            <a:r>
              <a:rPr spc="-155" dirty="0">
                <a:latin typeface="Arial Black"/>
                <a:cs typeface="Arial Black"/>
              </a:rPr>
              <a:t> </a:t>
            </a:r>
            <a:r>
              <a:rPr spc="-95" dirty="0">
                <a:latin typeface="Arial Black"/>
                <a:cs typeface="Arial Black"/>
              </a:rPr>
              <a:t>Completion</a:t>
            </a:r>
            <a:r>
              <a:rPr spc="-155" dirty="0">
                <a:latin typeface="Arial Black"/>
                <a:cs typeface="Arial Black"/>
              </a:rPr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60" dirty="0"/>
              <a:t>Voice</a:t>
            </a:r>
            <a:r>
              <a:rPr spc="-114" dirty="0"/>
              <a:t> </a:t>
            </a:r>
            <a:r>
              <a:rPr spc="-20" dirty="0"/>
              <a:t>input</a:t>
            </a:r>
            <a:r>
              <a:rPr spc="-120" dirty="0"/>
              <a:t> </a:t>
            </a:r>
            <a:r>
              <a:rPr spc="-20" dirty="0"/>
              <a:t>accelerates</a:t>
            </a:r>
            <a:r>
              <a:rPr spc="-114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-30" dirty="0"/>
              <a:t>process</a:t>
            </a:r>
            <a:r>
              <a:rPr spc="-120" dirty="0"/>
              <a:t> </a:t>
            </a:r>
            <a:r>
              <a:rPr spc="-25" dirty="0"/>
              <a:t>by</a:t>
            </a: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pc="-45" dirty="0"/>
              <a:t>eliminating</a:t>
            </a:r>
            <a:r>
              <a:rPr spc="-140" dirty="0"/>
              <a:t> </a:t>
            </a:r>
            <a:r>
              <a:rPr dirty="0"/>
              <a:t>manual</a:t>
            </a:r>
            <a:r>
              <a:rPr spc="-140" dirty="0"/>
              <a:t> </a:t>
            </a:r>
            <a:r>
              <a:rPr spc="-10" dirty="0"/>
              <a:t>typing.</a:t>
            </a:r>
          </a:p>
          <a:p>
            <a:pPr marL="12700" marR="508000">
              <a:lnSpc>
                <a:spcPts val="4730"/>
              </a:lnSpc>
              <a:spcBef>
                <a:spcPts val="470"/>
              </a:spcBef>
            </a:pPr>
            <a:r>
              <a:rPr spc="-75" dirty="0">
                <a:latin typeface="Arial Black"/>
                <a:cs typeface="Arial Black"/>
              </a:rPr>
              <a:t>Error</a:t>
            </a:r>
            <a:r>
              <a:rPr spc="-155" dirty="0">
                <a:latin typeface="Arial Black"/>
                <a:cs typeface="Arial Black"/>
              </a:rPr>
              <a:t> </a:t>
            </a:r>
            <a:r>
              <a:rPr spc="-114" dirty="0">
                <a:latin typeface="Arial Black"/>
                <a:cs typeface="Arial Black"/>
              </a:rPr>
              <a:t>Reduction</a:t>
            </a:r>
            <a:r>
              <a:rPr spc="-155" dirty="0">
                <a:latin typeface="Arial Black"/>
                <a:cs typeface="Arial Black"/>
              </a:rPr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dirty="0"/>
              <a:t>Speech</a:t>
            </a:r>
            <a:r>
              <a:rPr spc="-110" dirty="0"/>
              <a:t> </a:t>
            </a:r>
            <a:r>
              <a:rPr spc="-40" dirty="0"/>
              <a:t>recognition</a:t>
            </a:r>
            <a:r>
              <a:rPr spc="-114" dirty="0"/>
              <a:t> </a:t>
            </a:r>
            <a:r>
              <a:rPr spc="-60" dirty="0"/>
              <a:t>minimizes</a:t>
            </a:r>
            <a:r>
              <a:rPr spc="-114" dirty="0"/>
              <a:t> </a:t>
            </a:r>
            <a:r>
              <a:rPr spc="-65" dirty="0"/>
              <a:t>typing</a:t>
            </a:r>
            <a:r>
              <a:rPr spc="-114" dirty="0"/>
              <a:t> </a:t>
            </a:r>
            <a:r>
              <a:rPr spc="-45" dirty="0"/>
              <a:t>mistakes</a:t>
            </a:r>
            <a:r>
              <a:rPr spc="-110" dirty="0"/>
              <a:t> </a:t>
            </a:r>
            <a:r>
              <a:rPr spc="-25" dirty="0"/>
              <a:t>and incorrect</a:t>
            </a:r>
            <a:r>
              <a:rPr spc="-125" dirty="0"/>
              <a:t> </a:t>
            </a:r>
            <a:r>
              <a:rPr spc="-10" dirty="0"/>
              <a:t>entries.</a:t>
            </a: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pc="-80" dirty="0">
                <a:latin typeface="Arial Black"/>
                <a:cs typeface="Arial Black"/>
              </a:rPr>
              <a:t>Improved</a:t>
            </a:r>
            <a:r>
              <a:rPr spc="-145" dirty="0">
                <a:latin typeface="Arial Black"/>
                <a:cs typeface="Arial Black"/>
              </a:rPr>
              <a:t> </a:t>
            </a:r>
            <a:r>
              <a:rPr spc="-160" dirty="0">
                <a:latin typeface="Arial Black"/>
                <a:cs typeface="Arial Black"/>
              </a:rPr>
              <a:t>Accessibility</a:t>
            </a:r>
            <a:r>
              <a:rPr spc="-145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–</a:t>
            </a:r>
            <a:r>
              <a:rPr spc="-140" dirty="0">
                <a:latin typeface="Arial Black"/>
                <a:cs typeface="Arial Black"/>
              </a:rPr>
              <a:t> </a:t>
            </a:r>
            <a:r>
              <a:rPr spc="-60" dirty="0"/>
              <a:t>Voice</a:t>
            </a:r>
            <a:r>
              <a:rPr spc="-105" dirty="0"/>
              <a:t> </a:t>
            </a:r>
            <a:r>
              <a:rPr spc="-25" dirty="0"/>
              <a:t>interaction</a:t>
            </a:r>
            <a:r>
              <a:rPr spc="-105" dirty="0"/>
              <a:t> </a:t>
            </a:r>
            <a:r>
              <a:rPr spc="-30" dirty="0"/>
              <a:t>makes</a:t>
            </a:r>
            <a:r>
              <a:rPr spc="-105" dirty="0"/>
              <a:t> </a:t>
            </a:r>
            <a:r>
              <a:rPr spc="-25" dirty="0"/>
              <a:t>forms</a:t>
            </a:r>
            <a:r>
              <a:rPr spc="-100" dirty="0"/>
              <a:t> </a:t>
            </a:r>
            <a:r>
              <a:rPr spc="-40" dirty="0"/>
              <a:t>accessible</a:t>
            </a:r>
            <a:r>
              <a:rPr spc="-105" dirty="0"/>
              <a:t> </a:t>
            </a:r>
            <a:r>
              <a:rPr spc="-25" dirty="0"/>
              <a:t>to</a:t>
            </a: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pc="-20" dirty="0"/>
              <a:t>users</a:t>
            </a:r>
            <a:r>
              <a:rPr spc="-160" dirty="0"/>
              <a:t> </a:t>
            </a:r>
            <a:r>
              <a:rPr spc="-10" dirty="0"/>
              <a:t>with</a:t>
            </a:r>
            <a:r>
              <a:rPr spc="-155" dirty="0"/>
              <a:t> </a:t>
            </a:r>
            <a:r>
              <a:rPr spc="-10" dirty="0"/>
              <a:t>disabilities.</a:t>
            </a:r>
          </a:p>
          <a:p>
            <a:pPr marL="12700" marR="5080">
              <a:lnSpc>
                <a:spcPts val="4730"/>
              </a:lnSpc>
              <a:spcBef>
                <a:spcPts val="470"/>
              </a:spcBef>
            </a:pPr>
            <a:r>
              <a:rPr spc="-140" dirty="0">
                <a:latin typeface="Arial Black"/>
                <a:cs typeface="Arial Black"/>
              </a:rPr>
              <a:t>Enhanced </a:t>
            </a:r>
            <a:r>
              <a:rPr spc="-150" dirty="0">
                <a:latin typeface="Arial Black"/>
                <a:cs typeface="Arial Black"/>
              </a:rPr>
              <a:t>User</a:t>
            </a:r>
            <a:r>
              <a:rPr spc="-140" dirty="0">
                <a:latin typeface="Arial Black"/>
                <a:cs typeface="Arial Black"/>
              </a:rPr>
              <a:t> </a:t>
            </a:r>
            <a:r>
              <a:rPr spc="-155" dirty="0">
                <a:latin typeface="Arial Black"/>
                <a:cs typeface="Arial Black"/>
              </a:rPr>
              <a:t>Experience</a:t>
            </a:r>
            <a:r>
              <a:rPr spc="-140" dirty="0">
                <a:latin typeface="Arial Black"/>
                <a:cs typeface="Arial Black"/>
              </a:rPr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20" dirty="0"/>
              <a:t>Streamlined,</a:t>
            </a:r>
            <a:r>
              <a:rPr spc="-100" dirty="0"/>
              <a:t> </a:t>
            </a:r>
            <a:r>
              <a:rPr spc="-120" dirty="0"/>
              <a:t>hands-</a:t>
            </a:r>
            <a:r>
              <a:rPr dirty="0"/>
              <a:t>free</a:t>
            </a:r>
            <a:r>
              <a:rPr spc="-100" dirty="0"/>
              <a:t> </a:t>
            </a:r>
            <a:r>
              <a:rPr spc="-25" dirty="0"/>
              <a:t>interaction</a:t>
            </a:r>
            <a:r>
              <a:rPr spc="-100" dirty="0"/>
              <a:t> </a:t>
            </a:r>
            <a:r>
              <a:rPr spc="-10" dirty="0"/>
              <a:t>makes </a:t>
            </a:r>
            <a:r>
              <a:rPr spc="-145" dirty="0"/>
              <a:t>form-</a:t>
            </a:r>
            <a:r>
              <a:rPr spc="-85" dirty="0"/>
              <a:t>filling</a:t>
            </a:r>
            <a:r>
              <a:rPr spc="-75" dirty="0"/>
              <a:t> </a:t>
            </a:r>
            <a:r>
              <a:rPr dirty="0"/>
              <a:t>more</a:t>
            </a:r>
            <a:r>
              <a:rPr spc="-70" dirty="0"/>
              <a:t> </a:t>
            </a:r>
            <a:r>
              <a:rPr spc="-10" dirty="0"/>
              <a:t>convenient.</a:t>
            </a: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pc="-95" dirty="0">
                <a:latin typeface="Arial Black"/>
                <a:cs typeface="Arial Black"/>
              </a:rPr>
              <a:t>Higher</a:t>
            </a:r>
            <a:r>
              <a:rPr spc="-165" dirty="0">
                <a:latin typeface="Arial Black"/>
                <a:cs typeface="Arial Black"/>
              </a:rPr>
              <a:t> </a:t>
            </a:r>
            <a:r>
              <a:rPr spc="-150" dirty="0">
                <a:latin typeface="Arial Black"/>
                <a:cs typeface="Arial Black"/>
              </a:rPr>
              <a:t>User</a:t>
            </a:r>
            <a:r>
              <a:rPr spc="-160" dirty="0">
                <a:latin typeface="Arial Black"/>
                <a:cs typeface="Arial Black"/>
              </a:rPr>
              <a:t> </a:t>
            </a:r>
            <a:r>
              <a:rPr spc="-130" dirty="0">
                <a:latin typeface="Arial Black"/>
                <a:cs typeface="Arial Black"/>
              </a:rPr>
              <a:t>Satisfaction</a:t>
            </a:r>
            <a:r>
              <a:rPr spc="-160" dirty="0">
                <a:latin typeface="Arial Black"/>
                <a:cs typeface="Arial Black"/>
              </a:rPr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dirty="0"/>
              <a:t>Easier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20" dirty="0"/>
              <a:t>faster</a:t>
            </a:r>
            <a:r>
              <a:rPr spc="-120" dirty="0"/>
              <a:t> </a:t>
            </a:r>
            <a:r>
              <a:rPr spc="-10" dirty="0"/>
              <a:t>form</a:t>
            </a:r>
            <a:r>
              <a:rPr spc="-120" dirty="0"/>
              <a:t> </a:t>
            </a:r>
            <a:r>
              <a:rPr spc="-45" dirty="0"/>
              <a:t>submission</a:t>
            </a:r>
            <a:r>
              <a:rPr spc="-120" dirty="0"/>
              <a:t> </a:t>
            </a:r>
            <a:r>
              <a:rPr spc="-10" dirty="0"/>
              <a:t>increases</a:t>
            </a: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pc="-20" dirty="0"/>
              <a:t>overall</a:t>
            </a:r>
            <a:r>
              <a:rPr spc="-140" dirty="0"/>
              <a:t> </a:t>
            </a:r>
            <a:r>
              <a:rPr spc="-10" dirty="0"/>
              <a:t>satisfaction.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62970" y="2219320"/>
            <a:ext cx="4763737" cy="73772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7" y="1146188"/>
            <a:ext cx="9247505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15" dirty="0"/>
              <a:t>Real-</a:t>
            </a:r>
            <a:r>
              <a:rPr spc="545" dirty="0"/>
              <a:t>World</a:t>
            </a:r>
            <a:r>
              <a:rPr spc="345" dirty="0"/>
              <a:t> </a:t>
            </a:r>
            <a:r>
              <a:rPr spc="645" dirty="0"/>
              <a:t>Applications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2934" y="2668191"/>
            <a:ext cx="2686049" cy="20850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6287" y="3655380"/>
            <a:ext cx="2584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1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3821" y="2904941"/>
            <a:ext cx="516636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25" dirty="0">
                <a:solidFill>
                  <a:srgbClr val="FEFEFE"/>
                </a:solidFill>
                <a:latin typeface="Arial MT"/>
                <a:cs typeface="Arial MT"/>
              </a:rPr>
              <a:t>Healthcare</a:t>
            </a:r>
            <a:r>
              <a:rPr sz="2750" spc="19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20" dirty="0">
                <a:solidFill>
                  <a:srgbClr val="FEFEFE"/>
                </a:solidFill>
                <a:latin typeface="Arial MT"/>
                <a:cs typeface="Arial MT"/>
              </a:rPr>
              <a:t>Documentation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3821" y="3424224"/>
            <a:ext cx="863028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Simplifies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patient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intake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forms,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medical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histories,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other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critical documentation.</a:t>
            </a:r>
            <a:endParaRPr sz="215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7976" y="4771876"/>
            <a:ext cx="14846935" cy="2140585"/>
            <a:chOff x="2377976" y="4771876"/>
            <a:chExt cx="14846935" cy="2140585"/>
          </a:xfrm>
        </p:grpSpPr>
        <p:sp>
          <p:nvSpPr>
            <p:cNvPr id="9" name="object 9"/>
            <p:cNvSpPr/>
            <p:nvPr/>
          </p:nvSpPr>
          <p:spPr>
            <a:xfrm>
              <a:off x="6483846" y="4771876"/>
              <a:ext cx="10741660" cy="19050"/>
            </a:xfrm>
            <a:custGeom>
              <a:avLst/>
              <a:gdLst/>
              <a:ahLst/>
              <a:cxnLst/>
              <a:rect l="l" t="t" r="r" b="b"/>
              <a:pathLst>
                <a:path w="10741660" h="19050">
                  <a:moveTo>
                    <a:pt x="10736770" y="19050"/>
                  </a:moveTo>
                  <a:lnTo>
                    <a:pt x="4286" y="19050"/>
                  </a:lnTo>
                  <a:lnTo>
                    <a:pt x="0" y="1476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10736770" y="0"/>
                  </a:lnTo>
                  <a:lnTo>
                    <a:pt x="10741056" y="4286"/>
                  </a:lnTo>
                  <a:lnTo>
                    <a:pt x="10741056" y="14763"/>
                  </a:lnTo>
                  <a:lnTo>
                    <a:pt x="10736770" y="1905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7976" y="4826347"/>
              <a:ext cx="5379151" cy="20859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57563" y="5542968"/>
            <a:ext cx="2584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2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8930" y="5063096"/>
            <a:ext cx="794258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15" dirty="0">
                <a:solidFill>
                  <a:srgbClr val="FEFEFE"/>
                </a:solidFill>
                <a:latin typeface="Arial MT"/>
                <a:cs typeface="Arial MT"/>
              </a:rPr>
              <a:t>Customer</a:t>
            </a:r>
            <a:r>
              <a:rPr sz="2750" spc="16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Service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80"/>
              </a:spcBef>
            </a:pP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Streamlines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customer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inquiries,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feedback</a:t>
            </a:r>
            <a:r>
              <a:rPr sz="215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forms,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support requests.</a:t>
            </a:r>
            <a:endParaRPr sz="215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2867" y="6930032"/>
            <a:ext cx="16192500" cy="2140585"/>
            <a:chOff x="1032867" y="6930032"/>
            <a:chExt cx="16192500" cy="2140585"/>
          </a:xfrm>
        </p:grpSpPr>
        <p:sp>
          <p:nvSpPr>
            <p:cNvPr id="14" name="object 14"/>
            <p:cNvSpPr/>
            <p:nvPr/>
          </p:nvSpPr>
          <p:spPr>
            <a:xfrm>
              <a:off x="7828955" y="6930032"/>
              <a:ext cx="9396095" cy="19050"/>
            </a:xfrm>
            <a:custGeom>
              <a:avLst/>
              <a:gdLst/>
              <a:ahLst/>
              <a:cxnLst/>
              <a:rect l="l" t="t" r="r" b="b"/>
              <a:pathLst>
                <a:path w="9396094" h="19050">
                  <a:moveTo>
                    <a:pt x="9391649" y="19050"/>
                  </a:moveTo>
                  <a:lnTo>
                    <a:pt x="4286" y="19050"/>
                  </a:lnTo>
                  <a:lnTo>
                    <a:pt x="0" y="1476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9391649" y="0"/>
                  </a:lnTo>
                  <a:lnTo>
                    <a:pt x="9395935" y="4286"/>
                  </a:lnTo>
                  <a:lnTo>
                    <a:pt x="9395935" y="14763"/>
                  </a:lnTo>
                  <a:lnTo>
                    <a:pt x="9391649" y="1905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867" y="6984503"/>
              <a:ext cx="8067674" cy="20859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52949" y="7701124"/>
            <a:ext cx="2584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3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3889" y="7221253"/>
            <a:ext cx="715962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10" dirty="0">
                <a:solidFill>
                  <a:srgbClr val="FEFEFE"/>
                </a:solidFill>
                <a:latin typeface="Arial MT"/>
                <a:cs typeface="Arial MT"/>
              </a:rPr>
              <a:t>Educational</a:t>
            </a:r>
            <a:r>
              <a:rPr sz="27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65" dirty="0">
                <a:solidFill>
                  <a:srgbClr val="FEFEFE"/>
                </a:solidFill>
                <a:latin typeface="Arial MT"/>
                <a:cs typeface="Arial MT"/>
              </a:rPr>
              <a:t>Surveys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8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Makes</a:t>
            </a:r>
            <a:r>
              <a:rPr sz="2150" spc="-1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easier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students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teachers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participate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surveys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assessments.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7" y="848531"/>
            <a:ext cx="8306434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10" dirty="0"/>
              <a:t>Future</a:t>
            </a:r>
            <a:r>
              <a:rPr spc="310" dirty="0"/>
              <a:t> </a:t>
            </a:r>
            <a:r>
              <a:rPr spc="675" dirty="0"/>
              <a:t>Improvements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992237" y="2370534"/>
            <a:ext cx="2715260" cy="2087880"/>
          </a:xfrm>
          <a:custGeom>
            <a:avLst/>
            <a:gdLst/>
            <a:ahLst/>
            <a:cxnLst/>
            <a:rect l="l" t="t" r="r" b="b"/>
            <a:pathLst>
              <a:path w="2715260" h="2087879">
                <a:moveTo>
                  <a:pt x="2674620" y="2087315"/>
                </a:moveTo>
                <a:lnTo>
                  <a:pt x="42576" y="2087315"/>
                </a:lnTo>
                <a:lnTo>
                  <a:pt x="25998" y="2083964"/>
                </a:lnTo>
                <a:lnTo>
                  <a:pt x="12465" y="2074842"/>
                </a:lnTo>
                <a:lnTo>
                  <a:pt x="3344" y="2061309"/>
                </a:lnTo>
                <a:lnTo>
                  <a:pt x="0" y="2044732"/>
                </a:lnTo>
                <a:lnTo>
                  <a:pt x="0" y="42576"/>
                </a:lnTo>
                <a:lnTo>
                  <a:pt x="25998" y="3344"/>
                </a:lnTo>
                <a:lnTo>
                  <a:pt x="2674620" y="0"/>
                </a:lnTo>
                <a:lnTo>
                  <a:pt x="2691198" y="3344"/>
                </a:lnTo>
                <a:lnTo>
                  <a:pt x="2704730" y="12465"/>
                </a:lnTo>
                <a:lnTo>
                  <a:pt x="2713852" y="25998"/>
                </a:lnTo>
                <a:lnTo>
                  <a:pt x="2715140" y="32382"/>
                </a:lnTo>
                <a:lnTo>
                  <a:pt x="2715140" y="2054926"/>
                </a:lnTo>
                <a:lnTo>
                  <a:pt x="2713852" y="2061309"/>
                </a:lnTo>
                <a:lnTo>
                  <a:pt x="2704730" y="2074842"/>
                </a:lnTo>
                <a:lnTo>
                  <a:pt x="2691198" y="2083964"/>
                </a:lnTo>
                <a:lnTo>
                  <a:pt x="2674620" y="2087315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3054" y="3087155"/>
            <a:ext cx="2584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1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210" y="2607285"/>
            <a:ext cx="1203706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15" dirty="0">
                <a:solidFill>
                  <a:srgbClr val="FEFEFE"/>
                </a:solidFill>
                <a:latin typeface="Arial MT"/>
                <a:cs typeface="Arial MT"/>
              </a:rPr>
              <a:t>Adaptive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AI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Learning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80"/>
              </a:spcBef>
            </a:pP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continuously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learns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adapts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improve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speech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recognition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accuracy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user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experience.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1076" y="4438798"/>
            <a:ext cx="13303250" cy="19050"/>
          </a:xfrm>
          <a:custGeom>
            <a:avLst/>
            <a:gdLst/>
            <a:ahLst/>
            <a:cxnLst/>
            <a:rect l="l" t="t" r="r" b="b"/>
            <a:pathLst>
              <a:path w="13303250" h="19050">
                <a:moveTo>
                  <a:pt x="13298710" y="19050"/>
                </a:moveTo>
                <a:lnTo>
                  <a:pt x="4286" y="19050"/>
                </a:lnTo>
                <a:lnTo>
                  <a:pt x="0" y="14763"/>
                </a:lnTo>
                <a:lnTo>
                  <a:pt x="0" y="4286"/>
                </a:lnTo>
                <a:lnTo>
                  <a:pt x="4286" y="0"/>
                </a:lnTo>
                <a:lnTo>
                  <a:pt x="13298710" y="0"/>
                </a:lnTo>
                <a:lnTo>
                  <a:pt x="13302996" y="4286"/>
                </a:lnTo>
                <a:lnTo>
                  <a:pt x="13302996" y="14763"/>
                </a:lnTo>
                <a:lnTo>
                  <a:pt x="13298710" y="1905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2237" y="4599533"/>
            <a:ext cx="5434965" cy="2087880"/>
          </a:xfrm>
          <a:custGeom>
            <a:avLst/>
            <a:gdLst/>
            <a:ahLst/>
            <a:cxnLst/>
            <a:rect l="l" t="t" r="r" b="b"/>
            <a:pathLst>
              <a:path w="5434965" h="2087879">
                <a:moveTo>
                  <a:pt x="5391911" y="2087308"/>
                </a:moveTo>
                <a:lnTo>
                  <a:pt x="42576" y="2087308"/>
                </a:lnTo>
                <a:lnTo>
                  <a:pt x="25998" y="2083964"/>
                </a:lnTo>
                <a:lnTo>
                  <a:pt x="12465" y="2074842"/>
                </a:lnTo>
                <a:lnTo>
                  <a:pt x="3344" y="2061309"/>
                </a:lnTo>
                <a:lnTo>
                  <a:pt x="0" y="2044731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5391911" y="0"/>
                </a:lnTo>
                <a:lnTo>
                  <a:pt x="5408489" y="3344"/>
                </a:lnTo>
                <a:lnTo>
                  <a:pt x="5422022" y="12465"/>
                </a:lnTo>
                <a:lnTo>
                  <a:pt x="5431144" y="25998"/>
                </a:lnTo>
                <a:lnTo>
                  <a:pt x="5434488" y="42576"/>
                </a:lnTo>
                <a:lnTo>
                  <a:pt x="5434488" y="2044731"/>
                </a:lnTo>
                <a:lnTo>
                  <a:pt x="5431144" y="2061309"/>
                </a:lnTo>
                <a:lnTo>
                  <a:pt x="5422022" y="2074842"/>
                </a:lnTo>
                <a:lnTo>
                  <a:pt x="5408489" y="2083964"/>
                </a:lnTo>
                <a:lnTo>
                  <a:pt x="5391911" y="2087308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3054" y="5316154"/>
            <a:ext cx="2584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2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7513" y="4836283"/>
            <a:ext cx="942022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Expanded</a:t>
            </a:r>
            <a:r>
              <a:rPr sz="2750" spc="17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Language</a:t>
            </a:r>
            <a:r>
              <a:rPr sz="2750" spc="17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Support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78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Support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additional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languages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dialects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will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make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more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inclusive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accessible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globally.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8379" y="6667797"/>
            <a:ext cx="10586085" cy="19050"/>
          </a:xfrm>
          <a:custGeom>
            <a:avLst/>
            <a:gdLst/>
            <a:ahLst/>
            <a:cxnLst/>
            <a:rect l="l" t="t" r="r" b="b"/>
            <a:pathLst>
              <a:path w="10586085" h="19050">
                <a:moveTo>
                  <a:pt x="10581418" y="19050"/>
                </a:moveTo>
                <a:lnTo>
                  <a:pt x="4286" y="19050"/>
                </a:lnTo>
                <a:lnTo>
                  <a:pt x="0" y="14763"/>
                </a:lnTo>
                <a:lnTo>
                  <a:pt x="0" y="4286"/>
                </a:lnTo>
                <a:lnTo>
                  <a:pt x="4286" y="0"/>
                </a:lnTo>
                <a:lnTo>
                  <a:pt x="10581418" y="0"/>
                </a:lnTo>
                <a:lnTo>
                  <a:pt x="10585704" y="4286"/>
                </a:lnTo>
                <a:lnTo>
                  <a:pt x="10585704" y="14763"/>
                </a:lnTo>
                <a:lnTo>
                  <a:pt x="10581418" y="1905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237" y="6828532"/>
            <a:ext cx="8152130" cy="2541270"/>
          </a:xfrm>
          <a:custGeom>
            <a:avLst/>
            <a:gdLst/>
            <a:ahLst/>
            <a:cxnLst/>
            <a:rect l="l" t="t" r="r" b="b"/>
            <a:pathLst>
              <a:path w="8152130" h="2541270">
                <a:moveTo>
                  <a:pt x="8109298" y="2540984"/>
                </a:moveTo>
                <a:lnTo>
                  <a:pt x="42576" y="2540984"/>
                </a:lnTo>
                <a:lnTo>
                  <a:pt x="25998" y="2537639"/>
                </a:lnTo>
                <a:lnTo>
                  <a:pt x="12465" y="2528518"/>
                </a:lnTo>
                <a:lnTo>
                  <a:pt x="3344" y="2514985"/>
                </a:lnTo>
                <a:lnTo>
                  <a:pt x="0" y="2498407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8109298" y="0"/>
                </a:lnTo>
                <a:lnTo>
                  <a:pt x="8125876" y="3344"/>
                </a:lnTo>
                <a:lnTo>
                  <a:pt x="8139409" y="12465"/>
                </a:lnTo>
                <a:lnTo>
                  <a:pt x="8148531" y="25998"/>
                </a:lnTo>
                <a:lnTo>
                  <a:pt x="8151875" y="42576"/>
                </a:lnTo>
                <a:lnTo>
                  <a:pt x="8151875" y="2498407"/>
                </a:lnTo>
                <a:lnTo>
                  <a:pt x="8148531" y="2514985"/>
                </a:lnTo>
                <a:lnTo>
                  <a:pt x="8139409" y="2528518"/>
                </a:lnTo>
                <a:lnTo>
                  <a:pt x="8125876" y="2537639"/>
                </a:lnTo>
                <a:lnTo>
                  <a:pt x="8109298" y="2540984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3054" y="7771967"/>
            <a:ext cx="2584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3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14817" y="7065281"/>
            <a:ext cx="518541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70" dirty="0">
                <a:solidFill>
                  <a:srgbClr val="FEFEFE"/>
                </a:solidFill>
                <a:latin typeface="Arial MT"/>
                <a:cs typeface="Arial MT"/>
              </a:rPr>
              <a:t>Personalized</a:t>
            </a:r>
            <a:r>
              <a:rPr sz="2750" spc="17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User</a:t>
            </a:r>
            <a:r>
              <a:rPr sz="27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05" dirty="0">
                <a:solidFill>
                  <a:srgbClr val="FEFEFE"/>
                </a:solidFill>
                <a:latin typeface="Arial MT"/>
                <a:cs typeface="Arial MT"/>
              </a:rPr>
              <a:t>Settings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4817" y="7584565"/>
            <a:ext cx="7312659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Users</a:t>
            </a:r>
            <a:r>
              <a:rPr sz="2150" spc="-1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can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customize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match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their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preferences,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such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as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voice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recognition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settings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form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layouts.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1-27 152441">
            <a:extLst>
              <a:ext uri="{FF2B5EF4-FFF2-40B4-BE49-F238E27FC236}">
                <a16:creationId xmlns:a16="http://schemas.microsoft.com/office/drawing/2014/main" id="{1B4A390F-2DF0-5D57-9E40-23644DA20A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5394"/>
            <a:ext cx="8458200" cy="4002881"/>
          </a:xfrm>
          <a:prstGeom prst="rect">
            <a:avLst/>
          </a:prstGeom>
        </p:spPr>
      </p:pic>
      <p:pic>
        <p:nvPicPr>
          <p:cNvPr id="5" name="Picture 4" descr="Screenshot 2025-01-27 152514">
            <a:extLst>
              <a:ext uri="{FF2B5EF4-FFF2-40B4-BE49-F238E27FC236}">
                <a16:creationId xmlns:a16="http://schemas.microsoft.com/office/drawing/2014/main" id="{192FADEE-5D05-C22D-4B10-6082B214A8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08" y="1714500"/>
            <a:ext cx="8458200" cy="4040981"/>
          </a:xfrm>
          <a:prstGeom prst="rect">
            <a:avLst/>
          </a:prstGeom>
        </p:spPr>
      </p:pic>
      <p:pic>
        <p:nvPicPr>
          <p:cNvPr id="7" name="Picture 6" descr="Screenshot 2025-01-27 152604">
            <a:extLst>
              <a:ext uri="{FF2B5EF4-FFF2-40B4-BE49-F238E27FC236}">
                <a16:creationId xmlns:a16="http://schemas.microsoft.com/office/drawing/2014/main" id="{D7E01F46-FC5B-D07B-55CB-0D00300BA3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981700"/>
            <a:ext cx="8458200" cy="3883820"/>
          </a:xfrm>
          <a:prstGeom prst="rect">
            <a:avLst/>
          </a:prstGeom>
        </p:spPr>
      </p:pic>
      <p:pic>
        <p:nvPicPr>
          <p:cNvPr id="9" name="Picture 8" descr="Screenshot 2025-01-27 152619">
            <a:extLst>
              <a:ext uri="{FF2B5EF4-FFF2-40B4-BE49-F238E27FC236}">
                <a16:creationId xmlns:a16="http://schemas.microsoft.com/office/drawing/2014/main" id="{51EC0316-29F8-905D-937B-921903A294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08" y="6014884"/>
            <a:ext cx="8458200" cy="38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8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007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729218" y="9721506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676431" cy="1028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19386" y="817056"/>
            <a:ext cx="38715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530" dirty="0"/>
              <a:t>Conclusion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8956426" y="2257035"/>
            <a:ext cx="58674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85" dirty="0">
                <a:solidFill>
                  <a:srgbClr val="FEFEFE"/>
                </a:solidFill>
                <a:latin typeface="Arial MT"/>
                <a:cs typeface="Arial MT"/>
              </a:rPr>
              <a:t>1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2518" y="2298247"/>
            <a:ext cx="4938395" cy="13862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500" spc="275" dirty="0">
                <a:solidFill>
                  <a:srgbClr val="FEFEFE"/>
                </a:solidFill>
                <a:latin typeface="Arial MT"/>
                <a:cs typeface="Arial MT"/>
              </a:rPr>
              <a:t>Transformation</a:t>
            </a:r>
            <a:endParaRPr sz="2500">
              <a:latin typeface="Arial MT"/>
              <a:cs typeface="Arial MT"/>
            </a:endParaRPr>
          </a:p>
          <a:p>
            <a:pPr marL="33020" marR="5080">
              <a:lnSpc>
                <a:spcPct val="131300"/>
              </a:lnSpc>
              <a:spcBef>
                <a:spcPts val="210"/>
              </a:spcBef>
            </a:pPr>
            <a:r>
              <a:rPr sz="2000" spc="-150" dirty="0">
                <a:solidFill>
                  <a:srgbClr val="FEFEFE"/>
                </a:solidFill>
                <a:latin typeface="Lucida Sans Unicode"/>
                <a:cs typeface="Lucida Sans Unicode"/>
              </a:rPr>
              <a:t>Voice-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based</a:t>
            </a:r>
            <a:r>
              <a:rPr sz="200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form</a:t>
            </a:r>
            <a:r>
              <a:rPr sz="200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filling</a:t>
            </a:r>
            <a:r>
              <a:rPr sz="200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streamlines</a:t>
            </a:r>
            <a:r>
              <a:rPr sz="200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data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entry,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making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faster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00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more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efficient.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6426" y="5124183"/>
            <a:ext cx="58674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85" dirty="0">
                <a:solidFill>
                  <a:srgbClr val="FEFEFE"/>
                </a:solidFill>
                <a:latin typeface="Arial MT"/>
                <a:cs typeface="Arial MT"/>
              </a:rPr>
              <a:t>2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2864" y="5155933"/>
            <a:ext cx="4254500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2500" spc="280" dirty="0">
                <a:solidFill>
                  <a:srgbClr val="FEFEFE"/>
                </a:solidFill>
                <a:latin typeface="Arial MT"/>
                <a:cs typeface="Arial MT"/>
              </a:rPr>
              <a:t>Productivity</a:t>
            </a: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31300"/>
              </a:lnSpc>
              <a:spcBef>
                <a:spcPts val="760"/>
              </a:spcBef>
            </a:pP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Enhances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accuracy,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saving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time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and </a:t>
            </a:r>
            <a:r>
              <a:rPr sz="200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boosting</a:t>
            </a:r>
            <a:r>
              <a:rPr sz="200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productivity.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6426" y="7595052"/>
            <a:ext cx="58674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85" dirty="0">
                <a:solidFill>
                  <a:srgbClr val="FEFEFE"/>
                </a:solidFill>
                <a:latin typeface="Arial MT"/>
                <a:cs typeface="Arial MT"/>
              </a:rPr>
              <a:t>3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12864" y="7736340"/>
            <a:ext cx="6035040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2500" spc="275" dirty="0">
                <a:solidFill>
                  <a:srgbClr val="FEFEFE"/>
                </a:solidFill>
                <a:latin typeface="Arial MT"/>
                <a:cs typeface="Arial MT"/>
              </a:rPr>
              <a:t>Experience</a:t>
            </a: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31200"/>
              </a:lnSpc>
              <a:spcBef>
                <a:spcPts val="725"/>
              </a:spcBef>
            </a:pP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Provides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user-</a:t>
            </a:r>
            <a:r>
              <a:rPr sz="200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friendly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accessible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experience, </a:t>
            </a:r>
            <a:r>
              <a:rPr sz="200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empowering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users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complete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tasks</a:t>
            </a:r>
            <a:r>
              <a:rPr sz="200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with</a:t>
            </a:r>
            <a:r>
              <a:rPr sz="200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ease.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317" y="3694931"/>
            <a:ext cx="13132435" cy="2976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350" b="1" spc="-200" dirty="0">
                <a:latin typeface="Trebuchet MS"/>
                <a:cs typeface="Trebuchet MS"/>
              </a:rPr>
              <a:t>THANK</a:t>
            </a:r>
            <a:r>
              <a:rPr sz="19350" b="1" spc="-1925" dirty="0">
                <a:latin typeface="Trebuchet MS"/>
                <a:cs typeface="Trebuchet MS"/>
              </a:rPr>
              <a:t> </a:t>
            </a:r>
            <a:r>
              <a:rPr sz="19350" b="1" spc="-305" dirty="0">
                <a:latin typeface="Trebuchet MS"/>
                <a:cs typeface="Trebuchet MS"/>
              </a:rPr>
              <a:t>YOU</a:t>
            </a:r>
            <a:endParaRPr sz="193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079" y="2421175"/>
            <a:ext cx="231846" cy="18961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1422400"/>
            </a:xfrm>
            <a:custGeom>
              <a:avLst/>
              <a:gdLst/>
              <a:ahLst/>
              <a:cxnLst/>
              <a:rect l="l" t="t" r="r" b="b"/>
              <a:pathLst>
                <a:path w="18288000" h="1422400">
                  <a:moveTo>
                    <a:pt x="18287988" y="228600"/>
                  </a:moveTo>
                  <a:lnTo>
                    <a:pt x="18171732" y="2286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228600"/>
                  </a:lnTo>
                  <a:lnTo>
                    <a:pt x="18153241" y="241300"/>
                  </a:lnTo>
                  <a:lnTo>
                    <a:pt x="18153241" y="825500"/>
                  </a:lnTo>
                  <a:lnTo>
                    <a:pt x="17570412" y="825500"/>
                  </a:lnTo>
                  <a:lnTo>
                    <a:pt x="17570412" y="241300"/>
                  </a:lnTo>
                  <a:lnTo>
                    <a:pt x="18153241" y="241300"/>
                  </a:lnTo>
                  <a:lnTo>
                    <a:pt x="18153241" y="228600"/>
                  </a:lnTo>
                  <a:lnTo>
                    <a:pt x="17570412" y="2286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228600"/>
                  </a:lnTo>
                  <a:lnTo>
                    <a:pt x="17552010" y="241300"/>
                  </a:lnTo>
                  <a:lnTo>
                    <a:pt x="17552010" y="825500"/>
                  </a:lnTo>
                  <a:lnTo>
                    <a:pt x="16969169" y="825500"/>
                  </a:lnTo>
                  <a:lnTo>
                    <a:pt x="16969169" y="241300"/>
                  </a:lnTo>
                  <a:lnTo>
                    <a:pt x="17552010" y="241300"/>
                  </a:lnTo>
                  <a:lnTo>
                    <a:pt x="17552010" y="228600"/>
                  </a:lnTo>
                  <a:lnTo>
                    <a:pt x="16969169" y="2286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228600"/>
                  </a:lnTo>
                  <a:lnTo>
                    <a:pt x="16950779" y="241300"/>
                  </a:lnTo>
                  <a:lnTo>
                    <a:pt x="16950779" y="825500"/>
                  </a:lnTo>
                  <a:lnTo>
                    <a:pt x="16367938" y="825500"/>
                  </a:lnTo>
                  <a:lnTo>
                    <a:pt x="16367938" y="241300"/>
                  </a:lnTo>
                  <a:lnTo>
                    <a:pt x="16950779" y="241300"/>
                  </a:lnTo>
                  <a:lnTo>
                    <a:pt x="16950779" y="228600"/>
                  </a:lnTo>
                  <a:lnTo>
                    <a:pt x="16367938" y="2286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228600"/>
                  </a:lnTo>
                  <a:lnTo>
                    <a:pt x="16349536" y="241300"/>
                  </a:lnTo>
                  <a:lnTo>
                    <a:pt x="16349536" y="825500"/>
                  </a:lnTo>
                  <a:lnTo>
                    <a:pt x="15766682" y="825500"/>
                  </a:lnTo>
                  <a:lnTo>
                    <a:pt x="15766682" y="241300"/>
                  </a:lnTo>
                  <a:lnTo>
                    <a:pt x="16349536" y="241300"/>
                  </a:lnTo>
                  <a:lnTo>
                    <a:pt x="16349536" y="228600"/>
                  </a:lnTo>
                  <a:lnTo>
                    <a:pt x="15766682" y="2286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228600"/>
                  </a:lnTo>
                  <a:lnTo>
                    <a:pt x="15748292" y="241300"/>
                  </a:lnTo>
                  <a:lnTo>
                    <a:pt x="15748292" y="825500"/>
                  </a:lnTo>
                  <a:lnTo>
                    <a:pt x="15165451" y="825500"/>
                  </a:lnTo>
                  <a:lnTo>
                    <a:pt x="15165451" y="241300"/>
                  </a:lnTo>
                  <a:lnTo>
                    <a:pt x="15748292" y="241300"/>
                  </a:lnTo>
                  <a:lnTo>
                    <a:pt x="15748292" y="228600"/>
                  </a:lnTo>
                  <a:lnTo>
                    <a:pt x="15165451" y="2286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228600"/>
                  </a:lnTo>
                  <a:lnTo>
                    <a:pt x="15147049" y="241300"/>
                  </a:lnTo>
                  <a:lnTo>
                    <a:pt x="15147049" y="825500"/>
                  </a:lnTo>
                  <a:lnTo>
                    <a:pt x="14564208" y="825500"/>
                  </a:lnTo>
                  <a:lnTo>
                    <a:pt x="14564208" y="241300"/>
                  </a:lnTo>
                  <a:lnTo>
                    <a:pt x="15147049" y="241300"/>
                  </a:lnTo>
                  <a:lnTo>
                    <a:pt x="15147049" y="228600"/>
                  </a:lnTo>
                  <a:lnTo>
                    <a:pt x="14564208" y="2286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228600"/>
                  </a:lnTo>
                  <a:lnTo>
                    <a:pt x="14545818" y="241300"/>
                  </a:lnTo>
                  <a:lnTo>
                    <a:pt x="14545818" y="825500"/>
                  </a:lnTo>
                  <a:lnTo>
                    <a:pt x="13962977" y="825500"/>
                  </a:lnTo>
                  <a:lnTo>
                    <a:pt x="13962977" y="241300"/>
                  </a:lnTo>
                  <a:lnTo>
                    <a:pt x="14545818" y="241300"/>
                  </a:lnTo>
                  <a:lnTo>
                    <a:pt x="14545818" y="228600"/>
                  </a:lnTo>
                  <a:lnTo>
                    <a:pt x="13962977" y="228600"/>
                  </a:lnTo>
                  <a:lnTo>
                    <a:pt x="13962977" y="0"/>
                  </a:lnTo>
                  <a:lnTo>
                    <a:pt x="13944575" y="0"/>
                  </a:lnTo>
                  <a:lnTo>
                    <a:pt x="13944575" y="228600"/>
                  </a:lnTo>
                  <a:lnTo>
                    <a:pt x="13944575" y="241300"/>
                  </a:lnTo>
                  <a:lnTo>
                    <a:pt x="13944575" y="825500"/>
                  </a:lnTo>
                  <a:lnTo>
                    <a:pt x="13361746" y="825500"/>
                  </a:lnTo>
                  <a:lnTo>
                    <a:pt x="13361746" y="241300"/>
                  </a:lnTo>
                  <a:lnTo>
                    <a:pt x="13944575" y="241300"/>
                  </a:lnTo>
                  <a:lnTo>
                    <a:pt x="13944575" y="228600"/>
                  </a:lnTo>
                  <a:lnTo>
                    <a:pt x="13361746" y="228600"/>
                  </a:lnTo>
                  <a:lnTo>
                    <a:pt x="13361746" y="0"/>
                  </a:lnTo>
                  <a:lnTo>
                    <a:pt x="13343344" y="0"/>
                  </a:lnTo>
                  <a:lnTo>
                    <a:pt x="13343344" y="228600"/>
                  </a:lnTo>
                  <a:lnTo>
                    <a:pt x="13343344" y="241300"/>
                  </a:lnTo>
                  <a:lnTo>
                    <a:pt x="13343344" y="825500"/>
                  </a:lnTo>
                  <a:lnTo>
                    <a:pt x="12760490" y="825500"/>
                  </a:lnTo>
                  <a:lnTo>
                    <a:pt x="12760490" y="241300"/>
                  </a:lnTo>
                  <a:lnTo>
                    <a:pt x="13343344" y="241300"/>
                  </a:lnTo>
                  <a:lnTo>
                    <a:pt x="13343344" y="228600"/>
                  </a:lnTo>
                  <a:lnTo>
                    <a:pt x="12760490" y="228600"/>
                  </a:lnTo>
                  <a:lnTo>
                    <a:pt x="12760490" y="0"/>
                  </a:lnTo>
                  <a:lnTo>
                    <a:pt x="12742088" y="0"/>
                  </a:lnTo>
                  <a:lnTo>
                    <a:pt x="12742088" y="228600"/>
                  </a:lnTo>
                  <a:lnTo>
                    <a:pt x="12742088" y="241300"/>
                  </a:lnTo>
                  <a:lnTo>
                    <a:pt x="12742088" y="825500"/>
                  </a:lnTo>
                  <a:lnTo>
                    <a:pt x="12159247" y="825500"/>
                  </a:lnTo>
                  <a:lnTo>
                    <a:pt x="12159247" y="241300"/>
                  </a:lnTo>
                  <a:lnTo>
                    <a:pt x="12742088" y="241300"/>
                  </a:lnTo>
                  <a:lnTo>
                    <a:pt x="12742088" y="228600"/>
                  </a:lnTo>
                  <a:lnTo>
                    <a:pt x="12159247" y="228600"/>
                  </a:lnTo>
                  <a:lnTo>
                    <a:pt x="12159247" y="0"/>
                  </a:lnTo>
                  <a:lnTo>
                    <a:pt x="12140857" y="0"/>
                  </a:lnTo>
                  <a:lnTo>
                    <a:pt x="12140857" y="228600"/>
                  </a:lnTo>
                  <a:lnTo>
                    <a:pt x="12140857" y="241300"/>
                  </a:lnTo>
                  <a:lnTo>
                    <a:pt x="12140857" y="825500"/>
                  </a:lnTo>
                  <a:lnTo>
                    <a:pt x="11558016" y="825500"/>
                  </a:lnTo>
                  <a:lnTo>
                    <a:pt x="11558016" y="241300"/>
                  </a:lnTo>
                  <a:lnTo>
                    <a:pt x="12140857" y="241300"/>
                  </a:lnTo>
                  <a:lnTo>
                    <a:pt x="12140857" y="228600"/>
                  </a:lnTo>
                  <a:lnTo>
                    <a:pt x="11558016" y="228600"/>
                  </a:lnTo>
                  <a:lnTo>
                    <a:pt x="11558016" y="0"/>
                  </a:lnTo>
                  <a:lnTo>
                    <a:pt x="11539626" y="0"/>
                  </a:lnTo>
                  <a:lnTo>
                    <a:pt x="11539626" y="228600"/>
                  </a:lnTo>
                  <a:lnTo>
                    <a:pt x="11539626" y="241300"/>
                  </a:lnTo>
                  <a:lnTo>
                    <a:pt x="11539626" y="825500"/>
                  </a:lnTo>
                  <a:lnTo>
                    <a:pt x="10956785" y="825500"/>
                  </a:lnTo>
                  <a:lnTo>
                    <a:pt x="10956785" y="241300"/>
                  </a:lnTo>
                  <a:lnTo>
                    <a:pt x="11539626" y="241300"/>
                  </a:lnTo>
                  <a:lnTo>
                    <a:pt x="11539626" y="228600"/>
                  </a:lnTo>
                  <a:lnTo>
                    <a:pt x="10956785" y="228600"/>
                  </a:lnTo>
                  <a:lnTo>
                    <a:pt x="10956785" y="0"/>
                  </a:lnTo>
                  <a:lnTo>
                    <a:pt x="10938383" y="0"/>
                  </a:lnTo>
                  <a:lnTo>
                    <a:pt x="10938383" y="228600"/>
                  </a:lnTo>
                  <a:lnTo>
                    <a:pt x="10938383" y="241300"/>
                  </a:lnTo>
                  <a:lnTo>
                    <a:pt x="10938383" y="825500"/>
                  </a:lnTo>
                  <a:lnTo>
                    <a:pt x="10355542" y="825500"/>
                  </a:lnTo>
                  <a:lnTo>
                    <a:pt x="10355542" y="241300"/>
                  </a:lnTo>
                  <a:lnTo>
                    <a:pt x="10938383" y="241300"/>
                  </a:lnTo>
                  <a:lnTo>
                    <a:pt x="10938383" y="228600"/>
                  </a:lnTo>
                  <a:lnTo>
                    <a:pt x="10355542" y="228600"/>
                  </a:lnTo>
                  <a:lnTo>
                    <a:pt x="10355542" y="0"/>
                  </a:lnTo>
                  <a:lnTo>
                    <a:pt x="10337152" y="0"/>
                  </a:lnTo>
                  <a:lnTo>
                    <a:pt x="10337152" y="228600"/>
                  </a:lnTo>
                  <a:lnTo>
                    <a:pt x="10337152" y="241300"/>
                  </a:lnTo>
                  <a:lnTo>
                    <a:pt x="10337152" y="825500"/>
                  </a:lnTo>
                  <a:lnTo>
                    <a:pt x="9754298" y="825500"/>
                  </a:lnTo>
                  <a:lnTo>
                    <a:pt x="9754298" y="241300"/>
                  </a:lnTo>
                  <a:lnTo>
                    <a:pt x="10337152" y="241300"/>
                  </a:lnTo>
                  <a:lnTo>
                    <a:pt x="10337152" y="228600"/>
                  </a:lnTo>
                  <a:lnTo>
                    <a:pt x="9754298" y="228600"/>
                  </a:lnTo>
                  <a:lnTo>
                    <a:pt x="9754298" y="0"/>
                  </a:lnTo>
                  <a:lnTo>
                    <a:pt x="9735896" y="0"/>
                  </a:lnTo>
                  <a:lnTo>
                    <a:pt x="9735896" y="228600"/>
                  </a:lnTo>
                  <a:lnTo>
                    <a:pt x="9735896" y="241300"/>
                  </a:lnTo>
                  <a:lnTo>
                    <a:pt x="9735896" y="825500"/>
                  </a:lnTo>
                  <a:lnTo>
                    <a:pt x="9153055" y="825500"/>
                  </a:lnTo>
                  <a:lnTo>
                    <a:pt x="9153055" y="241300"/>
                  </a:lnTo>
                  <a:lnTo>
                    <a:pt x="9735896" y="241300"/>
                  </a:lnTo>
                  <a:lnTo>
                    <a:pt x="9735896" y="228600"/>
                  </a:lnTo>
                  <a:lnTo>
                    <a:pt x="9153055" y="228600"/>
                  </a:lnTo>
                  <a:lnTo>
                    <a:pt x="9153055" y="0"/>
                  </a:lnTo>
                  <a:lnTo>
                    <a:pt x="9134665" y="0"/>
                  </a:lnTo>
                  <a:lnTo>
                    <a:pt x="9134665" y="228600"/>
                  </a:lnTo>
                  <a:lnTo>
                    <a:pt x="9134665" y="241300"/>
                  </a:lnTo>
                  <a:lnTo>
                    <a:pt x="9134665" y="825500"/>
                  </a:lnTo>
                  <a:lnTo>
                    <a:pt x="8551824" y="825500"/>
                  </a:lnTo>
                  <a:lnTo>
                    <a:pt x="8551824" y="241300"/>
                  </a:lnTo>
                  <a:lnTo>
                    <a:pt x="9134665" y="241300"/>
                  </a:lnTo>
                  <a:lnTo>
                    <a:pt x="9134665" y="228600"/>
                  </a:lnTo>
                  <a:lnTo>
                    <a:pt x="8551824" y="228600"/>
                  </a:lnTo>
                  <a:lnTo>
                    <a:pt x="8551824" y="0"/>
                  </a:lnTo>
                  <a:lnTo>
                    <a:pt x="8533422" y="0"/>
                  </a:lnTo>
                  <a:lnTo>
                    <a:pt x="8533422" y="228600"/>
                  </a:lnTo>
                  <a:lnTo>
                    <a:pt x="8533422" y="241300"/>
                  </a:lnTo>
                  <a:lnTo>
                    <a:pt x="8533422" y="825500"/>
                  </a:lnTo>
                  <a:lnTo>
                    <a:pt x="7950594" y="825500"/>
                  </a:lnTo>
                  <a:lnTo>
                    <a:pt x="7950594" y="241300"/>
                  </a:lnTo>
                  <a:lnTo>
                    <a:pt x="8533422" y="241300"/>
                  </a:lnTo>
                  <a:lnTo>
                    <a:pt x="8533422" y="228600"/>
                  </a:lnTo>
                  <a:lnTo>
                    <a:pt x="7950594" y="228600"/>
                  </a:lnTo>
                  <a:lnTo>
                    <a:pt x="7950594" y="0"/>
                  </a:lnTo>
                  <a:lnTo>
                    <a:pt x="7932191" y="0"/>
                  </a:lnTo>
                  <a:lnTo>
                    <a:pt x="7932191" y="228600"/>
                  </a:lnTo>
                  <a:lnTo>
                    <a:pt x="7932191" y="241300"/>
                  </a:lnTo>
                  <a:lnTo>
                    <a:pt x="7932191" y="825500"/>
                  </a:lnTo>
                  <a:lnTo>
                    <a:pt x="7349350" y="825500"/>
                  </a:lnTo>
                  <a:lnTo>
                    <a:pt x="7349350" y="241300"/>
                  </a:lnTo>
                  <a:lnTo>
                    <a:pt x="7932191" y="241300"/>
                  </a:lnTo>
                  <a:lnTo>
                    <a:pt x="7932191" y="228600"/>
                  </a:lnTo>
                  <a:lnTo>
                    <a:pt x="7349350" y="228600"/>
                  </a:lnTo>
                  <a:lnTo>
                    <a:pt x="7349350" y="0"/>
                  </a:lnTo>
                  <a:lnTo>
                    <a:pt x="7330961" y="0"/>
                  </a:lnTo>
                  <a:lnTo>
                    <a:pt x="7330961" y="228600"/>
                  </a:lnTo>
                  <a:lnTo>
                    <a:pt x="7330961" y="241300"/>
                  </a:lnTo>
                  <a:lnTo>
                    <a:pt x="7330961" y="825500"/>
                  </a:lnTo>
                  <a:lnTo>
                    <a:pt x="6748119" y="825500"/>
                  </a:lnTo>
                  <a:lnTo>
                    <a:pt x="6748119" y="241300"/>
                  </a:lnTo>
                  <a:lnTo>
                    <a:pt x="7330961" y="241300"/>
                  </a:lnTo>
                  <a:lnTo>
                    <a:pt x="7330961" y="228600"/>
                  </a:lnTo>
                  <a:lnTo>
                    <a:pt x="6748119" y="228600"/>
                  </a:lnTo>
                  <a:lnTo>
                    <a:pt x="6748119" y="0"/>
                  </a:lnTo>
                  <a:lnTo>
                    <a:pt x="6729717" y="0"/>
                  </a:lnTo>
                  <a:lnTo>
                    <a:pt x="6729717" y="228600"/>
                  </a:lnTo>
                  <a:lnTo>
                    <a:pt x="6729717" y="241300"/>
                  </a:lnTo>
                  <a:lnTo>
                    <a:pt x="6729717" y="825500"/>
                  </a:lnTo>
                  <a:lnTo>
                    <a:pt x="6146863" y="825500"/>
                  </a:lnTo>
                  <a:lnTo>
                    <a:pt x="6146863" y="241300"/>
                  </a:lnTo>
                  <a:lnTo>
                    <a:pt x="6729717" y="241300"/>
                  </a:lnTo>
                  <a:lnTo>
                    <a:pt x="6729717" y="228600"/>
                  </a:lnTo>
                  <a:lnTo>
                    <a:pt x="6146863" y="228600"/>
                  </a:lnTo>
                  <a:lnTo>
                    <a:pt x="6146863" y="0"/>
                  </a:lnTo>
                  <a:lnTo>
                    <a:pt x="6128474" y="0"/>
                  </a:lnTo>
                  <a:lnTo>
                    <a:pt x="6128474" y="228600"/>
                  </a:lnTo>
                  <a:lnTo>
                    <a:pt x="6128474" y="241300"/>
                  </a:lnTo>
                  <a:lnTo>
                    <a:pt x="6128474" y="825500"/>
                  </a:lnTo>
                  <a:lnTo>
                    <a:pt x="5545633" y="825500"/>
                  </a:lnTo>
                  <a:lnTo>
                    <a:pt x="5545633" y="241300"/>
                  </a:lnTo>
                  <a:lnTo>
                    <a:pt x="6128474" y="241300"/>
                  </a:lnTo>
                  <a:lnTo>
                    <a:pt x="6128474" y="228600"/>
                  </a:lnTo>
                  <a:lnTo>
                    <a:pt x="5545633" y="228600"/>
                  </a:lnTo>
                  <a:lnTo>
                    <a:pt x="5545633" y="0"/>
                  </a:lnTo>
                  <a:lnTo>
                    <a:pt x="5527230" y="0"/>
                  </a:lnTo>
                  <a:lnTo>
                    <a:pt x="5527230" y="228600"/>
                  </a:lnTo>
                  <a:lnTo>
                    <a:pt x="5527230" y="241300"/>
                  </a:lnTo>
                  <a:lnTo>
                    <a:pt x="5527230" y="825500"/>
                  </a:lnTo>
                  <a:lnTo>
                    <a:pt x="4944389" y="825500"/>
                  </a:lnTo>
                  <a:lnTo>
                    <a:pt x="4944389" y="241300"/>
                  </a:lnTo>
                  <a:lnTo>
                    <a:pt x="5527230" y="241300"/>
                  </a:lnTo>
                  <a:lnTo>
                    <a:pt x="5527230" y="228600"/>
                  </a:lnTo>
                  <a:lnTo>
                    <a:pt x="4944389" y="228600"/>
                  </a:lnTo>
                  <a:lnTo>
                    <a:pt x="4944389" y="0"/>
                  </a:lnTo>
                  <a:lnTo>
                    <a:pt x="4926000" y="0"/>
                  </a:lnTo>
                  <a:lnTo>
                    <a:pt x="4926000" y="228600"/>
                  </a:lnTo>
                  <a:lnTo>
                    <a:pt x="4926000" y="241300"/>
                  </a:lnTo>
                  <a:lnTo>
                    <a:pt x="4926000" y="825500"/>
                  </a:lnTo>
                  <a:lnTo>
                    <a:pt x="4343158" y="825500"/>
                  </a:lnTo>
                  <a:lnTo>
                    <a:pt x="4343158" y="241300"/>
                  </a:lnTo>
                  <a:lnTo>
                    <a:pt x="4926000" y="241300"/>
                  </a:lnTo>
                  <a:lnTo>
                    <a:pt x="4926000" y="228600"/>
                  </a:lnTo>
                  <a:lnTo>
                    <a:pt x="4343158" y="228600"/>
                  </a:lnTo>
                  <a:lnTo>
                    <a:pt x="4343158" y="0"/>
                  </a:lnTo>
                  <a:lnTo>
                    <a:pt x="4324769" y="0"/>
                  </a:lnTo>
                  <a:lnTo>
                    <a:pt x="4324769" y="228600"/>
                  </a:lnTo>
                  <a:lnTo>
                    <a:pt x="4324769" y="241300"/>
                  </a:lnTo>
                  <a:lnTo>
                    <a:pt x="4324769" y="825500"/>
                  </a:lnTo>
                  <a:lnTo>
                    <a:pt x="3741928" y="825500"/>
                  </a:lnTo>
                  <a:lnTo>
                    <a:pt x="3741928" y="241300"/>
                  </a:lnTo>
                  <a:lnTo>
                    <a:pt x="4324769" y="241300"/>
                  </a:lnTo>
                  <a:lnTo>
                    <a:pt x="4324769" y="228600"/>
                  </a:lnTo>
                  <a:lnTo>
                    <a:pt x="3741928" y="228600"/>
                  </a:lnTo>
                  <a:lnTo>
                    <a:pt x="3741928" y="0"/>
                  </a:lnTo>
                  <a:lnTo>
                    <a:pt x="3723525" y="0"/>
                  </a:lnTo>
                  <a:lnTo>
                    <a:pt x="3723525" y="228600"/>
                  </a:lnTo>
                  <a:lnTo>
                    <a:pt x="3723525" y="241300"/>
                  </a:lnTo>
                  <a:lnTo>
                    <a:pt x="3723525" y="825500"/>
                  </a:lnTo>
                  <a:lnTo>
                    <a:pt x="3140672" y="825500"/>
                  </a:lnTo>
                  <a:lnTo>
                    <a:pt x="3140672" y="241300"/>
                  </a:lnTo>
                  <a:lnTo>
                    <a:pt x="3723525" y="241300"/>
                  </a:lnTo>
                  <a:lnTo>
                    <a:pt x="3723525" y="228600"/>
                  </a:lnTo>
                  <a:lnTo>
                    <a:pt x="3140672" y="228600"/>
                  </a:lnTo>
                  <a:lnTo>
                    <a:pt x="3140672" y="0"/>
                  </a:lnTo>
                  <a:lnTo>
                    <a:pt x="3122269" y="0"/>
                  </a:lnTo>
                  <a:lnTo>
                    <a:pt x="3122269" y="228600"/>
                  </a:lnTo>
                  <a:lnTo>
                    <a:pt x="3122269" y="241300"/>
                  </a:lnTo>
                  <a:lnTo>
                    <a:pt x="3122269" y="825500"/>
                  </a:lnTo>
                  <a:lnTo>
                    <a:pt x="2539441" y="825500"/>
                  </a:lnTo>
                  <a:lnTo>
                    <a:pt x="2539441" y="241300"/>
                  </a:lnTo>
                  <a:lnTo>
                    <a:pt x="3122269" y="241300"/>
                  </a:lnTo>
                  <a:lnTo>
                    <a:pt x="3122269" y="228600"/>
                  </a:lnTo>
                  <a:lnTo>
                    <a:pt x="2539441" y="228600"/>
                  </a:lnTo>
                  <a:lnTo>
                    <a:pt x="2539441" y="0"/>
                  </a:lnTo>
                  <a:lnTo>
                    <a:pt x="2521039" y="0"/>
                  </a:lnTo>
                  <a:lnTo>
                    <a:pt x="2521039" y="228600"/>
                  </a:lnTo>
                  <a:lnTo>
                    <a:pt x="2521039" y="241300"/>
                  </a:lnTo>
                  <a:lnTo>
                    <a:pt x="2521039" y="825500"/>
                  </a:lnTo>
                  <a:lnTo>
                    <a:pt x="1938197" y="825500"/>
                  </a:lnTo>
                  <a:lnTo>
                    <a:pt x="1938197" y="241300"/>
                  </a:lnTo>
                  <a:lnTo>
                    <a:pt x="2521039" y="241300"/>
                  </a:lnTo>
                  <a:lnTo>
                    <a:pt x="2521039" y="228600"/>
                  </a:lnTo>
                  <a:lnTo>
                    <a:pt x="1938197" y="228600"/>
                  </a:lnTo>
                  <a:lnTo>
                    <a:pt x="1938197" y="0"/>
                  </a:lnTo>
                  <a:lnTo>
                    <a:pt x="1919808" y="0"/>
                  </a:lnTo>
                  <a:lnTo>
                    <a:pt x="1919808" y="228600"/>
                  </a:lnTo>
                  <a:lnTo>
                    <a:pt x="1919808" y="241300"/>
                  </a:lnTo>
                  <a:lnTo>
                    <a:pt x="1919808" y="825500"/>
                  </a:lnTo>
                  <a:lnTo>
                    <a:pt x="1336967" y="825500"/>
                  </a:lnTo>
                  <a:lnTo>
                    <a:pt x="1336967" y="241300"/>
                  </a:lnTo>
                  <a:lnTo>
                    <a:pt x="1919808" y="241300"/>
                  </a:lnTo>
                  <a:lnTo>
                    <a:pt x="1919808" y="228600"/>
                  </a:lnTo>
                  <a:lnTo>
                    <a:pt x="1336967" y="228600"/>
                  </a:lnTo>
                  <a:lnTo>
                    <a:pt x="1336967" y="0"/>
                  </a:lnTo>
                  <a:lnTo>
                    <a:pt x="1318564" y="0"/>
                  </a:lnTo>
                  <a:lnTo>
                    <a:pt x="1318564" y="228600"/>
                  </a:lnTo>
                  <a:lnTo>
                    <a:pt x="1318564" y="241300"/>
                  </a:lnTo>
                  <a:lnTo>
                    <a:pt x="1318564" y="825500"/>
                  </a:lnTo>
                  <a:lnTo>
                    <a:pt x="735736" y="825500"/>
                  </a:lnTo>
                  <a:lnTo>
                    <a:pt x="735736" y="241300"/>
                  </a:lnTo>
                  <a:lnTo>
                    <a:pt x="1318564" y="241300"/>
                  </a:lnTo>
                  <a:lnTo>
                    <a:pt x="1318564" y="228600"/>
                  </a:lnTo>
                  <a:lnTo>
                    <a:pt x="735736" y="228600"/>
                  </a:lnTo>
                  <a:lnTo>
                    <a:pt x="735736" y="0"/>
                  </a:lnTo>
                  <a:lnTo>
                    <a:pt x="717334" y="0"/>
                  </a:lnTo>
                  <a:lnTo>
                    <a:pt x="717334" y="228600"/>
                  </a:lnTo>
                  <a:lnTo>
                    <a:pt x="717334" y="241300"/>
                  </a:lnTo>
                  <a:lnTo>
                    <a:pt x="717334" y="825500"/>
                  </a:lnTo>
                  <a:lnTo>
                    <a:pt x="134480" y="825500"/>
                  </a:lnTo>
                  <a:lnTo>
                    <a:pt x="134480" y="241300"/>
                  </a:lnTo>
                  <a:lnTo>
                    <a:pt x="717334" y="241300"/>
                  </a:lnTo>
                  <a:lnTo>
                    <a:pt x="717334" y="228600"/>
                  </a:lnTo>
                  <a:lnTo>
                    <a:pt x="134480" y="228600"/>
                  </a:lnTo>
                  <a:lnTo>
                    <a:pt x="134480" y="0"/>
                  </a:lnTo>
                  <a:lnTo>
                    <a:pt x="116192" y="0"/>
                  </a:lnTo>
                  <a:lnTo>
                    <a:pt x="116192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116192" y="241300"/>
                  </a:lnTo>
                  <a:lnTo>
                    <a:pt x="116192" y="825500"/>
                  </a:lnTo>
                  <a:lnTo>
                    <a:pt x="0" y="825500"/>
                  </a:lnTo>
                  <a:lnTo>
                    <a:pt x="0" y="838200"/>
                  </a:lnTo>
                  <a:lnTo>
                    <a:pt x="116192" y="838200"/>
                  </a:lnTo>
                  <a:lnTo>
                    <a:pt x="116192" y="1422400"/>
                  </a:lnTo>
                  <a:lnTo>
                    <a:pt x="134480" y="1422400"/>
                  </a:lnTo>
                  <a:lnTo>
                    <a:pt x="134480" y="838200"/>
                  </a:lnTo>
                  <a:lnTo>
                    <a:pt x="717334" y="838200"/>
                  </a:lnTo>
                  <a:lnTo>
                    <a:pt x="717334" y="1422400"/>
                  </a:lnTo>
                  <a:lnTo>
                    <a:pt x="735736" y="1422400"/>
                  </a:lnTo>
                  <a:lnTo>
                    <a:pt x="735736" y="838200"/>
                  </a:lnTo>
                  <a:lnTo>
                    <a:pt x="1318564" y="838200"/>
                  </a:lnTo>
                  <a:lnTo>
                    <a:pt x="1318564" y="1422400"/>
                  </a:lnTo>
                  <a:lnTo>
                    <a:pt x="1336967" y="1422400"/>
                  </a:lnTo>
                  <a:lnTo>
                    <a:pt x="1336967" y="838200"/>
                  </a:lnTo>
                  <a:lnTo>
                    <a:pt x="1919808" y="838200"/>
                  </a:lnTo>
                  <a:lnTo>
                    <a:pt x="1919808" y="1422400"/>
                  </a:lnTo>
                  <a:lnTo>
                    <a:pt x="1938197" y="1422400"/>
                  </a:lnTo>
                  <a:lnTo>
                    <a:pt x="1938197" y="838200"/>
                  </a:lnTo>
                  <a:lnTo>
                    <a:pt x="2521039" y="838200"/>
                  </a:lnTo>
                  <a:lnTo>
                    <a:pt x="2521039" y="1422400"/>
                  </a:lnTo>
                  <a:lnTo>
                    <a:pt x="2539441" y="1422400"/>
                  </a:lnTo>
                  <a:lnTo>
                    <a:pt x="2539441" y="838200"/>
                  </a:lnTo>
                  <a:lnTo>
                    <a:pt x="3122269" y="838200"/>
                  </a:lnTo>
                  <a:lnTo>
                    <a:pt x="3122269" y="1422400"/>
                  </a:lnTo>
                  <a:lnTo>
                    <a:pt x="3140672" y="1422400"/>
                  </a:lnTo>
                  <a:lnTo>
                    <a:pt x="3140672" y="838200"/>
                  </a:lnTo>
                  <a:lnTo>
                    <a:pt x="3723525" y="838200"/>
                  </a:lnTo>
                  <a:lnTo>
                    <a:pt x="3723525" y="1422400"/>
                  </a:lnTo>
                  <a:lnTo>
                    <a:pt x="3741928" y="1422400"/>
                  </a:lnTo>
                  <a:lnTo>
                    <a:pt x="3741928" y="838200"/>
                  </a:lnTo>
                  <a:lnTo>
                    <a:pt x="18287988" y="838200"/>
                  </a:lnTo>
                  <a:lnTo>
                    <a:pt x="18287988" y="825500"/>
                  </a:lnTo>
                  <a:lnTo>
                    <a:pt x="18171732" y="825500"/>
                  </a:lnTo>
                  <a:lnTo>
                    <a:pt x="18171732" y="241300"/>
                  </a:lnTo>
                  <a:lnTo>
                    <a:pt x="18287988" y="241300"/>
                  </a:lnTo>
                  <a:lnTo>
                    <a:pt x="18287988" y="2286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38199"/>
              <a:ext cx="18288000" cy="1790700"/>
            </a:xfrm>
            <a:custGeom>
              <a:avLst/>
              <a:gdLst/>
              <a:ahLst/>
              <a:cxnLst/>
              <a:rect l="l" t="t" r="r" b="b"/>
              <a:pathLst>
                <a:path w="18288000" h="17907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584200"/>
                  </a:lnTo>
                  <a:lnTo>
                    <a:pt x="18153241" y="609600"/>
                  </a:lnTo>
                  <a:lnTo>
                    <a:pt x="18153241" y="1193800"/>
                  </a:lnTo>
                  <a:lnTo>
                    <a:pt x="17570412" y="1193800"/>
                  </a:lnTo>
                  <a:lnTo>
                    <a:pt x="17570412" y="609600"/>
                  </a:lnTo>
                  <a:lnTo>
                    <a:pt x="18153241" y="609600"/>
                  </a:lnTo>
                  <a:lnTo>
                    <a:pt x="18153241" y="584200"/>
                  </a:lnTo>
                  <a:lnTo>
                    <a:pt x="17570412" y="5842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584200"/>
                  </a:lnTo>
                  <a:lnTo>
                    <a:pt x="17552010" y="609600"/>
                  </a:lnTo>
                  <a:lnTo>
                    <a:pt x="17552010" y="1193800"/>
                  </a:lnTo>
                  <a:lnTo>
                    <a:pt x="16969169" y="1193800"/>
                  </a:lnTo>
                  <a:lnTo>
                    <a:pt x="16969169" y="609600"/>
                  </a:lnTo>
                  <a:lnTo>
                    <a:pt x="17552010" y="609600"/>
                  </a:lnTo>
                  <a:lnTo>
                    <a:pt x="17552010" y="584200"/>
                  </a:lnTo>
                  <a:lnTo>
                    <a:pt x="16969169" y="5842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584200"/>
                  </a:lnTo>
                  <a:lnTo>
                    <a:pt x="16950779" y="609600"/>
                  </a:lnTo>
                  <a:lnTo>
                    <a:pt x="16950779" y="1193800"/>
                  </a:lnTo>
                  <a:lnTo>
                    <a:pt x="16367938" y="1193800"/>
                  </a:lnTo>
                  <a:lnTo>
                    <a:pt x="16367938" y="609600"/>
                  </a:lnTo>
                  <a:lnTo>
                    <a:pt x="16950779" y="609600"/>
                  </a:lnTo>
                  <a:lnTo>
                    <a:pt x="16950779" y="584200"/>
                  </a:lnTo>
                  <a:lnTo>
                    <a:pt x="16367938" y="5842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584200"/>
                  </a:lnTo>
                  <a:lnTo>
                    <a:pt x="16349536" y="609600"/>
                  </a:lnTo>
                  <a:lnTo>
                    <a:pt x="16349536" y="1193800"/>
                  </a:lnTo>
                  <a:lnTo>
                    <a:pt x="15766682" y="1193800"/>
                  </a:lnTo>
                  <a:lnTo>
                    <a:pt x="15766682" y="609600"/>
                  </a:lnTo>
                  <a:lnTo>
                    <a:pt x="16349536" y="609600"/>
                  </a:lnTo>
                  <a:lnTo>
                    <a:pt x="16349536" y="584200"/>
                  </a:lnTo>
                  <a:lnTo>
                    <a:pt x="15766682" y="5842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584200"/>
                  </a:lnTo>
                  <a:lnTo>
                    <a:pt x="15748292" y="609600"/>
                  </a:lnTo>
                  <a:lnTo>
                    <a:pt x="15748292" y="1193800"/>
                  </a:lnTo>
                  <a:lnTo>
                    <a:pt x="15165451" y="1193800"/>
                  </a:lnTo>
                  <a:lnTo>
                    <a:pt x="15165451" y="609600"/>
                  </a:lnTo>
                  <a:lnTo>
                    <a:pt x="15748292" y="609600"/>
                  </a:lnTo>
                  <a:lnTo>
                    <a:pt x="15748292" y="584200"/>
                  </a:lnTo>
                  <a:lnTo>
                    <a:pt x="15165451" y="5842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584200"/>
                  </a:lnTo>
                  <a:lnTo>
                    <a:pt x="15147049" y="609600"/>
                  </a:lnTo>
                  <a:lnTo>
                    <a:pt x="15147049" y="1193800"/>
                  </a:lnTo>
                  <a:lnTo>
                    <a:pt x="14564208" y="1193800"/>
                  </a:lnTo>
                  <a:lnTo>
                    <a:pt x="14564208" y="609600"/>
                  </a:lnTo>
                  <a:lnTo>
                    <a:pt x="15147049" y="609600"/>
                  </a:lnTo>
                  <a:lnTo>
                    <a:pt x="15147049" y="584200"/>
                  </a:lnTo>
                  <a:lnTo>
                    <a:pt x="14564208" y="5842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584200"/>
                  </a:lnTo>
                  <a:lnTo>
                    <a:pt x="14545818" y="609600"/>
                  </a:lnTo>
                  <a:lnTo>
                    <a:pt x="14545818" y="1193800"/>
                  </a:lnTo>
                  <a:lnTo>
                    <a:pt x="13962977" y="1193800"/>
                  </a:lnTo>
                  <a:lnTo>
                    <a:pt x="13962977" y="609600"/>
                  </a:lnTo>
                  <a:lnTo>
                    <a:pt x="14545818" y="609600"/>
                  </a:lnTo>
                  <a:lnTo>
                    <a:pt x="14545818" y="584200"/>
                  </a:lnTo>
                  <a:lnTo>
                    <a:pt x="13962977" y="584200"/>
                  </a:lnTo>
                  <a:lnTo>
                    <a:pt x="13962977" y="0"/>
                  </a:lnTo>
                  <a:lnTo>
                    <a:pt x="13944575" y="0"/>
                  </a:lnTo>
                  <a:lnTo>
                    <a:pt x="13944575" y="584200"/>
                  </a:lnTo>
                  <a:lnTo>
                    <a:pt x="13944575" y="609600"/>
                  </a:lnTo>
                  <a:lnTo>
                    <a:pt x="13944575" y="1193800"/>
                  </a:lnTo>
                  <a:lnTo>
                    <a:pt x="13361746" y="1193800"/>
                  </a:lnTo>
                  <a:lnTo>
                    <a:pt x="13361746" y="609600"/>
                  </a:lnTo>
                  <a:lnTo>
                    <a:pt x="13944575" y="609600"/>
                  </a:lnTo>
                  <a:lnTo>
                    <a:pt x="13944575" y="584200"/>
                  </a:lnTo>
                  <a:lnTo>
                    <a:pt x="13361746" y="584200"/>
                  </a:lnTo>
                  <a:lnTo>
                    <a:pt x="13361746" y="0"/>
                  </a:lnTo>
                  <a:lnTo>
                    <a:pt x="13343344" y="0"/>
                  </a:lnTo>
                  <a:lnTo>
                    <a:pt x="13343344" y="584200"/>
                  </a:lnTo>
                  <a:lnTo>
                    <a:pt x="13343344" y="609600"/>
                  </a:lnTo>
                  <a:lnTo>
                    <a:pt x="13343344" y="1193800"/>
                  </a:lnTo>
                  <a:lnTo>
                    <a:pt x="12760490" y="1193800"/>
                  </a:lnTo>
                  <a:lnTo>
                    <a:pt x="12760490" y="609600"/>
                  </a:lnTo>
                  <a:lnTo>
                    <a:pt x="13343344" y="609600"/>
                  </a:lnTo>
                  <a:lnTo>
                    <a:pt x="13343344" y="584200"/>
                  </a:lnTo>
                  <a:lnTo>
                    <a:pt x="12760490" y="584200"/>
                  </a:lnTo>
                  <a:lnTo>
                    <a:pt x="12760490" y="0"/>
                  </a:lnTo>
                  <a:lnTo>
                    <a:pt x="12742088" y="0"/>
                  </a:lnTo>
                  <a:lnTo>
                    <a:pt x="12742088" y="584200"/>
                  </a:lnTo>
                  <a:lnTo>
                    <a:pt x="12742088" y="609600"/>
                  </a:lnTo>
                  <a:lnTo>
                    <a:pt x="12742088" y="1193800"/>
                  </a:lnTo>
                  <a:lnTo>
                    <a:pt x="12159247" y="1193800"/>
                  </a:lnTo>
                  <a:lnTo>
                    <a:pt x="12159247" y="609600"/>
                  </a:lnTo>
                  <a:lnTo>
                    <a:pt x="12742088" y="609600"/>
                  </a:lnTo>
                  <a:lnTo>
                    <a:pt x="12742088" y="584200"/>
                  </a:lnTo>
                  <a:lnTo>
                    <a:pt x="12159247" y="584200"/>
                  </a:lnTo>
                  <a:lnTo>
                    <a:pt x="12159247" y="0"/>
                  </a:lnTo>
                  <a:lnTo>
                    <a:pt x="12140857" y="0"/>
                  </a:lnTo>
                  <a:lnTo>
                    <a:pt x="12140857" y="584200"/>
                  </a:lnTo>
                  <a:lnTo>
                    <a:pt x="12140857" y="609600"/>
                  </a:lnTo>
                  <a:lnTo>
                    <a:pt x="12140857" y="1193800"/>
                  </a:lnTo>
                  <a:lnTo>
                    <a:pt x="11558016" y="1193800"/>
                  </a:lnTo>
                  <a:lnTo>
                    <a:pt x="11558016" y="609600"/>
                  </a:lnTo>
                  <a:lnTo>
                    <a:pt x="12140857" y="609600"/>
                  </a:lnTo>
                  <a:lnTo>
                    <a:pt x="12140857" y="584200"/>
                  </a:lnTo>
                  <a:lnTo>
                    <a:pt x="11558016" y="584200"/>
                  </a:lnTo>
                  <a:lnTo>
                    <a:pt x="11558016" y="0"/>
                  </a:lnTo>
                  <a:lnTo>
                    <a:pt x="11539626" y="0"/>
                  </a:lnTo>
                  <a:lnTo>
                    <a:pt x="11539626" y="584200"/>
                  </a:lnTo>
                  <a:lnTo>
                    <a:pt x="11539626" y="609600"/>
                  </a:lnTo>
                  <a:lnTo>
                    <a:pt x="11539626" y="1193800"/>
                  </a:lnTo>
                  <a:lnTo>
                    <a:pt x="10956785" y="1193800"/>
                  </a:lnTo>
                  <a:lnTo>
                    <a:pt x="10956785" y="609600"/>
                  </a:lnTo>
                  <a:lnTo>
                    <a:pt x="11539626" y="609600"/>
                  </a:lnTo>
                  <a:lnTo>
                    <a:pt x="11539626" y="584200"/>
                  </a:lnTo>
                  <a:lnTo>
                    <a:pt x="10956785" y="584200"/>
                  </a:lnTo>
                  <a:lnTo>
                    <a:pt x="10956785" y="0"/>
                  </a:lnTo>
                  <a:lnTo>
                    <a:pt x="10938383" y="0"/>
                  </a:lnTo>
                  <a:lnTo>
                    <a:pt x="10938383" y="584200"/>
                  </a:lnTo>
                  <a:lnTo>
                    <a:pt x="10938383" y="609600"/>
                  </a:lnTo>
                  <a:lnTo>
                    <a:pt x="10938383" y="1193800"/>
                  </a:lnTo>
                  <a:lnTo>
                    <a:pt x="10355542" y="1193800"/>
                  </a:lnTo>
                  <a:lnTo>
                    <a:pt x="10355542" y="609600"/>
                  </a:lnTo>
                  <a:lnTo>
                    <a:pt x="10938383" y="609600"/>
                  </a:lnTo>
                  <a:lnTo>
                    <a:pt x="10938383" y="584200"/>
                  </a:lnTo>
                  <a:lnTo>
                    <a:pt x="10355542" y="584200"/>
                  </a:lnTo>
                  <a:lnTo>
                    <a:pt x="10355542" y="0"/>
                  </a:lnTo>
                  <a:lnTo>
                    <a:pt x="10337152" y="0"/>
                  </a:lnTo>
                  <a:lnTo>
                    <a:pt x="10337152" y="584200"/>
                  </a:lnTo>
                  <a:lnTo>
                    <a:pt x="10337152" y="609600"/>
                  </a:lnTo>
                  <a:lnTo>
                    <a:pt x="10337152" y="1193800"/>
                  </a:lnTo>
                  <a:lnTo>
                    <a:pt x="9754298" y="1193800"/>
                  </a:lnTo>
                  <a:lnTo>
                    <a:pt x="9754298" y="609600"/>
                  </a:lnTo>
                  <a:lnTo>
                    <a:pt x="10337152" y="609600"/>
                  </a:lnTo>
                  <a:lnTo>
                    <a:pt x="10337152" y="584200"/>
                  </a:lnTo>
                  <a:lnTo>
                    <a:pt x="9754298" y="584200"/>
                  </a:lnTo>
                  <a:lnTo>
                    <a:pt x="9754298" y="0"/>
                  </a:lnTo>
                  <a:lnTo>
                    <a:pt x="9735896" y="0"/>
                  </a:lnTo>
                  <a:lnTo>
                    <a:pt x="9735896" y="584200"/>
                  </a:lnTo>
                  <a:lnTo>
                    <a:pt x="9735896" y="609600"/>
                  </a:lnTo>
                  <a:lnTo>
                    <a:pt x="9735896" y="1193800"/>
                  </a:lnTo>
                  <a:lnTo>
                    <a:pt x="9153055" y="1193800"/>
                  </a:lnTo>
                  <a:lnTo>
                    <a:pt x="9153055" y="609600"/>
                  </a:lnTo>
                  <a:lnTo>
                    <a:pt x="9735896" y="609600"/>
                  </a:lnTo>
                  <a:lnTo>
                    <a:pt x="9735896" y="584200"/>
                  </a:lnTo>
                  <a:lnTo>
                    <a:pt x="9153055" y="584200"/>
                  </a:lnTo>
                  <a:lnTo>
                    <a:pt x="9153055" y="0"/>
                  </a:lnTo>
                  <a:lnTo>
                    <a:pt x="9134665" y="0"/>
                  </a:lnTo>
                  <a:lnTo>
                    <a:pt x="9134665" y="584200"/>
                  </a:lnTo>
                  <a:lnTo>
                    <a:pt x="9134665" y="609600"/>
                  </a:lnTo>
                  <a:lnTo>
                    <a:pt x="9134665" y="1193800"/>
                  </a:lnTo>
                  <a:lnTo>
                    <a:pt x="8551824" y="1193800"/>
                  </a:lnTo>
                  <a:lnTo>
                    <a:pt x="8551824" y="609600"/>
                  </a:lnTo>
                  <a:lnTo>
                    <a:pt x="9134665" y="609600"/>
                  </a:lnTo>
                  <a:lnTo>
                    <a:pt x="9134665" y="584200"/>
                  </a:lnTo>
                  <a:lnTo>
                    <a:pt x="8551824" y="584200"/>
                  </a:lnTo>
                  <a:lnTo>
                    <a:pt x="8551824" y="0"/>
                  </a:lnTo>
                  <a:lnTo>
                    <a:pt x="8533422" y="0"/>
                  </a:lnTo>
                  <a:lnTo>
                    <a:pt x="8533422" y="584200"/>
                  </a:lnTo>
                  <a:lnTo>
                    <a:pt x="8533422" y="609600"/>
                  </a:lnTo>
                  <a:lnTo>
                    <a:pt x="8533422" y="1193800"/>
                  </a:lnTo>
                  <a:lnTo>
                    <a:pt x="7950594" y="1193800"/>
                  </a:lnTo>
                  <a:lnTo>
                    <a:pt x="7950594" y="609600"/>
                  </a:lnTo>
                  <a:lnTo>
                    <a:pt x="8533422" y="609600"/>
                  </a:lnTo>
                  <a:lnTo>
                    <a:pt x="8533422" y="584200"/>
                  </a:lnTo>
                  <a:lnTo>
                    <a:pt x="7950594" y="584200"/>
                  </a:lnTo>
                  <a:lnTo>
                    <a:pt x="7950594" y="0"/>
                  </a:lnTo>
                  <a:lnTo>
                    <a:pt x="7932191" y="0"/>
                  </a:lnTo>
                  <a:lnTo>
                    <a:pt x="7932191" y="584200"/>
                  </a:lnTo>
                  <a:lnTo>
                    <a:pt x="7932191" y="609600"/>
                  </a:lnTo>
                  <a:lnTo>
                    <a:pt x="7932191" y="1193800"/>
                  </a:lnTo>
                  <a:lnTo>
                    <a:pt x="7349350" y="1193800"/>
                  </a:lnTo>
                  <a:lnTo>
                    <a:pt x="7349350" y="609600"/>
                  </a:lnTo>
                  <a:lnTo>
                    <a:pt x="7932191" y="609600"/>
                  </a:lnTo>
                  <a:lnTo>
                    <a:pt x="7932191" y="584200"/>
                  </a:lnTo>
                  <a:lnTo>
                    <a:pt x="7349350" y="584200"/>
                  </a:lnTo>
                  <a:lnTo>
                    <a:pt x="7349350" y="0"/>
                  </a:lnTo>
                  <a:lnTo>
                    <a:pt x="7330961" y="0"/>
                  </a:lnTo>
                  <a:lnTo>
                    <a:pt x="7330961" y="584200"/>
                  </a:lnTo>
                  <a:lnTo>
                    <a:pt x="7330961" y="609600"/>
                  </a:lnTo>
                  <a:lnTo>
                    <a:pt x="7330961" y="1193800"/>
                  </a:lnTo>
                  <a:lnTo>
                    <a:pt x="6748119" y="1193800"/>
                  </a:lnTo>
                  <a:lnTo>
                    <a:pt x="6748119" y="609600"/>
                  </a:lnTo>
                  <a:lnTo>
                    <a:pt x="7330961" y="609600"/>
                  </a:lnTo>
                  <a:lnTo>
                    <a:pt x="7330961" y="584200"/>
                  </a:lnTo>
                  <a:lnTo>
                    <a:pt x="6748119" y="584200"/>
                  </a:lnTo>
                  <a:lnTo>
                    <a:pt x="6748119" y="0"/>
                  </a:lnTo>
                  <a:lnTo>
                    <a:pt x="6729717" y="0"/>
                  </a:lnTo>
                  <a:lnTo>
                    <a:pt x="6729717" y="584200"/>
                  </a:lnTo>
                  <a:lnTo>
                    <a:pt x="6729717" y="609600"/>
                  </a:lnTo>
                  <a:lnTo>
                    <a:pt x="6729717" y="1193800"/>
                  </a:lnTo>
                  <a:lnTo>
                    <a:pt x="6146863" y="1193800"/>
                  </a:lnTo>
                  <a:lnTo>
                    <a:pt x="6146863" y="609600"/>
                  </a:lnTo>
                  <a:lnTo>
                    <a:pt x="6729717" y="609600"/>
                  </a:lnTo>
                  <a:lnTo>
                    <a:pt x="6729717" y="584200"/>
                  </a:lnTo>
                  <a:lnTo>
                    <a:pt x="6146863" y="584200"/>
                  </a:lnTo>
                  <a:lnTo>
                    <a:pt x="6146863" y="0"/>
                  </a:lnTo>
                  <a:lnTo>
                    <a:pt x="6128474" y="0"/>
                  </a:lnTo>
                  <a:lnTo>
                    <a:pt x="6128474" y="584200"/>
                  </a:lnTo>
                  <a:lnTo>
                    <a:pt x="6128474" y="609600"/>
                  </a:lnTo>
                  <a:lnTo>
                    <a:pt x="6128474" y="1193800"/>
                  </a:lnTo>
                  <a:lnTo>
                    <a:pt x="5545633" y="1193800"/>
                  </a:lnTo>
                  <a:lnTo>
                    <a:pt x="5545633" y="609600"/>
                  </a:lnTo>
                  <a:lnTo>
                    <a:pt x="6128474" y="609600"/>
                  </a:lnTo>
                  <a:lnTo>
                    <a:pt x="6128474" y="584200"/>
                  </a:lnTo>
                  <a:lnTo>
                    <a:pt x="5545633" y="584200"/>
                  </a:lnTo>
                  <a:lnTo>
                    <a:pt x="5545633" y="0"/>
                  </a:lnTo>
                  <a:lnTo>
                    <a:pt x="5527230" y="0"/>
                  </a:lnTo>
                  <a:lnTo>
                    <a:pt x="5527230" y="584200"/>
                  </a:lnTo>
                  <a:lnTo>
                    <a:pt x="5527230" y="609600"/>
                  </a:lnTo>
                  <a:lnTo>
                    <a:pt x="5527230" y="1193800"/>
                  </a:lnTo>
                  <a:lnTo>
                    <a:pt x="4944389" y="1193800"/>
                  </a:lnTo>
                  <a:lnTo>
                    <a:pt x="4944389" y="609600"/>
                  </a:lnTo>
                  <a:lnTo>
                    <a:pt x="5527230" y="609600"/>
                  </a:lnTo>
                  <a:lnTo>
                    <a:pt x="5527230" y="584200"/>
                  </a:lnTo>
                  <a:lnTo>
                    <a:pt x="4944389" y="584200"/>
                  </a:lnTo>
                  <a:lnTo>
                    <a:pt x="4944389" y="0"/>
                  </a:lnTo>
                  <a:lnTo>
                    <a:pt x="4926000" y="0"/>
                  </a:lnTo>
                  <a:lnTo>
                    <a:pt x="4926000" y="584200"/>
                  </a:lnTo>
                  <a:lnTo>
                    <a:pt x="4926000" y="609600"/>
                  </a:lnTo>
                  <a:lnTo>
                    <a:pt x="4926000" y="1193800"/>
                  </a:lnTo>
                  <a:lnTo>
                    <a:pt x="4343158" y="1193800"/>
                  </a:lnTo>
                  <a:lnTo>
                    <a:pt x="4343158" y="609600"/>
                  </a:lnTo>
                  <a:lnTo>
                    <a:pt x="4926000" y="609600"/>
                  </a:lnTo>
                  <a:lnTo>
                    <a:pt x="4926000" y="584200"/>
                  </a:lnTo>
                  <a:lnTo>
                    <a:pt x="4343158" y="584200"/>
                  </a:lnTo>
                  <a:lnTo>
                    <a:pt x="4343158" y="0"/>
                  </a:lnTo>
                  <a:lnTo>
                    <a:pt x="4324769" y="0"/>
                  </a:lnTo>
                  <a:lnTo>
                    <a:pt x="4324769" y="584200"/>
                  </a:lnTo>
                  <a:lnTo>
                    <a:pt x="4324769" y="609600"/>
                  </a:lnTo>
                  <a:lnTo>
                    <a:pt x="4324769" y="1193800"/>
                  </a:lnTo>
                  <a:lnTo>
                    <a:pt x="3741928" y="1193800"/>
                  </a:lnTo>
                  <a:lnTo>
                    <a:pt x="3741928" y="609600"/>
                  </a:lnTo>
                  <a:lnTo>
                    <a:pt x="4324769" y="609600"/>
                  </a:lnTo>
                  <a:lnTo>
                    <a:pt x="4324769" y="584200"/>
                  </a:lnTo>
                  <a:lnTo>
                    <a:pt x="3741928" y="584200"/>
                  </a:lnTo>
                  <a:lnTo>
                    <a:pt x="3741928" y="0"/>
                  </a:lnTo>
                  <a:lnTo>
                    <a:pt x="3723525" y="0"/>
                  </a:lnTo>
                  <a:lnTo>
                    <a:pt x="3723525" y="584200"/>
                  </a:lnTo>
                  <a:lnTo>
                    <a:pt x="3723525" y="609600"/>
                  </a:lnTo>
                  <a:lnTo>
                    <a:pt x="3723525" y="1193800"/>
                  </a:lnTo>
                  <a:lnTo>
                    <a:pt x="3140672" y="1193800"/>
                  </a:lnTo>
                  <a:lnTo>
                    <a:pt x="3140672" y="609600"/>
                  </a:lnTo>
                  <a:lnTo>
                    <a:pt x="3723525" y="609600"/>
                  </a:lnTo>
                  <a:lnTo>
                    <a:pt x="3723525" y="584200"/>
                  </a:lnTo>
                  <a:lnTo>
                    <a:pt x="3122269" y="584200"/>
                  </a:lnTo>
                  <a:lnTo>
                    <a:pt x="3122269" y="609600"/>
                  </a:lnTo>
                  <a:lnTo>
                    <a:pt x="3122269" y="1193800"/>
                  </a:lnTo>
                  <a:lnTo>
                    <a:pt x="2539441" y="1193800"/>
                  </a:lnTo>
                  <a:lnTo>
                    <a:pt x="2539441" y="609600"/>
                  </a:lnTo>
                  <a:lnTo>
                    <a:pt x="3122269" y="609600"/>
                  </a:lnTo>
                  <a:lnTo>
                    <a:pt x="3122269" y="584200"/>
                  </a:lnTo>
                  <a:lnTo>
                    <a:pt x="2521039" y="584200"/>
                  </a:lnTo>
                  <a:lnTo>
                    <a:pt x="2521039" y="609600"/>
                  </a:lnTo>
                  <a:lnTo>
                    <a:pt x="2521039" y="1193800"/>
                  </a:lnTo>
                  <a:lnTo>
                    <a:pt x="1938197" y="1193800"/>
                  </a:lnTo>
                  <a:lnTo>
                    <a:pt x="1938197" y="609600"/>
                  </a:lnTo>
                  <a:lnTo>
                    <a:pt x="2521039" y="6096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609600"/>
                  </a:lnTo>
                  <a:lnTo>
                    <a:pt x="1919808" y="1193800"/>
                  </a:lnTo>
                  <a:lnTo>
                    <a:pt x="1336967" y="1193800"/>
                  </a:lnTo>
                  <a:lnTo>
                    <a:pt x="1336967" y="609600"/>
                  </a:lnTo>
                  <a:lnTo>
                    <a:pt x="1919808" y="6096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609600"/>
                  </a:lnTo>
                  <a:lnTo>
                    <a:pt x="1318564" y="1193800"/>
                  </a:lnTo>
                  <a:lnTo>
                    <a:pt x="735736" y="1193800"/>
                  </a:lnTo>
                  <a:lnTo>
                    <a:pt x="735736" y="609600"/>
                  </a:lnTo>
                  <a:lnTo>
                    <a:pt x="1318564" y="6096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609600"/>
                  </a:lnTo>
                  <a:lnTo>
                    <a:pt x="717334" y="1193800"/>
                  </a:lnTo>
                  <a:lnTo>
                    <a:pt x="134480" y="1193800"/>
                  </a:lnTo>
                  <a:lnTo>
                    <a:pt x="134480" y="609600"/>
                  </a:lnTo>
                  <a:lnTo>
                    <a:pt x="717334" y="6096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609600"/>
                  </a:lnTo>
                  <a:lnTo>
                    <a:pt x="116192" y="609600"/>
                  </a:lnTo>
                  <a:lnTo>
                    <a:pt x="116192" y="1193800"/>
                  </a:lnTo>
                  <a:lnTo>
                    <a:pt x="0" y="1193800"/>
                  </a:lnTo>
                  <a:lnTo>
                    <a:pt x="0" y="1206500"/>
                  </a:lnTo>
                  <a:lnTo>
                    <a:pt x="116192" y="1206500"/>
                  </a:lnTo>
                  <a:lnTo>
                    <a:pt x="116192" y="1790700"/>
                  </a:lnTo>
                  <a:lnTo>
                    <a:pt x="134480" y="1790700"/>
                  </a:lnTo>
                  <a:lnTo>
                    <a:pt x="134480" y="1206500"/>
                  </a:lnTo>
                  <a:lnTo>
                    <a:pt x="717334" y="1206500"/>
                  </a:lnTo>
                  <a:lnTo>
                    <a:pt x="717334" y="1790700"/>
                  </a:lnTo>
                  <a:lnTo>
                    <a:pt x="735736" y="1790700"/>
                  </a:lnTo>
                  <a:lnTo>
                    <a:pt x="735736" y="1206500"/>
                  </a:lnTo>
                  <a:lnTo>
                    <a:pt x="1318564" y="1206500"/>
                  </a:lnTo>
                  <a:lnTo>
                    <a:pt x="1318564" y="1790700"/>
                  </a:lnTo>
                  <a:lnTo>
                    <a:pt x="1336967" y="1790700"/>
                  </a:lnTo>
                  <a:lnTo>
                    <a:pt x="1336967" y="1206500"/>
                  </a:lnTo>
                  <a:lnTo>
                    <a:pt x="1919808" y="1206500"/>
                  </a:lnTo>
                  <a:lnTo>
                    <a:pt x="1919808" y="1790700"/>
                  </a:lnTo>
                  <a:lnTo>
                    <a:pt x="1938197" y="1790700"/>
                  </a:lnTo>
                  <a:lnTo>
                    <a:pt x="1938197" y="1206500"/>
                  </a:lnTo>
                  <a:lnTo>
                    <a:pt x="2521039" y="1206500"/>
                  </a:lnTo>
                  <a:lnTo>
                    <a:pt x="2521039" y="1790700"/>
                  </a:lnTo>
                  <a:lnTo>
                    <a:pt x="2539441" y="1790700"/>
                  </a:lnTo>
                  <a:lnTo>
                    <a:pt x="2539441" y="1206500"/>
                  </a:lnTo>
                  <a:lnTo>
                    <a:pt x="3122269" y="1206500"/>
                  </a:lnTo>
                  <a:lnTo>
                    <a:pt x="3122269" y="1790700"/>
                  </a:lnTo>
                  <a:lnTo>
                    <a:pt x="3140672" y="1790700"/>
                  </a:lnTo>
                  <a:lnTo>
                    <a:pt x="3140672" y="1206500"/>
                  </a:lnTo>
                  <a:lnTo>
                    <a:pt x="3723525" y="1206500"/>
                  </a:lnTo>
                  <a:lnTo>
                    <a:pt x="3723525" y="1790700"/>
                  </a:lnTo>
                  <a:lnTo>
                    <a:pt x="3741928" y="1790700"/>
                  </a:lnTo>
                  <a:lnTo>
                    <a:pt x="3741928" y="1206500"/>
                  </a:lnTo>
                  <a:lnTo>
                    <a:pt x="4324769" y="1206500"/>
                  </a:lnTo>
                  <a:lnTo>
                    <a:pt x="4324769" y="1790700"/>
                  </a:lnTo>
                  <a:lnTo>
                    <a:pt x="4343158" y="1790700"/>
                  </a:lnTo>
                  <a:lnTo>
                    <a:pt x="4343158" y="1206500"/>
                  </a:lnTo>
                  <a:lnTo>
                    <a:pt x="4926000" y="1206500"/>
                  </a:lnTo>
                  <a:lnTo>
                    <a:pt x="4926000" y="1790700"/>
                  </a:lnTo>
                  <a:lnTo>
                    <a:pt x="4944389" y="1790700"/>
                  </a:lnTo>
                  <a:lnTo>
                    <a:pt x="4944389" y="1206500"/>
                  </a:lnTo>
                  <a:lnTo>
                    <a:pt x="5527230" y="1206500"/>
                  </a:lnTo>
                  <a:lnTo>
                    <a:pt x="5527230" y="1790700"/>
                  </a:lnTo>
                  <a:lnTo>
                    <a:pt x="5545633" y="1790700"/>
                  </a:lnTo>
                  <a:lnTo>
                    <a:pt x="5545633" y="1206500"/>
                  </a:lnTo>
                  <a:lnTo>
                    <a:pt x="6128474" y="1206500"/>
                  </a:lnTo>
                  <a:lnTo>
                    <a:pt x="6128474" y="1790700"/>
                  </a:lnTo>
                  <a:lnTo>
                    <a:pt x="6146863" y="1790700"/>
                  </a:lnTo>
                  <a:lnTo>
                    <a:pt x="6146863" y="1206500"/>
                  </a:lnTo>
                  <a:lnTo>
                    <a:pt x="6729717" y="1206500"/>
                  </a:lnTo>
                  <a:lnTo>
                    <a:pt x="6729717" y="1790700"/>
                  </a:lnTo>
                  <a:lnTo>
                    <a:pt x="6748119" y="1790700"/>
                  </a:lnTo>
                  <a:lnTo>
                    <a:pt x="6748119" y="1206500"/>
                  </a:lnTo>
                  <a:lnTo>
                    <a:pt x="7330961" y="1206500"/>
                  </a:lnTo>
                  <a:lnTo>
                    <a:pt x="7330961" y="1790700"/>
                  </a:lnTo>
                  <a:lnTo>
                    <a:pt x="7349350" y="1790700"/>
                  </a:lnTo>
                  <a:lnTo>
                    <a:pt x="7349350" y="1206500"/>
                  </a:lnTo>
                  <a:lnTo>
                    <a:pt x="18287988" y="1206500"/>
                  </a:lnTo>
                  <a:lnTo>
                    <a:pt x="18287988" y="1193800"/>
                  </a:lnTo>
                  <a:lnTo>
                    <a:pt x="18171732" y="1193800"/>
                  </a:lnTo>
                  <a:lnTo>
                    <a:pt x="18171732" y="609600"/>
                  </a:lnTo>
                  <a:lnTo>
                    <a:pt x="18287988" y="6096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044699"/>
              <a:ext cx="18288000" cy="1790700"/>
            </a:xfrm>
            <a:custGeom>
              <a:avLst/>
              <a:gdLst/>
              <a:ahLst/>
              <a:cxnLst/>
              <a:rect l="l" t="t" r="r" b="b"/>
              <a:pathLst>
                <a:path w="18288000" h="17907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584200"/>
                  </a:lnTo>
                  <a:lnTo>
                    <a:pt x="18153241" y="596900"/>
                  </a:lnTo>
                  <a:lnTo>
                    <a:pt x="18153241" y="1181100"/>
                  </a:lnTo>
                  <a:lnTo>
                    <a:pt x="17570412" y="1181100"/>
                  </a:lnTo>
                  <a:lnTo>
                    <a:pt x="17570412" y="596900"/>
                  </a:lnTo>
                  <a:lnTo>
                    <a:pt x="18153241" y="596900"/>
                  </a:lnTo>
                  <a:lnTo>
                    <a:pt x="18153241" y="584200"/>
                  </a:lnTo>
                  <a:lnTo>
                    <a:pt x="17570412" y="5842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584200"/>
                  </a:lnTo>
                  <a:lnTo>
                    <a:pt x="17552010" y="596900"/>
                  </a:lnTo>
                  <a:lnTo>
                    <a:pt x="17552010" y="1181100"/>
                  </a:lnTo>
                  <a:lnTo>
                    <a:pt x="16969169" y="1181100"/>
                  </a:lnTo>
                  <a:lnTo>
                    <a:pt x="16969169" y="596900"/>
                  </a:lnTo>
                  <a:lnTo>
                    <a:pt x="17552010" y="596900"/>
                  </a:lnTo>
                  <a:lnTo>
                    <a:pt x="17552010" y="584200"/>
                  </a:lnTo>
                  <a:lnTo>
                    <a:pt x="16969169" y="5842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584200"/>
                  </a:lnTo>
                  <a:lnTo>
                    <a:pt x="16950779" y="596900"/>
                  </a:lnTo>
                  <a:lnTo>
                    <a:pt x="16950779" y="1181100"/>
                  </a:lnTo>
                  <a:lnTo>
                    <a:pt x="16367938" y="1181100"/>
                  </a:lnTo>
                  <a:lnTo>
                    <a:pt x="16367938" y="596900"/>
                  </a:lnTo>
                  <a:lnTo>
                    <a:pt x="16950779" y="596900"/>
                  </a:lnTo>
                  <a:lnTo>
                    <a:pt x="16950779" y="584200"/>
                  </a:lnTo>
                  <a:lnTo>
                    <a:pt x="16367938" y="5842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584200"/>
                  </a:lnTo>
                  <a:lnTo>
                    <a:pt x="16349536" y="596900"/>
                  </a:lnTo>
                  <a:lnTo>
                    <a:pt x="16349536" y="1181100"/>
                  </a:lnTo>
                  <a:lnTo>
                    <a:pt x="15766682" y="1181100"/>
                  </a:lnTo>
                  <a:lnTo>
                    <a:pt x="15766682" y="596900"/>
                  </a:lnTo>
                  <a:lnTo>
                    <a:pt x="16349536" y="596900"/>
                  </a:lnTo>
                  <a:lnTo>
                    <a:pt x="16349536" y="584200"/>
                  </a:lnTo>
                  <a:lnTo>
                    <a:pt x="15766682" y="5842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584200"/>
                  </a:lnTo>
                  <a:lnTo>
                    <a:pt x="15748292" y="596900"/>
                  </a:lnTo>
                  <a:lnTo>
                    <a:pt x="15748292" y="1181100"/>
                  </a:lnTo>
                  <a:lnTo>
                    <a:pt x="15165451" y="1181100"/>
                  </a:lnTo>
                  <a:lnTo>
                    <a:pt x="15165451" y="596900"/>
                  </a:lnTo>
                  <a:lnTo>
                    <a:pt x="15748292" y="596900"/>
                  </a:lnTo>
                  <a:lnTo>
                    <a:pt x="15748292" y="584200"/>
                  </a:lnTo>
                  <a:lnTo>
                    <a:pt x="15165451" y="5842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584200"/>
                  </a:lnTo>
                  <a:lnTo>
                    <a:pt x="15147049" y="596900"/>
                  </a:lnTo>
                  <a:lnTo>
                    <a:pt x="15147049" y="1181100"/>
                  </a:lnTo>
                  <a:lnTo>
                    <a:pt x="14564208" y="1181100"/>
                  </a:lnTo>
                  <a:lnTo>
                    <a:pt x="14564208" y="596900"/>
                  </a:lnTo>
                  <a:lnTo>
                    <a:pt x="15147049" y="596900"/>
                  </a:lnTo>
                  <a:lnTo>
                    <a:pt x="15147049" y="584200"/>
                  </a:lnTo>
                  <a:lnTo>
                    <a:pt x="14564208" y="5842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584200"/>
                  </a:lnTo>
                  <a:lnTo>
                    <a:pt x="14545818" y="596900"/>
                  </a:lnTo>
                  <a:lnTo>
                    <a:pt x="14545818" y="1181100"/>
                  </a:lnTo>
                  <a:lnTo>
                    <a:pt x="13962977" y="1181100"/>
                  </a:lnTo>
                  <a:lnTo>
                    <a:pt x="13962977" y="596900"/>
                  </a:lnTo>
                  <a:lnTo>
                    <a:pt x="14545818" y="596900"/>
                  </a:lnTo>
                  <a:lnTo>
                    <a:pt x="14545818" y="584200"/>
                  </a:lnTo>
                  <a:lnTo>
                    <a:pt x="13962977" y="584200"/>
                  </a:lnTo>
                  <a:lnTo>
                    <a:pt x="13962977" y="0"/>
                  </a:lnTo>
                  <a:lnTo>
                    <a:pt x="13944575" y="0"/>
                  </a:lnTo>
                  <a:lnTo>
                    <a:pt x="13944575" y="584200"/>
                  </a:lnTo>
                  <a:lnTo>
                    <a:pt x="13944575" y="596900"/>
                  </a:lnTo>
                  <a:lnTo>
                    <a:pt x="13944575" y="1181100"/>
                  </a:lnTo>
                  <a:lnTo>
                    <a:pt x="13361746" y="1181100"/>
                  </a:lnTo>
                  <a:lnTo>
                    <a:pt x="13361746" y="596900"/>
                  </a:lnTo>
                  <a:lnTo>
                    <a:pt x="13944575" y="596900"/>
                  </a:lnTo>
                  <a:lnTo>
                    <a:pt x="13944575" y="584200"/>
                  </a:lnTo>
                  <a:lnTo>
                    <a:pt x="13361746" y="584200"/>
                  </a:lnTo>
                  <a:lnTo>
                    <a:pt x="13361746" y="0"/>
                  </a:lnTo>
                  <a:lnTo>
                    <a:pt x="13343344" y="0"/>
                  </a:lnTo>
                  <a:lnTo>
                    <a:pt x="13343344" y="584200"/>
                  </a:lnTo>
                  <a:lnTo>
                    <a:pt x="13343344" y="596900"/>
                  </a:lnTo>
                  <a:lnTo>
                    <a:pt x="13343344" y="1181100"/>
                  </a:lnTo>
                  <a:lnTo>
                    <a:pt x="12760490" y="1181100"/>
                  </a:lnTo>
                  <a:lnTo>
                    <a:pt x="12760490" y="596900"/>
                  </a:lnTo>
                  <a:lnTo>
                    <a:pt x="13343344" y="596900"/>
                  </a:lnTo>
                  <a:lnTo>
                    <a:pt x="13343344" y="584200"/>
                  </a:lnTo>
                  <a:lnTo>
                    <a:pt x="12760490" y="584200"/>
                  </a:lnTo>
                  <a:lnTo>
                    <a:pt x="12760490" y="0"/>
                  </a:lnTo>
                  <a:lnTo>
                    <a:pt x="12742088" y="0"/>
                  </a:lnTo>
                  <a:lnTo>
                    <a:pt x="12742088" y="584200"/>
                  </a:lnTo>
                  <a:lnTo>
                    <a:pt x="12742088" y="596900"/>
                  </a:lnTo>
                  <a:lnTo>
                    <a:pt x="12742088" y="1181100"/>
                  </a:lnTo>
                  <a:lnTo>
                    <a:pt x="12159247" y="1181100"/>
                  </a:lnTo>
                  <a:lnTo>
                    <a:pt x="12159247" y="596900"/>
                  </a:lnTo>
                  <a:lnTo>
                    <a:pt x="12742088" y="596900"/>
                  </a:lnTo>
                  <a:lnTo>
                    <a:pt x="12742088" y="584200"/>
                  </a:lnTo>
                  <a:lnTo>
                    <a:pt x="12159247" y="584200"/>
                  </a:lnTo>
                  <a:lnTo>
                    <a:pt x="12159247" y="0"/>
                  </a:lnTo>
                  <a:lnTo>
                    <a:pt x="12140857" y="0"/>
                  </a:lnTo>
                  <a:lnTo>
                    <a:pt x="12140857" y="584200"/>
                  </a:lnTo>
                  <a:lnTo>
                    <a:pt x="12140857" y="596900"/>
                  </a:lnTo>
                  <a:lnTo>
                    <a:pt x="12140857" y="1181100"/>
                  </a:lnTo>
                  <a:lnTo>
                    <a:pt x="11558016" y="1181100"/>
                  </a:lnTo>
                  <a:lnTo>
                    <a:pt x="11558016" y="596900"/>
                  </a:lnTo>
                  <a:lnTo>
                    <a:pt x="12140857" y="596900"/>
                  </a:lnTo>
                  <a:lnTo>
                    <a:pt x="12140857" y="584200"/>
                  </a:lnTo>
                  <a:lnTo>
                    <a:pt x="11558016" y="584200"/>
                  </a:lnTo>
                  <a:lnTo>
                    <a:pt x="11558016" y="0"/>
                  </a:lnTo>
                  <a:lnTo>
                    <a:pt x="11539626" y="0"/>
                  </a:lnTo>
                  <a:lnTo>
                    <a:pt x="11539626" y="584200"/>
                  </a:lnTo>
                  <a:lnTo>
                    <a:pt x="11539626" y="596900"/>
                  </a:lnTo>
                  <a:lnTo>
                    <a:pt x="11539626" y="1181100"/>
                  </a:lnTo>
                  <a:lnTo>
                    <a:pt x="10956785" y="1181100"/>
                  </a:lnTo>
                  <a:lnTo>
                    <a:pt x="10956785" y="596900"/>
                  </a:lnTo>
                  <a:lnTo>
                    <a:pt x="11539626" y="596900"/>
                  </a:lnTo>
                  <a:lnTo>
                    <a:pt x="11539626" y="584200"/>
                  </a:lnTo>
                  <a:lnTo>
                    <a:pt x="10956785" y="584200"/>
                  </a:lnTo>
                  <a:lnTo>
                    <a:pt x="10956785" y="0"/>
                  </a:lnTo>
                  <a:lnTo>
                    <a:pt x="10938383" y="0"/>
                  </a:lnTo>
                  <a:lnTo>
                    <a:pt x="10938383" y="584200"/>
                  </a:lnTo>
                  <a:lnTo>
                    <a:pt x="10938383" y="596900"/>
                  </a:lnTo>
                  <a:lnTo>
                    <a:pt x="10938383" y="1181100"/>
                  </a:lnTo>
                  <a:lnTo>
                    <a:pt x="10355542" y="1181100"/>
                  </a:lnTo>
                  <a:lnTo>
                    <a:pt x="10355542" y="596900"/>
                  </a:lnTo>
                  <a:lnTo>
                    <a:pt x="10938383" y="596900"/>
                  </a:lnTo>
                  <a:lnTo>
                    <a:pt x="10938383" y="584200"/>
                  </a:lnTo>
                  <a:lnTo>
                    <a:pt x="10355542" y="584200"/>
                  </a:lnTo>
                  <a:lnTo>
                    <a:pt x="10355542" y="0"/>
                  </a:lnTo>
                  <a:lnTo>
                    <a:pt x="10337152" y="0"/>
                  </a:lnTo>
                  <a:lnTo>
                    <a:pt x="10337152" y="584200"/>
                  </a:lnTo>
                  <a:lnTo>
                    <a:pt x="10337152" y="596900"/>
                  </a:lnTo>
                  <a:lnTo>
                    <a:pt x="10337152" y="1181100"/>
                  </a:lnTo>
                  <a:lnTo>
                    <a:pt x="9754298" y="1181100"/>
                  </a:lnTo>
                  <a:lnTo>
                    <a:pt x="9754298" y="596900"/>
                  </a:lnTo>
                  <a:lnTo>
                    <a:pt x="10337152" y="596900"/>
                  </a:lnTo>
                  <a:lnTo>
                    <a:pt x="10337152" y="584200"/>
                  </a:lnTo>
                  <a:lnTo>
                    <a:pt x="9754298" y="584200"/>
                  </a:lnTo>
                  <a:lnTo>
                    <a:pt x="9754298" y="0"/>
                  </a:lnTo>
                  <a:lnTo>
                    <a:pt x="9735896" y="0"/>
                  </a:lnTo>
                  <a:lnTo>
                    <a:pt x="9735896" y="584200"/>
                  </a:lnTo>
                  <a:lnTo>
                    <a:pt x="9735896" y="596900"/>
                  </a:lnTo>
                  <a:lnTo>
                    <a:pt x="9735896" y="1181100"/>
                  </a:lnTo>
                  <a:lnTo>
                    <a:pt x="9153055" y="1181100"/>
                  </a:lnTo>
                  <a:lnTo>
                    <a:pt x="9153055" y="596900"/>
                  </a:lnTo>
                  <a:lnTo>
                    <a:pt x="9735896" y="596900"/>
                  </a:lnTo>
                  <a:lnTo>
                    <a:pt x="9735896" y="584200"/>
                  </a:lnTo>
                  <a:lnTo>
                    <a:pt x="9153055" y="584200"/>
                  </a:lnTo>
                  <a:lnTo>
                    <a:pt x="9153055" y="0"/>
                  </a:lnTo>
                  <a:lnTo>
                    <a:pt x="9134665" y="0"/>
                  </a:lnTo>
                  <a:lnTo>
                    <a:pt x="9134665" y="584200"/>
                  </a:lnTo>
                  <a:lnTo>
                    <a:pt x="9134665" y="596900"/>
                  </a:lnTo>
                  <a:lnTo>
                    <a:pt x="9134665" y="1181100"/>
                  </a:lnTo>
                  <a:lnTo>
                    <a:pt x="8551824" y="1181100"/>
                  </a:lnTo>
                  <a:lnTo>
                    <a:pt x="8551824" y="596900"/>
                  </a:lnTo>
                  <a:lnTo>
                    <a:pt x="9134665" y="596900"/>
                  </a:lnTo>
                  <a:lnTo>
                    <a:pt x="9134665" y="584200"/>
                  </a:lnTo>
                  <a:lnTo>
                    <a:pt x="8551824" y="584200"/>
                  </a:lnTo>
                  <a:lnTo>
                    <a:pt x="8551824" y="0"/>
                  </a:lnTo>
                  <a:lnTo>
                    <a:pt x="8533422" y="0"/>
                  </a:lnTo>
                  <a:lnTo>
                    <a:pt x="8533422" y="584200"/>
                  </a:lnTo>
                  <a:lnTo>
                    <a:pt x="8533422" y="596900"/>
                  </a:lnTo>
                  <a:lnTo>
                    <a:pt x="8533422" y="1181100"/>
                  </a:lnTo>
                  <a:lnTo>
                    <a:pt x="7950594" y="1181100"/>
                  </a:lnTo>
                  <a:lnTo>
                    <a:pt x="7950594" y="596900"/>
                  </a:lnTo>
                  <a:lnTo>
                    <a:pt x="8533422" y="596900"/>
                  </a:lnTo>
                  <a:lnTo>
                    <a:pt x="8533422" y="584200"/>
                  </a:lnTo>
                  <a:lnTo>
                    <a:pt x="7950594" y="584200"/>
                  </a:lnTo>
                  <a:lnTo>
                    <a:pt x="7950594" y="0"/>
                  </a:lnTo>
                  <a:lnTo>
                    <a:pt x="7932191" y="0"/>
                  </a:lnTo>
                  <a:lnTo>
                    <a:pt x="7932191" y="584200"/>
                  </a:lnTo>
                  <a:lnTo>
                    <a:pt x="7932191" y="596900"/>
                  </a:lnTo>
                  <a:lnTo>
                    <a:pt x="7932191" y="1181100"/>
                  </a:lnTo>
                  <a:lnTo>
                    <a:pt x="7349350" y="1181100"/>
                  </a:lnTo>
                  <a:lnTo>
                    <a:pt x="7349350" y="596900"/>
                  </a:lnTo>
                  <a:lnTo>
                    <a:pt x="7932191" y="596900"/>
                  </a:lnTo>
                  <a:lnTo>
                    <a:pt x="7932191" y="584200"/>
                  </a:lnTo>
                  <a:lnTo>
                    <a:pt x="7349350" y="584200"/>
                  </a:lnTo>
                  <a:lnTo>
                    <a:pt x="7349350" y="0"/>
                  </a:lnTo>
                  <a:lnTo>
                    <a:pt x="7330961" y="0"/>
                  </a:lnTo>
                  <a:lnTo>
                    <a:pt x="7330961" y="584200"/>
                  </a:lnTo>
                  <a:lnTo>
                    <a:pt x="7330961" y="596900"/>
                  </a:lnTo>
                  <a:lnTo>
                    <a:pt x="7330961" y="1181100"/>
                  </a:lnTo>
                  <a:lnTo>
                    <a:pt x="6748119" y="1181100"/>
                  </a:lnTo>
                  <a:lnTo>
                    <a:pt x="6748119" y="596900"/>
                  </a:lnTo>
                  <a:lnTo>
                    <a:pt x="7330961" y="596900"/>
                  </a:lnTo>
                  <a:lnTo>
                    <a:pt x="7330961" y="584200"/>
                  </a:lnTo>
                  <a:lnTo>
                    <a:pt x="6729717" y="584200"/>
                  </a:lnTo>
                  <a:lnTo>
                    <a:pt x="6729717" y="596900"/>
                  </a:lnTo>
                  <a:lnTo>
                    <a:pt x="6729717" y="1181100"/>
                  </a:lnTo>
                  <a:lnTo>
                    <a:pt x="6146863" y="1181100"/>
                  </a:lnTo>
                  <a:lnTo>
                    <a:pt x="6146863" y="596900"/>
                  </a:lnTo>
                  <a:lnTo>
                    <a:pt x="6729717" y="596900"/>
                  </a:lnTo>
                  <a:lnTo>
                    <a:pt x="6729717" y="584200"/>
                  </a:lnTo>
                  <a:lnTo>
                    <a:pt x="6128474" y="584200"/>
                  </a:lnTo>
                  <a:lnTo>
                    <a:pt x="6128474" y="596900"/>
                  </a:lnTo>
                  <a:lnTo>
                    <a:pt x="6128474" y="1181100"/>
                  </a:lnTo>
                  <a:lnTo>
                    <a:pt x="5545633" y="1181100"/>
                  </a:lnTo>
                  <a:lnTo>
                    <a:pt x="5545633" y="596900"/>
                  </a:lnTo>
                  <a:lnTo>
                    <a:pt x="6128474" y="596900"/>
                  </a:lnTo>
                  <a:lnTo>
                    <a:pt x="6128474" y="584200"/>
                  </a:lnTo>
                  <a:lnTo>
                    <a:pt x="5527230" y="584200"/>
                  </a:lnTo>
                  <a:lnTo>
                    <a:pt x="5527230" y="596900"/>
                  </a:lnTo>
                  <a:lnTo>
                    <a:pt x="5527230" y="1181100"/>
                  </a:lnTo>
                  <a:lnTo>
                    <a:pt x="4944389" y="1181100"/>
                  </a:lnTo>
                  <a:lnTo>
                    <a:pt x="4944389" y="596900"/>
                  </a:lnTo>
                  <a:lnTo>
                    <a:pt x="5527230" y="596900"/>
                  </a:lnTo>
                  <a:lnTo>
                    <a:pt x="5527230" y="584200"/>
                  </a:lnTo>
                  <a:lnTo>
                    <a:pt x="4926000" y="584200"/>
                  </a:lnTo>
                  <a:lnTo>
                    <a:pt x="4926000" y="596900"/>
                  </a:lnTo>
                  <a:lnTo>
                    <a:pt x="4926000" y="1181100"/>
                  </a:lnTo>
                  <a:lnTo>
                    <a:pt x="4343158" y="1181100"/>
                  </a:lnTo>
                  <a:lnTo>
                    <a:pt x="4343158" y="596900"/>
                  </a:lnTo>
                  <a:lnTo>
                    <a:pt x="4926000" y="596900"/>
                  </a:lnTo>
                  <a:lnTo>
                    <a:pt x="4926000" y="584200"/>
                  </a:lnTo>
                  <a:lnTo>
                    <a:pt x="4324769" y="584200"/>
                  </a:lnTo>
                  <a:lnTo>
                    <a:pt x="4324769" y="596900"/>
                  </a:lnTo>
                  <a:lnTo>
                    <a:pt x="4324769" y="1181100"/>
                  </a:lnTo>
                  <a:lnTo>
                    <a:pt x="3741928" y="1181100"/>
                  </a:lnTo>
                  <a:lnTo>
                    <a:pt x="3741928" y="596900"/>
                  </a:lnTo>
                  <a:lnTo>
                    <a:pt x="4324769" y="596900"/>
                  </a:lnTo>
                  <a:lnTo>
                    <a:pt x="4324769" y="584200"/>
                  </a:lnTo>
                  <a:lnTo>
                    <a:pt x="3723525" y="584200"/>
                  </a:lnTo>
                  <a:lnTo>
                    <a:pt x="3723525" y="596900"/>
                  </a:lnTo>
                  <a:lnTo>
                    <a:pt x="3723525" y="1181100"/>
                  </a:lnTo>
                  <a:lnTo>
                    <a:pt x="3140672" y="1181100"/>
                  </a:lnTo>
                  <a:lnTo>
                    <a:pt x="3140672" y="596900"/>
                  </a:lnTo>
                  <a:lnTo>
                    <a:pt x="3723525" y="596900"/>
                  </a:lnTo>
                  <a:lnTo>
                    <a:pt x="3723525" y="584200"/>
                  </a:lnTo>
                  <a:lnTo>
                    <a:pt x="3122269" y="584200"/>
                  </a:lnTo>
                  <a:lnTo>
                    <a:pt x="3122269" y="596900"/>
                  </a:lnTo>
                  <a:lnTo>
                    <a:pt x="3122269" y="1181100"/>
                  </a:lnTo>
                  <a:lnTo>
                    <a:pt x="2539441" y="1181100"/>
                  </a:lnTo>
                  <a:lnTo>
                    <a:pt x="2539441" y="596900"/>
                  </a:lnTo>
                  <a:lnTo>
                    <a:pt x="3122269" y="596900"/>
                  </a:lnTo>
                  <a:lnTo>
                    <a:pt x="3122269" y="584200"/>
                  </a:lnTo>
                  <a:lnTo>
                    <a:pt x="2521039" y="584200"/>
                  </a:lnTo>
                  <a:lnTo>
                    <a:pt x="2521039" y="596900"/>
                  </a:lnTo>
                  <a:lnTo>
                    <a:pt x="2521039" y="1181100"/>
                  </a:lnTo>
                  <a:lnTo>
                    <a:pt x="1938197" y="1181100"/>
                  </a:lnTo>
                  <a:lnTo>
                    <a:pt x="1938197" y="596900"/>
                  </a:lnTo>
                  <a:lnTo>
                    <a:pt x="2521039" y="5969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596900"/>
                  </a:lnTo>
                  <a:lnTo>
                    <a:pt x="1919808" y="1181100"/>
                  </a:lnTo>
                  <a:lnTo>
                    <a:pt x="1336967" y="1181100"/>
                  </a:lnTo>
                  <a:lnTo>
                    <a:pt x="1336967" y="596900"/>
                  </a:lnTo>
                  <a:lnTo>
                    <a:pt x="1919808" y="5969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596900"/>
                  </a:lnTo>
                  <a:lnTo>
                    <a:pt x="1318564" y="1181100"/>
                  </a:lnTo>
                  <a:lnTo>
                    <a:pt x="735736" y="1181100"/>
                  </a:lnTo>
                  <a:lnTo>
                    <a:pt x="735736" y="596900"/>
                  </a:lnTo>
                  <a:lnTo>
                    <a:pt x="1318564" y="5969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596900"/>
                  </a:lnTo>
                  <a:lnTo>
                    <a:pt x="717334" y="1181100"/>
                  </a:lnTo>
                  <a:lnTo>
                    <a:pt x="134480" y="1181100"/>
                  </a:lnTo>
                  <a:lnTo>
                    <a:pt x="134480" y="596900"/>
                  </a:lnTo>
                  <a:lnTo>
                    <a:pt x="717334" y="5969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596900"/>
                  </a:lnTo>
                  <a:lnTo>
                    <a:pt x="116192" y="596900"/>
                  </a:lnTo>
                  <a:lnTo>
                    <a:pt x="116192" y="1181100"/>
                  </a:lnTo>
                  <a:lnTo>
                    <a:pt x="0" y="1181100"/>
                  </a:lnTo>
                  <a:lnTo>
                    <a:pt x="0" y="1206500"/>
                  </a:lnTo>
                  <a:lnTo>
                    <a:pt x="116192" y="1206500"/>
                  </a:lnTo>
                  <a:lnTo>
                    <a:pt x="116192" y="1790700"/>
                  </a:lnTo>
                  <a:lnTo>
                    <a:pt x="134480" y="1790700"/>
                  </a:lnTo>
                  <a:lnTo>
                    <a:pt x="134480" y="1206500"/>
                  </a:lnTo>
                  <a:lnTo>
                    <a:pt x="717334" y="1206500"/>
                  </a:lnTo>
                  <a:lnTo>
                    <a:pt x="717334" y="1790700"/>
                  </a:lnTo>
                  <a:lnTo>
                    <a:pt x="735736" y="1790700"/>
                  </a:lnTo>
                  <a:lnTo>
                    <a:pt x="735736" y="1206500"/>
                  </a:lnTo>
                  <a:lnTo>
                    <a:pt x="1318564" y="1206500"/>
                  </a:lnTo>
                  <a:lnTo>
                    <a:pt x="1318564" y="1790700"/>
                  </a:lnTo>
                  <a:lnTo>
                    <a:pt x="1336967" y="1790700"/>
                  </a:lnTo>
                  <a:lnTo>
                    <a:pt x="1336967" y="1206500"/>
                  </a:lnTo>
                  <a:lnTo>
                    <a:pt x="1919808" y="1206500"/>
                  </a:lnTo>
                  <a:lnTo>
                    <a:pt x="1919808" y="1790700"/>
                  </a:lnTo>
                  <a:lnTo>
                    <a:pt x="1938197" y="1790700"/>
                  </a:lnTo>
                  <a:lnTo>
                    <a:pt x="1938197" y="1206500"/>
                  </a:lnTo>
                  <a:lnTo>
                    <a:pt x="2521039" y="1206500"/>
                  </a:lnTo>
                  <a:lnTo>
                    <a:pt x="2521039" y="1790700"/>
                  </a:lnTo>
                  <a:lnTo>
                    <a:pt x="2539441" y="1790700"/>
                  </a:lnTo>
                  <a:lnTo>
                    <a:pt x="2539441" y="1206500"/>
                  </a:lnTo>
                  <a:lnTo>
                    <a:pt x="3122269" y="1206500"/>
                  </a:lnTo>
                  <a:lnTo>
                    <a:pt x="3122269" y="1790700"/>
                  </a:lnTo>
                  <a:lnTo>
                    <a:pt x="3140672" y="1790700"/>
                  </a:lnTo>
                  <a:lnTo>
                    <a:pt x="3140672" y="1206500"/>
                  </a:lnTo>
                  <a:lnTo>
                    <a:pt x="3723525" y="1206500"/>
                  </a:lnTo>
                  <a:lnTo>
                    <a:pt x="3723525" y="1790700"/>
                  </a:lnTo>
                  <a:lnTo>
                    <a:pt x="3741928" y="1790700"/>
                  </a:lnTo>
                  <a:lnTo>
                    <a:pt x="3741928" y="1206500"/>
                  </a:lnTo>
                  <a:lnTo>
                    <a:pt x="4324769" y="1206500"/>
                  </a:lnTo>
                  <a:lnTo>
                    <a:pt x="4324769" y="1790700"/>
                  </a:lnTo>
                  <a:lnTo>
                    <a:pt x="4343158" y="1790700"/>
                  </a:lnTo>
                  <a:lnTo>
                    <a:pt x="4343158" y="1206500"/>
                  </a:lnTo>
                  <a:lnTo>
                    <a:pt x="4926000" y="1206500"/>
                  </a:lnTo>
                  <a:lnTo>
                    <a:pt x="4926000" y="1790700"/>
                  </a:lnTo>
                  <a:lnTo>
                    <a:pt x="4944389" y="1790700"/>
                  </a:lnTo>
                  <a:lnTo>
                    <a:pt x="4944389" y="1206500"/>
                  </a:lnTo>
                  <a:lnTo>
                    <a:pt x="5527230" y="1206500"/>
                  </a:lnTo>
                  <a:lnTo>
                    <a:pt x="5527230" y="1790700"/>
                  </a:lnTo>
                  <a:lnTo>
                    <a:pt x="5545633" y="1790700"/>
                  </a:lnTo>
                  <a:lnTo>
                    <a:pt x="5545633" y="1206500"/>
                  </a:lnTo>
                  <a:lnTo>
                    <a:pt x="6128474" y="1206500"/>
                  </a:lnTo>
                  <a:lnTo>
                    <a:pt x="6128474" y="1790700"/>
                  </a:lnTo>
                  <a:lnTo>
                    <a:pt x="6146863" y="1790700"/>
                  </a:lnTo>
                  <a:lnTo>
                    <a:pt x="6146863" y="1206500"/>
                  </a:lnTo>
                  <a:lnTo>
                    <a:pt x="6729717" y="1206500"/>
                  </a:lnTo>
                  <a:lnTo>
                    <a:pt x="6729717" y="1790700"/>
                  </a:lnTo>
                  <a:lnTo>
                    <a:pt x="6748119" y="1790700"/>
                  </a:lnTo>
                  <a:lnTo>
                    <a:pt x="6748119" y="1206500"/>
                  </a:lnTo>
                  <a:lnTo>
                    <a:pt x="7330961" y="1206500"/>
                  </a:lnTo>
                  <a:lnTo>
                    <a:pt x="7330961" y="1790700"/>
                  </a:lnTo>
                  <a:lnTo>
                    <a:pt x="7349350" y="1790700"/>
                  </a:lnTo>
                  <a:lnTo>
                    <a:pt x="7349350" y="1206500"/>
                  </a:lnTo>
                  <a:lnTo>
                    <a:pt x="7932191" y="1206500"/>
                  </a:lnTo>
                  <a:lnTo>
                    <a:pt x="7932191" y="1790700"/>
                  </a:lnTo>
                  <a:lnTo>
                    <a:pt x="7950594" y="1790700"/>
                  </a:lnTo>
                  <a:lnTo>
                    <a:pt x="7950594" y="1206500"/>
                  </a:lnTo>
                  <a:lnTo>
                    <a:pt x="8533422" y="1206500"/>
                  </a:lnTo>
                  <a:lnTo>
                    <a:pt x="8533422" y="1790700"/>
                  </a:lnTo>
                  <a:lnTo>
                    <a:pt x="8551824" y="1790700"/>
                  </a:lnTo>
                  <a:lnTo>
                    <a:pt x="8551824" y="1206500"/>
                  </a:lnTo>
                  <a:lnTo>
                    <a:pt x="9134665" y="1206500"/>
                  </a:lnTo>
                  <a:lnTo>
                    <a:pt x="9134665" y="1790700"/>
                  </a:lnTo>
                  <a:lnTo>
                    <a:pt x="9153055" y="1790700"/>
                  </a:lnTo>
                  <a:lnTo>
                    <a:pt x="9153055" y="1206500"/>
                  </a:lnTo>
                  <a:lnTo>
                    <a:pt x="9735896" y="1206500"/>
                  </a:lnTo>
                  <a:lnTo>
                    <a:pt x="9735896" y="1790700"/>
                  </a:lnTo>
                  <a:lnTo>
                    <a:pt x="9754298" y="1790700"/>
                  </a:lnTo>
                  <a:lnTo>
                    <a:pt x="9754298" y="1206500"/>
                  </a:lnTo>
                  <a:lnTo>
                    <a:pt x="10337152" y="1206500"/>
                  </a:lnTo>
                  <a:lnTo>
                    <a:pt x="10337152" y="1790700"/>
                  </a:lnTo>
                  <a:lnTo>
                    <a:pt x="10355542" y="1790700"/>
                  </a:lnTo>
                  <a:lnTo>
                    <a:pt x="10355542" y="1206500"/>
                  </a:lnTo>
                  <a:lnTo>
                    <a:pt x="10938383" y="1206500"/>
                  </a:lnTo>
                  <a:lnTo>
                    <a:pt x="10938383" y="1790700"/>
                  </a:lnTo>
                  <a:lnTo>
                    <a:pt x="10956785" y="1790700"/>
                  </a:lnTo>
                  <a:lnTo>
                    <a:pt x="10956785" y="1206500"/>
                  </a:lnTo>
                  <a:lnTo>
                    <a:pt x="18287988" y="1206500"/>
                  </a:lnTo>
                  <a:lnTo>
                    <a:pt x="18287988" y="1181100"/>
                  </a:lnTo>
                  <a:lnTo>
                    <a:pt x="18171732" y="1181100"/>
                  </a:lnTo>
                  <a:lnTo>
                    <a:pt x="18171732" y="596900"/>
                  </a:lnTo>
                  <a:lnTo>
                    <a:pt x="18287988" y="5969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51199"/>
              <a:ext cx="18288000" cy="1778000"/>
            </a:xfrm>
            <a:custGeom>
              <a:avLst/>
              <a:gdLst/>
              <a:ahLst/>
              <a:cxnLst/>
              <a:rect l="l" t="t" r="r" b="b"/>
              <a:pathLst>
                <a:path w="18288000" h="17780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584200"/>
                  </a:lnTo>
                  <a:lnTo>
                    <a:pt x="18153241" y="596900"/>
                  </a:lnTo>
                  <a:lnTo>
                    <a:pt x="18153241" y="1181100"/>
                  </a:lnTo>
                  <a:lnTo>
                    <a:pt x="17570412" y="1181100"/>
                  </a:lnTo>
                  <a:lnTo>
                    <a:pt x="17570412" y="596900"/>
                  </a:lnTo>
                  <a:lnTo>
                    <a:pt x="18153241" y="596900"/>
                  </a:lnTo>
                  <a:lnTo>
                    <a:pt x="18153241" y="584200"/>
                  </a:lnTo>
                  <a:lnTo>
                    <a:pt x="17570412" y="5842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584200"/>
                  </a:lnTo>
                  <a:lnTo>
                    <a:pt x="17552010" y="596900"/>
                  </a:lnTo>
                  <a:lnTo>
                    <a:pt x="17552010" y="1181100"/>
                  </a:lnTo>
                  <a:lnTo>
                    <a:pt x="16969169" y="1181100"/>
                  </a:lnTo>
                  <a:lnTo>
                    <a:pt x="16969169" y="596900"/>
                  </a:lnTo>
                  <a:lnTo>
                    <a:pt x="17552010" y="596900"/>
                  </a:lnTo>
                  <a:lnTo>
                    <a:pt x="17552010" y="584200"/>
                  </a:lnTo>
                  <a:lnTo>
                    <a:pt x="16969169" y="5842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584200"/>
                  </a:lnTo>
                  <a:lnTo>
                    <a:pt x="16950779" y="596900"/>
                  </a:lnTo>
                  <a:lnTo>
                    <a:pt x="16950779" y="1181100"/>
                  </a:lnTo>
                  <a:lnTo>
                    <a:pt x="16367938" y="1181100"/>
                  </a:lnTo>
                  <a:lnTo>
                    <a:pt x="16367938" y="596900"/>
                  </a:lnTo>
                  <a:lnTo>
                    <a:pt x="16950779" y="596900"/>
                  </a:lnTo>
                  <a:lnTo>
                    <a:pt x="16950779" y="584200"/>
                  </a:lnTo>
                  <a:lnTo>
                    <a:pt x="16367938" y="5842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584200"/>
                  </a:lnTo>
                  <a:lnTo>
                    <a:pt x="16349536" y="596900"/>
                  </a:lnTo>
                  <a:lnTo>
                    <a:pt x="16349536" y="1181100"/>
                  </a:lnTo>
                  <a:lnTo>
                    <a:pt x="15766682" y="1181100"/>
                  </a:lnTo>
                  <a:lnTo>
                    <a:pt x="15766682" y="596900"/>
                  </a:lnTo>
                  <a:lnTo>
                    <a:pt x="16349536" y="596900"/>
                  </a:lnTo>
                  <a:lnTo>
                    <a:pt x="16349536" y="584200"/>
                  </a:lnTo>
                  <a:lnTo>
                    <a:pt x="15766682" y="5842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584200"/>
                  </a:lnTo>
                  <a:lnTo>
                    <a:pt x="15748292" y="596900"/>
                  </a:lnTo>
                  <a:lnTo>
                    <a:pt x="15748292" y="1181100"/>
                  </a:lnTo>
                  <a:lnTo>
                    <a:pt x="15165451" y="1181100"/>
                  </a:lnTo>
                  <a:lnTo>
                    <a:pt x="15165451" y="596900"/>
                  </a:lnTo>
                  <a:lnTo>
                    <a:pt x="15748292" y="596900"/>
                  </a:lnTo>
                  <a:lnTo>
                    <a:pt x="15748292" y="584200"/>
                  </a:lnTo>
                  <a:lnTo>
                    <a:pt x="15165451" y="5842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584200"/>
                  </a:lnTo>
                  <a:lnTo>
                    <a:pt x="15147049" y="596900"/>
                  </a:lnTo>
                  <a:lnTo>
                    <a:pt x="15147049" y="1181100"/>
                  </a:lnTo>
                  <a:lnTo>
                    <a:pt x="14564208" y="1181100"/>
                  </a:lnTo>
                  <a:lnTo>
                    <a:pt x="14564208" y="596900"/>
                  </a:lnTo>
                  <a:lnTo>
                    <a:pt x="15147049" y="596900"/>
                  </a:lnTo>
                  <a:lnTo>
                    <a:pt x="15147049" y="584200"/>
                  </a:lnTo>
                  <a:lnTo>
                    <a:pt x="14564208" y="5842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584200"/>
                  </a:lnTo>
                  <a:lnTo>
                    <a:pt x="14545818" y="596900"/>
                  </a:lnTo>
                  <a:lnTo>
                    <a:pt x="14545818" y="1181100"/>
                  </a:lnTo>
                  <a:lnTo>
                    <a:pt x="13962977" y="1181100"/>
                  </a:lnTo>
                  <a:lnTo>
                    <a:pt x="13962977" y="596900"/>
                  </a:lnTo>
                  <a:lnTo>
                    <a:pt x="14545818" y="596900"/>
                  </a:lnTo>
                  <a:lnTo>
                    <a:pt x="14545818" y="584200"/>
                  </a:lnTo>
                  <a:lnTo>
                    <a:pt x="13962977" y="584200"/>
                  </a:lnTo>
                  <a:lnTo>
                    <a:pt x="13962977" y="0"/>
                  </a:lnTo>
                  <a:lnTo>
                    <a:pt x="13944575" y="0"/>
                  </a:lnTo>
                  <a:lnTo>
                    <a:pt x="13944575" y="584200"/>
                  </a:lnTo>
                  <a:lnTo>
                    <a:pt x="13944575" y="596900"/>
                  </a:lnTo>
                  <a:lnTo>
                    <a:pt x="13944575" y="1181100"/>
                  </a:lnTo>
                  <a:lnTo>
                    <a:pt x="13361746" y="1181100"/>
                  </a:lnTo>
                  <a:lnTo>
                    <a:pt x="13361746" y="596900"/>
                  </a:lnTo>
                  <a:lnTo>
                    <a:pt x="13944575" y="596900"/>
                  </a:lnTo>
                  <a:lnTo>
                    <a:pt x="13944575" y="584200"/>
                  </a:lnTo>
                  <a:lnTo>
                    <a:pt x="13361746" y="584200"/>
                  </a:lnTo>
                  <a:lnTo>
                    <a:pt x="13361746" y="0"/>
                  </a:lnTo>
                  <a:lnTo>
                    <a:pt x="13343344" y="0"/>
                  </a:lnTo>
                  <a:lnTo>
                    <a:pt x="13343344" y="584200"/>
                  </a:lnTo>
                  <a:lnTo>
                    <a:pt x="13343344" y="596900"/>
                  </a:lnTo>
                  <a:lnTo>
                    <a:pt x="13343344" y="1181100"/>
                  </a:lnTo>
                  <a:lnTo>
                    <a:pt x="12760490" y="1181100"/>
                  </a:lnTo>
                  <a:lnTo>
                    <a:pt x="12760490" y="596900"/>
                  </a:lnTo>
                  <a:lnTo>
                    <a:pt x="13343344" y="596900"/>
                  </a:lnTo>
                  <a:lnTo>
                    <a:pt x="13343344" y="584200"/>
                  </a:lnTo>
                  <a:lnTo>
                    <a:pt x="12760490" y="584200"/>
                  </a:lnTo>
                  <a:lnTo>
                    <a:pt x="12760490" y="0"/>
                  </a:lnTo>
                  <a:lnTo>
                    <a:pt x="12742088" y="0"/>
                  </a:lnTo>
                  <a:lnTo>
                    <a:pt x="12742088" y="584200"/>
                  </a:lnTo>
                  <a:lnTo>
                    <a:pt x="12742088" y="596900"/>
                  </a:lnTo>
                  <a:lnTo>
                    <a:pt x="12742088" y="1181100"/>
                  </a:lnTo>
                  <a:lnTo>
                    <a:pt x="12159247" y="1181100"/>
                  </a:lnTo>
                  <a:lnTo>
                    <a:pt x="12159247" y="596900"/>
                  </a:lnTo>
                  <a:lnTo>
                    <a:pt x="12742088" y="596900"/>
                  </a:lnTo>
                  <a:lnTo>
                    <a:pt x="12742088" y="584200"/>
                  </a:lnTo>
                  <a:lnTo>
                    <a:pt x="12159247" y="584200"/>
                  </a:lnTo>
                  <a:lnTo>
                    <a:pt x="12159247" y="0"/>
                  </a:lnTo>
                  <a:lnTo>
                    <a:pt x="12140857" y="0"/>
                  </a:lnTo>
                  <a:lnTo>
                    <a:pt x="12140857" y="584200"/>
                  </a:lnTo>
                  <a:lnTo>
                    <a:pt x="12140857" y="596900"/>
                  </a:lnTo>
                  <a:lnTo>
                    <a:pt x="12140857" y="1181100"/>
                  </a:lnTo>
                  <a:lnTo>
                    <a:pt x="11558016" y="1181100"/>
                  </a:lnTo>
                  <a:lnTo>
                    <a:pt x="11558016" y="596900"/>
                  </a:lnTo>
                  <a:lnTo>
                    <a:pt x="12140857" y="596900"/>
                  </a:lnTo>
                  <a:lnTo>
                    <a:pt x="12140857" y="584200"/>
                  </a:lnTo>
                  <a:lnTo>
                    <a:pt x="11558016" y="584200"/>
                  </a:lnTo>
                  <a:lnTo>
                    <a:pt x="11558016" y="0"/>
                  </a:lnTo>
                  <a:lnTo>
                    <a:pt x="11539626" y="0"/>
                  </a:lnTo>
                  <a:lnTo>
                    <a:pt x="11539626" y="584200"/>
                  </a:lnTo>
                  <a:lnTo>
                    <a:pt x="11539626" y="596900"/>
                  </a:lnTo>
                  <a:lnTo>
                    <a:pt x="11539626" y="1181100"/>
                  </a:lnTo>
                  <a:lnTo>
                    <a:pt x="10956785" y="1181100"/>
                  </a:lnTo>
                  <a:lnTo>
                    <a:pt x="10956785" y="596900"/>
                  </a:lnTo>
                  <a:lnTo>
                    <a:pt x="11539626" y="596900"/>
                  </a:lnTo>
                  <a:lnTo>
                    <a:pt x="11539626" y="584200"/>
                  </a:lnTo>
                  <a:lnTo>
                    <a:pt x="10956785" y="584200"/>
                  </a:lnTo>
                  <a:lnTo>
                    <a:pt x="10956785" y="0"/>
                  </a:lnTo>
                  <a:lnTo>
                    <a:pt x="10938383" y="0"/>
                  </a:lnTo>
                  <a:lnTo>
                    <a:pt x="10938383" y="584200"/>
                  </a:lnTo>
                  <a:lnTo>
                    <a:pt x="10938383" y="596900"/>
                  </a:lnTo>
                  <a:lnTo>
                    <a:pt x="10938383" y="1181100"/>
                  </a:lnTo>
                  <a:lnTo>
                    <a:pt x="10355542" y="1181100"/>
                  </a:lnTo>
                  <a:lnTo>
                    <a:pt x="10355542" y="596900"/>
                  </a:lnTo>
                  <a:lnTo>
                    <a:pt x="10938383" y="596900"/>
                  </a:lnTo>
                  <a:lnTo>
                    <a:pt x="10938383" y="584200"/>
                  </a:lnTo>
                  <a:lnTo>
                    <a:pt x="10337152" y="584200"/>
                  </a:lnTo>
                  <a:lnTo>
                    <a:pt x="10337152" y="596900"/>
                  </a:lnTo>
                  <a:lnTo>
                    <a:pt x="10337152" y="1181100"/>
                  </a:lnTo>
                  <a:lnTo>
                    <a:pt x="9754298" y="1181100"/>
                  </a:lnTo>
                  <a:lnTo>
                    <a:pt x="9754298" y="596900"/>
                  </a:lnTo>
                  <a:lnTo>
                    <a:pt x="10337152" y="596900"/>
                  </a:lnTo>
                  <a:lnTo>
                    <a:pt x="10337152" y="584200"/>
                  </a:lnTo>
                  <a:lnTo>
                    <a:pt x="9735896" y="584200"/>
                  </a:lnTo>
                  <a:lnTo>
                    <a:pt x="9735896" y="596900"/>
                  </a:lnTo>
                  <a:lnTo>
                    <a:pt x="9735896" y="1181100"/>
                  </a:lnTo>
                  <a:lnTo>
                    <a:pt x="9153055" y="1181100"/>
                  </a:lnTo>
                  <a:lnTo>
                    <a:pt x="9153055" y="596900"/>
                  </a:lnTo>
                  <a:lnTo>
                    <a:pt x="9735896" y="596900"/>
                  </a:lnTo>
                  <a:lnTo>
                    <a:pt x="9735896" y="584200"/>
                  </a:lnTo>
                  <a:lnTo>
                    <a:pt x="9134665" y="584200"/>
                  </a:lnTo>
                  <a:lnTo>
                    <a:pt x="9134665" y="596900"/>
                  </a:lnTo>
                  <a:lnTo>
                    <a:pt x="9134665" y="1181100"/>
                  </a:lnTo>
                  <a:lnTo>
                    <a:pt x="8551824" y="1181100"/>
                  </a:lnTo>
                  <a:lnTo>
                    <a:pt x="8551824" y="596900"/>
                  </a:lnTo>
                  <a:lnTo>
                    <a:pt x="9134665" y="596900"/>
                  </a:lnTo>
                  <a:lnTo>
                    <a:pt x="9134665" y="584200"/>
                  </a:lnTo>
                  <a:lnTo>
                    <a:pt x="8533422" y="584200"/>
                  </a:lnTo>
                  <a:lnTo>
                    <a:pt x="8533422" y="596900"/>
                  </a:lnTo>
                  <a:lnTo>
                    <a:pt x="8533422" y="1181100"/>
                  </a:lnTo>
                  <a:lnTo>
                    <a:pt x="7950594" y="1181100"/>
                  </a:lnTo>
                  <a:lnTo>
                    <a:pt x="7950594" y="596900"/>
                  </a:lnTo>
                  <a:lnTo>
                    <a:pt x="8533422" y="596900"/>
                  </a:lnTo>
                  <a:lnTo>
                    <a:pt x="8533422" y="584200"/>
                  </a:lnTo>
                  <a:lnTo>
                    <a:pt x="7932191" y="584200"/>
                  </a:lnTo>
                  <a:lnTo>
                    <a:pt x="7932191" y="596900"/>
                  </a:lnTo>
                  <a:lnTo>
                    <a:pt x="7932191" y="1181100"/>
                  </a:lnTo>
                  <a:lnTo>
                    <a:pt x="7349350" y="1181100"/>
                  </a:lnTo>
                  <a:lnTo>
                    <a:pt x="7349350" y="596900"/>
                  </a:lnTo>
                  <a:lnTo>
                    <a:pt x="7932191" y="596900"/>
                  </a:lnTo>
                  <a:lnTo>
                    <a:pt x="7932191" y="584200"/>
                  </a:lnTo>
                  <a:lnTo>
                    <a:pt x="7330961" y="584200"/>
                  </a:lnTo>
                  <a:lnTo>
                    <a:pt x="7330961" y="596900"/>
                  </a:lnTo>
                  <a:lnTo>
                    <a:pt x="7330961" y="1181100"/>
                  </a:lnTo>
                  <a:lnTo>
                    <a:pt x="6748119" y="1181100"/>
                  </a:lnTo>
                  <a:lnTo>
                    <a:pt x="6748119" y="596900"/>
                  </a:lnTo>
                  <a:lnTo>
                    <a:pt x="7330961" y="596900"/>
                  </a:lnTo>
                  <a:lnTo>
                    <a:pt x="7330961" y="584200"/>
                  </a:lnTo>
                  <a:lnTo>
                    <a:pt x="6729717" y="584200"/>
                  </a:lnTo>
                  <a:lnTo>
                    <a:pt x="6729717" y="596900"/>
                  </a:lnTo>
                  <a:lnTo>
                    <a:pt x="6729717" y="1181100"/>
                  </a:lnTo>
                  <a:lnTo>
                    <a:pt x="6146863" y="1181100"/>
                  </a:lnTo>
                  <a:lnTo>
                    <a:pt x="6146863" y="596900"/>
                  </a:lnTo>
                  <a:lnTo>
                    <a:pt x="6729717" y="596900"/>
                  </a:lnTo>
                  <a:lnTo>
                    <a:pt x="6729717" y="584200"/>
                  </a:lnTo>
                  <a:lnTo>
                    <a:pt x="6128474" y="584200"/>
                  </a:lnTo>
                  <a:lnTo>
                    <a:pt x="6128474" y="596900"/>
                  </a:lnTo>
                  <a:lnTo>
                    <a:pt x="6128474" y="1181100"/>
                  </a:lnTo>
                  <a:lnTo>
                    <a:pt x="5545633" y="1181100"/>
                  </a:lnTo>
                  <a:lnTo>
                    <a:pt x="5545633" y="596900"/>
                  </a:lnTo>
                  <a:lnTo>
                    <a:pt x="6128474" y="596900"/>
                  </a:lnTo>
                  <a:lnTo>
                    <a:pt x="6128474" y="584200"/>
                  </a:lnTo>
                  <a:lnTo>
                    <a:pt x="5527230" y="584200"/>
                  </a:lnTo>
                  <a:lnTo>
                    <a:pt x="5527230" y="596900"/>
                  </a:lnTo>
                  <a:lnTo>
                    <a:pt x="5527230" y="1181100"/>
                  </a:lnTo>
                  <a:lnTo>
                    <a:pt x="4944389" y="1181100"/>
                  </a:lnTo>
                  <a:lnTo>
                    <a:pt x="4944389" y="596900"/>
                  </a:lnTo>
                  <a:lnTo>
                    <a:pt x="5527230" y="596900"/>
                  </a:lnTo>
                  <a:lnTo>
                    <a:pt x="5527230" y="584200"/>
                  </a:lnTo>
                  <a:lnTo>
                    <a:pt x="4926000" y="584200"/>
                  </a:lnTo>
                  <a:lnTo>
                    <a:pt x="4926000" y="596900"/>
                  </a:lnTo>
                  <a:lnTo>
                    <a:pt x="4926000" y="1181100"/>
                  </a:lnTo>
                  <a:lnTo>
                    <a:pt x="4343158" y="1181100"/>
                  </a:lnTo>
                  <a:lnTo>
                    <a:pt x="4343158" y="596900"/>
                  </a:lnTo>
                  <a:lnTo>
                    <a:pt x="4926000" y="596900"/>
                  </a:lnTo>
                  <a:lnTo>
                    <a:pt x="4926000" y="584200"/>
                  </a:lnTo>
                  <a:lnTo>
                    <a:pt x="4324769" y="584200"/>
                  </a:lnTo>
                  <a:lnTo>
                    <a:pt x="4324769" y="596900"/>
                  </a:lnTo>
                  <a:lnTo>
                    <a:pt x="4324769" y="1181100"/>
                  </a:lnTo>
                  <a:lnTo>
                    <a:pt x="3741928" y="1181100"/>
                  </a:lnTo>
                  <a:lnTo>
                    <a:pt x="3741928" y="596900"/>
                  </a:lnTo>
                  <a:lnTo>
                    <a:pt x="4324769" y="596900"/>
                  </a:lnTo>
                  <a:lnTo>
                    <a:pt x="4324769" y="584200"/>
                  </a:lnTo>
                  <a:lnTo>
                    <a:pt x="3723525" y="584200"/>
                  </a:lnTo>
                  <a:lnTo>
                    <a:pt x="3723525" y="596900"/>
                  </a:lnTo>
                  <a:lnTo>
                    <a:pt x="3723525" y="1181100"/>
                  </a:lnTo>
                  <a:lnTo>
                    <a:pt x="3140672" y="1181100"/>
                  </a:lnTo>
                  <a:lnTo>
                    <a:pt x="3140672" y="596900"/>
                  </a:lnTo>
                  <a:lnTo>
                    <a:pt x="3723525" y="596900"/>
                  </a:lnTo>
                  <a:lnTo>
                    <a:pt x="3723525" y="584200"/>
                  </a:lnTo>
                  <a:lnTo>
                    <a:pt x="3122269" y="584200"/>
                  </a:lnTo>
                  <a:lnTo>
                    <a:pt x="3122269" y="596900"/>
                  </a:lnTo>
                  <a:lnTo>
                    <a:pt x="3122269" y="1181100"/>
                  </a:lnTo>
                  <a:lnTo>
                    <a:pt x="2539441" y="1181100"/>
                  </a:lnTo>
                  <a:lnTo>
                    <a:pt x="2539441" y="596900"/>
                  </a:lnTo>
                  <a:lnTo>
                    <a:pt x="3122269" y="596900"/>
                  </a:lnTo>
                  <a:lnTo>
                    <a:pt x="3122269" y="584200"/>
                  </a:lnTo>
                  <a:lnTo>
                    <a:pt x="2521039" y="584200"/>
                  </a:lnTo>
                  <a:lnTo>
                    <a:pt x="2521039" y="596900"/>
                  </a:lnTo>
                  <a:lnTo>
                    <a:pt x="2521039" y="1181100"/>
                  </a:lnTo>
                  <a:lnTo>
                    <a:pt x="1938197" y="1181100"/>
                  </a:lnTo>
                  <a:lnTo>
                    <a:pt x="1938197" y="596900"/>
                  </a:lnTo>
                  <a:lnTo>
                    <a:pt x="2521039" y="5969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596900"/>
                  </a:lnTo>
                  <a:lnTo>
                    <a:pt x="1919808" y="1181100"/>
                  </a:lnTo>
                  <a:lnTo>
                    <a:pt x="1336967" y="1181100"/>
                  </a:lnTo>
                  <a:lnTo>
                    <a:pt x="1336967" y="596900"/>
                  </a:lnTo>
                  <a:lnTo>
                    <a:pt x="1919808" y="5969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596900"/>
                  </a:lnTo>
                  <a:lnTo>
                    <a:pt x="1318564" y="1181100"/>
                  </a:lnTo>
                  <a:lnTo>
                    <a:pt x="735736" y="1181100"/>
                  </a:lnTo>
                  <a:lnTo>
                    <a:pt x="735736" y="596900"/>
                  </a:lnTo>
                  <a:lnTo>
                    <a:pt x="1318564" y="5969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596900"/>
                  </a:lnTo>
                  <a:lnTo>
                    <a:pt x="717334" y="1181100"/>
                  </a:lnTo>
                  <a:lnTo>
                    <a:pt x="134480" y="1181100"/>
                  </a:lnTo>
                  <a:lnTo>
                    <a:pt x="134480" y="596900"/>
                  </a:lnTo>
                  <a:lnTo>
                    <a:pt x="717334" y="5969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596900"/>
                  </a:lnTo>
                  <a:lnTo>
                    <a:pt x="116192" y="596900"/>
                  </a:lnTo>
                  <a:lnTo>
                    <a:pt x="116192" y="1181100"/>
                  </a:lnTo>
                  <a:lnTo>
                    <a:pt x="0" y="1181100"/>
                  </a:lnTo>
                  <a:lnTo>
                    <a:pt x="0" y="1193800"/>
                  </a:lnTo>
                  <a:lnTo>
                    <a:pt x="116192" y="1193800"/>
                  </a:lnTo>
                  <a:lnTo>
                    <a:pt x="116192" y="1778000"/>
                  </a:lnTo>
                  <a:lnTo>
                    <a:pt x="134480" y="1778000"/>
                  </a:lnTo>
                  <a:lnTo>
                    <a:pt x="134480" y="1193800"/>
                  </a:lnTo>
                  <a:lnTo>
                    <a:pt x="717334" y="1193800"/>
                  </a:lnTo>
                  <a:lnTo>
                    <a:pt x="717334" y="1778000"/>
                  </a:lnTo>
                  <a:lnTo>
                    <a:pt x="735736" y="1778000"/>
                  </a:lnTo>
                  <a:lnTo>
                    <a:pt x="735736" y="1193800"/>
                  </a:lnTo>
                  <a:lnTo>
                    <a:pt x="1318564" y="1193800"/>
                  </a:lnTo>
                  <a:lnTo>
                    <a:pt x="1318564" y="1778000"/>
                  </a:lnTo>
                  <a:lnTo>
                    <a:pt x="1336967" y="1778000"/>
                  </a:lnTo>
                  <a:lnTo>
                    <a:pt x="1336967" y="1193800"/>
                  </a:lnTo>
                  <a:lnTo>
                    <a:pt x="1919808" y="1193800"/>
                  </a:lnTo>
                  <a:lnTo>
                    <a:pt x="1919808" y="1778000"/>
                  </a:lnTo>
                  <a:lnTo>
                    <a:pt x="1938197" y="1778000"/>
                  </a:lnTo>
                  <a:lnTo>
                    <a:pt x="1938197" y="1193800"/>
                  </a:lnTo>
                  <a:lnTo>
                    <a:pt x="2521039" y="1193800"/>
                  </a:lnTo>
                  <a:lnTo>
                    <a:pt x="2521039" y="1778000"/>
                  </a:lnTo>
                  <a:lnTo>
                    <a:pt x="2539441" y="1778000"/>
                  </a:lnTo>
                  <a:lnTo>
                    <a:pt x="2539441" y="1193800"/>
                  </a:lnTo>
                  <a:lnTo>
                    <a:pt x="3122269" y="1193800"/>
                  </a:lnTo>
                  <a:lnTo>
                    <a:pt x="3122269" y="1778000"/>
                  </a:lnTo>
                  <a:lnTo>
                    <a:pt x="3140672" y="1778000"/>
                  </a:lnTo>
                  <a:lnTo>
                    <a:pt x="3140672" y="1193800"/>
                  </a:lnTo>
                  <a:lnTo>
                    <a:pt x="3723525" y="1193800"/>
                  </a:lnTo>
                  <a:lnTo>
                    <a:pt x="3723525" y="1778000"/>
                  </a:lnTo>
                  <a:lnTo>
                    <a:pt x="3741928" y="1778000"/>
                  </a:lnTo>
                  <a:lnTo>
                    <a:pt x="3741928" y="1193800"/>
                  </a:lnTo>
                  <a:lnTo>
                    <a:pt x="4324769" y="1193800"/>
                  </a:lnTo>
                  <a:lnTo>
                    <a:pt x="4324769" y="1778000"/>
                  </a:lnTo>
                  <a:lnTo>
                    <a:pt x="4343158" y="1778000"/>
                  </a:lnTo>
                  <a:lnTo>
                    <a:pt x="4343158" y="1193800"/>
                  </a:lnTo>
                  <a:lnTo>
                    <a:pt x="4926000" y="1193800"/>
                  </a:lnTo>
                  <a:lnTo>
                    <a:pt x="4926000" y="1778000"/>
                  </a:lnTo>
                  <a:lnTo>
                    <a:pt x="4944389" y="1778000"/>
                  </a:lnTo>
                  <a:lnTo>
                    <a:pt x="4944389" y="1193800"/>
                  </a:lnTo>
                  <a:lnTo>
                    <a:pt x="5527230" y="1193800"/>
                  </a:lnTo>
                  <a:lnTo>
                    <a:pt x="5527230" y="1778000"/>
                  </a:lnTo>
                  <a:lnTo>
                    <a:pt x="5545633" y="1778000"/>
                  </a:lnTo>
                  <a:lnTo>
                    <a:pt x="5545633" y="1193800"/>
                  </a:lnTo>
                  <a:lnTo>
                    <a:pt x="6128474" y="1193800"/>
                  </a:lnTo>
                  <a:lnTo>
                    <a:pt x="6128474" y="1778000"/>
                  </a:lnTo>
                  <a:lnTo>
                    <a:pt x="6146863" y="1778000"/>
                  </a:lnTo>
                  <a:lnTo>
                    <a:pt x="6146863" y="1193800"/>
                  </a:lnTo>
                  <a:lnTo>
                    <a:pt x="6729717" y="1193800"/>
                  </a:lnTo>
                  <a:lnTo>
                    <a:pt x="6729717" y="1778000"/>
                  </a:lnTo>
                  <a:lnTo>
                    <a:pt x="6748119" y="1778000"/>
                  </a:lnTo>
                  <a:lnTo>
                    <a:pt x="6748119" y="1193800"/>
                  </a:lnTo>
                  <a:lnTo>
                    <a:pt x="7330961" y="1193800"/>
                  </a:lnTo>
                  <a:lnTo>
                    <a:pt x="7330961" y="1778000"/>
                  </a:lnTo>
                  <a:lnTo>
                    <a:pt x="7349350" y="1778000"/>
                  </a:lnTo>
                  <a:lnTo>
                    <a:pt x="7349350" y="1193800"/>
                  </a:lnTo>
                  <a:lnTo>
                    <a:pt x="7932191" y="1193800"/>
                  </a:lnTo>
                  <a:lnTo>
                    <a:pt x="7932191" y="1778000"/>
                  </a:lnTo>
                  <a:lnTo>
                    <a:pt x="7950594" y="1778000"/>
                  </a:lnTo>
                  <a:lnTo>
                    <a:pt x="7950594" y="1193800"/>
                  </a:lnTo>
                  <a:lnTo>
                    <a:pt x="8533422" y="1193800"/>
                  </a:lnTo>
                  <a:lnTo>
                    <a:pt x="8533422" y="1778000"/>
                  </a:lnTo>
                  <a:lnTo>
                    <a:pt x="8551824" y="1778000"/>
                  </a:lnTo>
                  <a:lnTo>
                    <a:pt x="8551824" y="1193800"/>
                  </a:lnTo>
                  <a:lnTo>
                    <a:pt x="9134665" y="1193800"/>
                  </a:lnTo>
                  <a:lnTo>
                    <a:pt x="9134665" y="1778000"/>
                  </a:lnTo>
                  <a:lnTo>
                    <a:pt x="9153055" y="1778000"/>
                  </a:lnTo>
                  <a:lnTo>
                    <a:pt x="9153055" y="1193800"/>
                  </a:lnTo>
                  <a:lnTo>
                    <a:pt x="9735896" y="1193800"/>
                  </a:lnTo>
                  <a:lnTo>
                    <a:pt x="9735896" y="1778000"/>
                  </a:lnTo>
                  <a:lnTo>
                    <a:pt x="9754298" y="1778000"/>
                  </a:lnTo>
                  <a:lnTo>
                    <a:pt x="9754298" y="1193800"/>
                  </a:lnTo>
                  <a:lnTo>
                    <a:pt x="10337152" y="1193800"/>
                  </a:lnTo>
                  <a:lnTo>
                    <a:pt x="10337152" y="1778000"/>
                  </a:lnTo>
                  <a:lnTo>
                    <a:pt x="10355542" y="1778000"/>
                  </a:lnTo>
                  <a:lnTo>
                    <a:pt x="10355542" y="1193800"/>
                  </a:lnTo>
                  <a:lnTo>
                    <a:pt x="10938383" y="1193800"/>
                  </a:lnTo>
                  <a:lnTo>
                    <a:pt x="10938383" y="1778000"/>
                  </a:lnTo>
                  <a:lnTo>
                    <a:pt x="10956785" y="1778000"/>
                  </a:lnTo>
                  <a:lnTo>
                    <a:pt x="10956785" y="1193800"/>
                  </a:lnTo>
                  <a:lnTo>
                    <a:pt x="11539626" y="1193800"/>
                  </a:lnTo>
                  <a:lnTo>
                    <a:pt x="11539626" y="1778000"/>
                  </a:lnTo>
                  <a:lnTo>
                    <a:pt x="11558016" y="1778000"/>
                  </a:lnTo>
                  <a:lnTo>
                    <a:pt x="11558016" y="1193800"/>
                  </a:lnTo>
                  <a:lnTo>
                    <a:pt x="12140857" y="1193800"/>
                  </a:lnTo>
                  <a:lnTo>
                    <a:pt x="12140857" y="1778000"/>
                  </a:lnTo>
                  <a:lnTo>
                    <a:pt x="12159247" y="1778000"/>
                  </a:lnTo>
                  <a:lnTo>
                    <a:pt x="12159247" y="1193800"/>
                  </a:lnTo>
                  <a:lnTo>
                    <a:pt x="12742088" y="1193800"/>
                  </a:lnTo>
                  <a:lnTo>
                    <a:pt x="12742088" y="1778000"/>
                  </a:lnTo>
                  <a:lnTo>
                    <a:pt x="12760490" y="1778000"/>
                  </a:lnTo>
                  <a:lnTo>
                    <a:pt x="12760490" y="1193800"/>
                  </a:lnTo>
                  <a:lnTo>
                    <a:pt x="13343344" y="1193800"/>
                  </a:lnTo>
                  <a:lnTo>
                    <a:pt x="13343344" y="1778000"/>
                  </a:lnTo>
                  <a:lnTo>
                    <a:pt x="13361746" y="1778000"/>
                  </a:lnTo>
                  <a:lnTo>
                    <a:pt x="13361746" y="1193800"/>
                  </a:lnTo>
                  <a:lnTo>
                    <a:pt x="13944575" y="1193800"/>
                  </a:lnTo>
                  <a:lnTo>
                    <a:pt x="13944575" y="1778000"/>
                  </a:lnTo>
                  <a:lnTo>
                    <a:pt x="13962977" y="1778000"/>
                  </a:lnTo>
                  <a:lnTo>
                    <a:pt x="13962977" y="1193800"/>
                  </a:lnTo>
                  <a:lnTo>
                    <a:pt x="14545818" y="1193800"/>
                  </a:lnTo>
                  <a:lnTo>
                    <a:pt x="14545818" y="1778000"/>
                  </a:lnTo>
                  <a:lnTo>
                    <a:pt x="14564208" y="1778000"/>
                  </a:lnTo>
                  <a:lnTo>
                    <a:pt x="14564208" y="1193800"/>
                  </a:lnTo>
                  <a:lnTo>
                    <a:pt x="18287988" y="1193800"/>
                  </a:lnTo>
                  <a:lnTo>
                    <a:pt x="18287988" y="1181100"/>
                  </a:lnTo>
                  <a:lnTo>
                    <a:pt x="18171732" y="1181100"/>
                  </a:lnTo>
                  <a:lnTo>
                    <a:pt x="18171732" y="596900"/>
                  </a:lnTo>
                  <a:lnTo>
                    <a:pt x="18287988" y="5969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444999"/>
              <a:ext cx="18288000" cy="1790700"/>
            </a:xfrm>
            <a:custGeom>
              <a:avLst/>
              <a:gdLst/>
              <a:ahLst/>
              <a:cxnLst/>
              <a:rect l="l" t="t" r="r" b="b"/>
              <a:pathLst>
                <a:path w="18288000" h="17907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584200"/>
                  </a:lnTo>
                  <a:lnTo>
                    <a:pt x="18153241" y="609600"/>
                  </a:lnTo>
                  <a:lnTo>
                    <a:pt x="18153241" y="1193800"/>
                  </a:lnTo>
                  <a:lnTo>
                    <a:pt x="17570412" y="1193800"/>
                  </a:lnTo>
                  <a:lnTo>
                    <a:pt x="17570412" y="609600"/>
                  </a:lnTo>
                  <a:lnTo>
                    <a:pt x="18153241" y="609600"/>
                  </a:lnTo>
                  <a:lnTo>
                    <a:pt x="18153241" y="584200"/>
                  </a:lnTo>
                  <a:lnTo>
                    <a:pt x="17570412" y="5842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584200"/>
                  </a:lnTo>
                  <a:lnTo>
                    <a:pt x="17552010" y="609600"/>
                  </a:lnTo>
                  <a:lnTo>
                    <a:pt x="17552010" y="1193800"/>
                  </a:lnTo>
                  <a:lnTo>
                    <a:pt x="16969169" y="1193800"/>
                  </a:lnTo>
                  <a:lnTo>
                    <a:pt x="16969169" y="609600"/>
                  </a:lnTo>
                  <a:lnTo>
                    <a:pt x="17552010" y="609600"/>
                  </a:lnTo>
                  <a:lnTo>
                    <a:pt x="17552010" y="584200"/>
                  </a:lnTo>
                  <a:lnTo>
                    <a:pt x="16969169" y="5842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584200"/>
                  </a:lnTo>
                  <a:lnTo>
                    <a:pt x="16950779" y="609600"/>
                  </a:lnTo>
                  <a:lnTo>
                    <a:pt x="16950779" y="1193800"/>
                  </a:lnTo>
                  <a:lnTo>
                    <a:pt x="16367938" y="1193800"/>
                  </a:lnTo>
                  <a:lnTo>
                    <a:pt x="16367938" y="609600"/>
                  </a:lnTo>
                  <a:lnTo>
                    <a:pt x="16950779" y="609600"/>
                  </a:lnTo>
                  <a:lnTo>
                    <a:pt x="16950779" y="584200"/>
                  </a:lnTo>
                  <a:lnTo>
                    <a:pt x="16367938" y="5842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584200"/>
                  </a:lnTo>
                  <a:lnTo>
                    <a:pt x="16349536" y="609600"/>
                  </a:lnTo>
                  <a:lnTo>
                    <a:pt x="16349536" y="1193800"/>
                  </a:lnTo>
                  <a:lnTo>
                    <a:pt x="15766682" y="1193800"/>
                  </a:lnTo>
                  <a:lnTo>
                    <a:pt x="15766682" y="609600"/>
                  </a:lnTo>
                  <a:lnTo>
                    <a:pt x="16349536" y="609600"/>
                  </a:lnTo>
                  <a:lnTo>
                    <a:pt x="16349536" y="584200"/>
                  </a:lnTo>
                  <a:lnTo>
                    <a:pt x="15766682" y="5842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584200"/>
                  </a:lnTo>
                  <a:lnTo>
                    <a:pt x="15748292" y="609600"/>
                  </a:lnTo>
                  <a:lnTo>
                    <a:pt x="15748292" y="1193800"/>
                  </a:lnTo>
                  <a:lnTo>
                    <a:pt x="15165451" y="1193800"/>
                  </a:lnTo>
                  <a:lnTo>
                    <a:pt x="15165451" y="609600"/>
                  </a:lnTo>
                  <a:lnTo>
                    <a:pt x="15748292" y="609600"/>
                  </a:lnTo>
                  <a:lnTo>
                    <a:pt x="15748292" y="584200"/>
                  </a:lnTo>
                  <a:lnTo>
                    <a:pt x="15165451" y="5842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584200"/>
                  </a:lnTo>
                  <a:lnTo>
                    <a:pt x="15147049" y="609600"/>
                  </a:lnTo>
                  <a:lnTo>
                    <a:pt x="15147049" y="1193800"/>
                  </a:lnTo>
                  <a:lnTo>
                    <a:pt x="14564208" y="1193800"/>
                  </a:lnTo>
                  <a:lnTo>
                    <a:pt x="14564208" y="609600"/>
                  </a:lnTo>
                  <a:lnTo>
                    <a:pt x="15147049" y="609600"/>
                  </a:lnTo>
                  <a:lnTo>
                    <a:pt x="15147049" y="584200"/>
                  </a:lnTo>
                  <a:lnTo>
                    <a:pt x="14564208" y="5842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584200"/>
                  </a:lnTo>
                  <a:lnTo>
                    <a:pt x="14545818" y="609600"/>
                  </a:lnTo>
                  <a:lnTo>
                    <a:pt x="14545818" y="1193800"/>
                  </a:lnTo>
                  <a:lnTo>
                    <a:pt x="13962977" y="1193800"/>
                  </a:lnTo>
                  <a:lnTo>
                    <a:pt x="13962977" y="609600"/>
                  </a:lnTo>
                  <a:lnTo>
                    <a:pt x="14545818" y="609600"/>
                  </a:lnTo>
                  <a:lnTo>
                    <a:pt x="14545818" y="584200"/>
                  </a:lnTo>
                  <a:lnTo>
                    <a:pt x="13944575" y="584200"/>
                  </a:lnTo>
                  <a:lnTo>
                    <a:pt x="13944575" y="609600"/>
                  </a:lnTo>
                  <a:lnTo>
                    <a:pt x="13944575" y="1193800"/>
                  </a:lnTo>
                  <a:lnTo>
                    <a:pt x="13361746" y="1193800"/>
                  </a:lnTo>
                  <a:lnTo>
                    <a:pt x="13361746" y="609600"/>
                  </a:lnTo>
                  <a:lnTo>
                    <a:pt x="13944575" y="609600"/>
                  </a:lnTo>
                  <a:lnTo>
                    <a:pt x="13944575" y="584200"/>
                  </a:lnTo>
                  <a:lnTo>
                    <a:pt x="13343344" y="584200"/>
                  </a:lnTo>
                  <a:lnTo>
                    <a:pt x="13343344" y="609600"/>
                  </a:lnTo>
                  <a:lnTo>
                    <a:pt x="13343344" y="1193800"/>
                  </a:lnTo>
                  <a:lnTo>
                    <a:pt x="12760490" y="1193800"/>
                  </a:lnTo>
                  <a:lnTo>
                    <a:pt x="12760490" y="609600"/>
                  </a:lnTo>
                  <a:lnTo>
                    <a:pt x="13343344" y="609600"/>
                  </a:lnTo>
                  <a:lnTo>
                    <a:pt x="13343344" y="584200"/>
                  </a:lnTo>
                  <a:lnTo>
                    <a:pt x="12742088" y="584200"/>
                  </a:lnTo>
                  <a:lnTo>
                    <a:pt x="12742088" y="609600"/>
                  </a:lnTo>
                  <a:lnTo>
                    <a:pt x="12742088" y="1193800"/>
                  </a:lnTo>
                  <a:lnTo>
                    <a:pt x="12159247" y="1193800"/>
                  </a:lnTo>
                  <a:lnTo>
                    <a:pt x="12159247" y="609600"/>
                  </a:lnTo>
                  <a:lnTo>
                    <a:pt x="12742088" y="609600"/>
                  </a:lnTo>
                  <a:lnTo>
                    <a:pt x="12742088" y="584200"/>
                  </a:lnTo>
                  <a:lnTo>
                    <a:pt x="12140857" y="584200"/>
                  </a:lnTo>
                  <a:lnTo>
                    <a:pt x="12140857" y="609600"/>
                  </a:lnTo>
                  <a:lnTo>
                    <a:pt x="12140857" y="1193800"/>
                  </a:lnTo>
                  <a:lnTo>
                    <a:pt x="11558016" y="1193800"/>
                  </a:lnTo>
                  <a:lnTo>
                    <a:pt x="11558016" y="609600"/>
                  </a:lnTo>
                  <a:lnTo>
                    <a:pt x="12140857" y="609600"/>
                  </a:lnTo>
                  <a:lnTo>
                    <a:pt x="12140857" y="584200"/>
                  </a:lnTo>
                  <a:lnTo>
                    <a:pt x="11539626" y="584200"/>
                  </a:lnTo>
                  <a:lnTo>
                    <a:pt x="11539626" y="609600"/>
                  </a:lnTo>
                  <a:lnTo>
                    <a:pt x="11539626" y="1193800"/>
                  </a:lnTo>
                  <a:lnTo>
                    <a:pt x="10956785" y="1193800"/>
                  </a:lnTo>
                  <a:lnTo>
                    <a:pt x="10956785" y="609600"/>
                  </a:lnTo>
                  <a:lnTo>
                    <a:pt x="11539626" y="609600"/>
                  </a:lnTo>
                  <a:lnTo>
                    <a:pt x="11539626" y="584200"/>
                  </a:lnTo>
                  <a:lnTo>
                    <a:pt x="10938383" y="584200"/>
                  </a:lnTo>
                  <a:lnTo>
                    <a:pt x="10938383" y="609600"/>
                  </a:lnTo>
                  <a:lnTo>
                    <a:pt x="10938383" y="1193800"/>
                  </a:lnTo>
                  <a:lnTo>
                    <a:pt x="10355542" y="1193800"/>
                  </a:lnTo>
                  <a:lnTo>
                    <a:pt x="10355542" y="609600"/>
                  </a:lnTo>
                  <a:lnTo>
                    <a:pt x="10938383" y="609600"/>
                  </a:lnTo>
                  <a:lnTo>
                    <a:pt x="10938383" y="584200"/>
                  </a:lnTo>
                  <a:lnTo>
                    <a:pt x="10337152" y="584200"/>
                  </a:lnTo>
                  <a:lnTo>
                    <a:pt x="10337152" y="609600"/>
                  </a:lnTo>
                  <a:lnTo>
                    <a:pt x="10337152" y="1193800"/>
                  </a:lnTo>
                  <a:lnTo>
                    <a:pt x="9754298" y="1193800"/>
                  </a:lnTo>
                  <a:lnTo>
                    <a:pt x="9754298" y="609600"/>
                  </a:lnTo>
                  <a:lnTo>
                    <a:pt x="10337152" y="609600"/>
                  </a:lnTo>
                  <a:lnTo>
                    <a:pt x="10337152" y="584200"/>
                  </a:lnTo>
                  <a:lnTo>
                    <a:pt x="9735896" y="584200"/>
                  </a:lnTo>
                  <a:lnTo>
                    <a:pt x="9735896" y="609600"/>
                  </a:lnTo>
                  <a:lnTo>
                    <a:pt x="9735896" y="1193800"/>
                  </a:lnTo>
                  <a:lnTo>
                    <a:pt x="9153055" y="1193800"/>
                  </a:lnTo>
                  <a:lnTo>
                    <a:pt x="9153055" y="609600"/>
                  </a:lnTo>
                  <a:lnTo>
                    <a:pt x="9735896" y="609600"/>
                  </a:lnTo>
                  <a:lnTo>
                    <a:pt x="9735896" y="584200"/>
                  </a:lnTo>
                  <a:lnTo>
                    <a:pt x="9134665" y="584200"/>
                  </a:lnTo>
                  <a:lnTo>
                    <a:pt x="9134665" y="609600"/>
                  </a:lnTo>
                  <a:lnTo>
                    <a:pt x="9134665" y="1193800"/>
                  </a:lnTo>
                  <a:lnTo>
                    <a:pt x="8551824" y="1193800"/>
                  </a:lnTo>
                  <a:lnTo>
                    <a:pt x="8551824" y="609600"/>
                  </a:lnTo>
                  <a:lnTo>
                    <a:pt x="9134665" y="609600"/>
                  </a:lnTo>
                  <a:lnTo>
                    <a:pt x="9134665" y="584200"/>
                  </a:lnTo>
                  <a:lnTo>
                    <a:pt x="8533422" y="584200"/>
                  </a:lnTo>
                  <a:lnTo>
                    <a:pt x="8533422" y="609600"/>
                  </a:lnTo>
                  <a:lnTo>
                    <a:pt x="8533422" y="1193800"/>
                  </a:lnTo>
                  <a:lnTo>
                    <a:pt x="7950594" y="1193800"/>
                  </a:lnTo>
                  <a:lnTo>
                    <a:pt x="7950594" y="609600"/>
                  </a:lnTo>
                  <a:lnTo>
                    <a:pt x="8533422" y="609600"/>
                  </a:lnTo>
                  <a:lnTo>
                    <a:pt x="8533422" y="584200"/>
                  </a:lnTo>
                  <a:lnTo>
                    <a:pt x="7932191" y="584200"/>
                  </a:lnTo>
                  <a:lnTo>
                    <a:pt x="7932191" y="609600"/>
                  </a:lnTo>
                  <a:lnTo>
                    <a:pt x="7932191" y="1193800"/>
                  </a:lnTo>
                  <a:lnTo>
                    <a:pt x="7349350" y="1193800"/>
                  </a:lnTo>
                  <a:lnTo>
                    <a:pt x="7349350" y="609600"/>
                  </a:lnTo>
                  <a:lnTo>
                    <a:pt x="7932191" y="609600"/>
                  </a:lnTo>
                  <a:lnTo>
                    <a:pt x="7932191" y="584200"/>
                  </a:lnTo>
                  <a:lnTo>
                    <a:pt x="7330961" y="584200"/>
                  </a:lnTo>
                  <a:lnTo>
                    <a:pt x="7330961" y="609600"/>
                  </a:lnTo>
                  <a:lnTo>
                    <a:pt x="7330961" y="1193800"/>
                  </a:lnTo>
                  <a:lnTo>
                    <a:pt x="6748119" y="1193800"/>
                  </a:lnTo>
                  <a:lnTo>
                    <a:pt x="6748119" y="609600"/>
                  </a:lnTo>
                  <a:lnTo>
                    <a:pt x="7330961" y="609600"/>
                  </a:lnTo>
                  <a:lnTo>
                    <a:pt x="7330961" y="584200"/>
                  </a:lnTo>
                  <a:lnTo>
                    <a:pt x="6729717" y="584200"/>
                  </a:lnTo>
                  <a:lnTo>
                    <a:pt x="6729717" y="609600"/>
                  </a:lnTo>
                  <a:lnTo>
                    <a:pt x="6729717" y="1193800"/>
                  </a:lnTo>
                  <a:lnTo>
                    <a:pt x="6146863" y="1193800"/>
                  </a:lnTo>
                  <a:lnTo>
                    <a:pt x="6146863" y="609600"/>
                  </a:lnTo>
                  <a:lnTo>
                    <a:pt x="6729717" y="609600"/>
                  </a:lnTo>
                  <a:lnTo>
                    <a:pt x="6729717" y="584200"/>
                  </a:lnTo>
                  <a:lnTo>
                    <a:pt x="6128474" y="584200"/>
                  </a:lnTo>
                  <a:lnTo>
                    <a:pt x="6128474" y="609600"/>
                  </a:lnTo>
                  <a:lnTo>
                    <a:pt x="6128474" y="1193800"/>
                  </a:lnTo>
                  <a:lnTo>
                    <a:pt x="5545633" y="1193800"/>
                  </a:lnTo>
                  <a:lnTo>
                    <a:pt x="5545633" y="609600"/>
                  </a:lnTo>
                  <a:lnTo>
                    <a:pt x="6128474" y="609600"/>
                  </a:lnTo>
                  <a:lnTo>
                    <a:pt x="6128474" y="584200"/>
                  </a:lnTo>
                  <a:lnTo>
                    <a:pt x="5527230" y="584200"/>
                  </a:lnTo>
                  <a:lnTo>
                    <a:pt x="5527230" y="609600"/>
                  </a:lnTo>
                  <a:lnTo>
                    <a:pt x="5527230" y="1193800"/>
                  </a:lnTo>
                  <a:lnTo>
                    <a:pt x="4944389" y="1193800"/>
                  </a:lnTo>
                  <a:lnTo>
                    <a:pt x="4944389" y="609600"/>
                  </a:lnTo>
                  <a:lnTo>
                    <a:pt x="5527230" y="609600"/>
                  </a:lnTo>
                  <a:lnTo>
                    <a:pt x="5527230" y="584200"/>
                  </a:lnTo>
                  <a:lnTo>
                    <a:pt x="4926000" y="584200"/>
                  </a:lnTo>
                  <a:lnTo>
                    <a:pt x="4926000" y="609600"/>
                  </a:lnTo>
                  <a:lnTo>
                    <a:pt x="4926000" y="1193800"/>
                  </a:lnTo>
                  <a:lnTo>
                    <a:pt x="4343158" y="1193800"/>
                  </a:lnTo>
                  <a:lnTo>
                    <a:pt x="4343158" y="609600"/>
                  </a:lnTo>
                  <a:lnTo>
                    <a:pt x="4926000" y="609600"/>
                  </a:lnTo>
                  <a:lnTo>
                    <a:pt x="4926000" y="584200"/>
                  </a:lnTo>
                  <a:lnTo>
                    <a:pt x="4324769" y="584200"/>
                  </a:lnTo>
                  <a:lnTo>
                    <a:pt x="4324769" y="609600"/>
                  </a:lnTo>
                  <a:lnTo>
                    <a:pt x="4324769" y="1193800"/>
                  </a:lnTo>
                  <a:lnTo>
                    <a:pt x="3741928" y="1193800"/>
                  </a:lnTo>
                  <a:lnTo>
                    <a:pt x="3741928" y="609600"/>
                  </a:lnTo>
                  <a:lnTo>
                    <a:pt x="4324769" y="609600"/>
                  </a:lnTo>
                  <a:lnTo>
                    <a:pt x="4324769" y="584200"/>
                  </a:lnTo>
                  <a:lnTo>
                    <a:pt x="3723525" y="584200"/>
                  </a:lnTo>
                  <a:lnTo>
                    <a:pt x="3723525" y="609600"/>
                  </a:lnTo>
                  <a:lnTo>
                    <a:pt x="3723525" y="1193800"/>
                  </a:lnTo>
                  <a:lnTo>
                    <a:pt x="3140672" y="1193800"/>
                  </a:lnTo>
                  <a:lnTo>
                    <a:pt x="3140672" y="609600"/>
                  </a:lnTo>
                  <a:lnTo>
                    <a:pt x="3723525" y="609600"/>
                  </a:lnTo>
                  <a:lnTo>
                    <a:pt x="3723525" y="584200"/>
                  </a:lnTo>
                  <a:lnTo>
                    <a:pt x="3122269" y="584200"/>
                  </a:lnTo>
                  <a:lnTo>
                    <a:pt x="3122269" y="609600"/>
                  </a:lnTo>
                  <a:lnTo>
                    <a:pt x="3122269" y="1193800"/>
                  </a:lnTo>
                  <a:lnTo>
                    <a:pt x="2539441" y="1193800"/>
                  </a:lnTo>
                  <a:lnTo>
                    <a:pt x="2539441" y="609600"/>
                  </a:lnTo>
                  <a:lnTo>
                    <a:pt x="3122269" y="609600"/>
                  </a:lnTo>
                  <a:lnTo>
                    <a:pt x="3122269" y="584200"/>
                  </a:lnTo>
                  <a:lnTo>
                    <a:pt x="2521039" y="584200"/>
                  </a:lnTo>
                  <a:lnTo>
                    <a:pt x="2521039" y="609600"/>
                  </a:lnTo>
                  <a:lnTo>
                    <a:pt x="2521039" y="1193800"/>
                  </a:lnTo>
                  <a:lnTo>
                    <a:pt x="1938197" y="1193800"/>
                  </a:lnTo>
                  <a:lnTo>
                    <a:pt x="1938197" y="609600"/>
                  </a:lnTo>
                  <a:lnTo>
                    <a:pt x="2521039" y="6096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609600"/>
                  </a:lnTo>
                  <a:lnTo>
                    <a:pt x="1919808" y="1193800"/>
                  </a:lnTo>
                  <a:lnTo>
                    <a:pt x="1336967" y="1193800"/>
                  </a:lnTo>
                  <a:lnTo>
                    <a:pt x="1336967" y="609600"/>
                  </a:lnTo>
                  <a:lnTo>
                    <a:pt x="1919808" y="6096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609600"/>
                  </a:lnTo>
                  <a:lnTo>
                    <a:pt x="1318564" y="1193800"/>
                  </a:lnTo>
                  <a:lnTo>
                    <a:pt x="735736" y="1193800"/>
                  </a:lnTo>
                  <a:lnTo>
                    <a:pt x="735736" y="609600"/>
                  </a:lnTo>
                  <a:lnTo>
                    <a:pt x="1318564" y="6096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609600"/>
                  </a:lnTo>
                  <a:lnTo>
                    <a:pt x="717334" y="1193800"/>
                  </a:lnTo>
                  <a:lnTo>
                    <a:pt x="134480" y="1193800"/>
                  </a:lnTo>
                  <a:lnTo>
                    <a:pt x="134480" y="609600"/>
                  </a:lnTo>
                  <a:lnTo>
                    <a:pt x="717334" y="6096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609600"/>
                  </a:lnTo>
                  <a:lnTo>
                    <a:pt x="116192" y="609600"/>
                  </a:lnTo>
                  <a:lnTo>
                    <a:pt x="116192" y="1193800"/>
                  </a:lnTo>
                  <a:lnTo>
                    <a:pt x="0" y="1193800"/>
                  </a:lnTo>
                  <a:lnTo>
                    <a:pt x="0" y="1206500"/>
                  </a:lnTo>
                  <a:lnTo>
                    <a:pt x="116192" y="1206500"/>
                  </a:lnTo>
                  <a:lnTo>
                    <a:pt x="116192" y="1790700"/>
                  </a:lnTo>
                  <a:lnTo>
                    <a:pt x="134480" y="1790700"/>
                  </a:lnTo>
                  <a:lnTo>
                    <a:pt x="134480" y="1206500"/>
                  </a:lnTo>
                  <a:lnTo>
                    <a:pt x="717334" y="1206500"/>
                  </a:lnTo>
                  <a:lnTo>
                    <a:pt x="717334" y="1790700"/>
                  </a:lnTo>
                  <a:lnTo>
                    <a:pt x="735736" y="1790700"/>
                  </a:lnTo>
                  <a:lnTo>
                    <a:pt x="735736" y="1206500"/>
                  </a:lnTo>
                  <a:lnTo>
                    <a:pt x="1318564" y="1206500"/>
                  </a:lnTo>
                  <a:lnTo>
                    <a:pt x="1318564" y="1790700"/>
                  </a:lnTo>
                  <a:lnTo>
                    <a:pt x="1336967" y="1790700"/>
                  </a:lnTo>
                  <a:lnTo>
                    <a:pt x="1336967" y="1206500"/>
                  </a:lnTo>
                  <a:lnTo>
                    <a:pt x="1919808" y="1206500"/>
                  </a:lnTo>
                  <a:lnTo>
                    <a:pt x="1919808" y="1790700"/>
                  </a:lnTo>
                  <a:lnTo>
                    <a:pt x="1938197" y="1790700"/>
                  </a:lnTo>
                  <a:lnTo>
                    <a:pt x="1938197" y="1206500"/>
                  </a:lnTo>
                  <a:lnTo>
                    <a:pt x="2521039" y="1206500"/>
                  </a:lnTo>
                  <a:lnTo>
                    <a:pt x="2521039" y="1790700"/>
                  </a:lnTo>
                  <a:lnTo>
                    <a:pt x="2539441" y="1790700"/>
                  </a:lnTo>
                  <a:lnTo>
                    <a:pt x="2539441" y="1206500"/>
                  </a:lnTo>
                  <a:lnTo>
                    <a:pt x="3122269" y="1206500"/>
                  </a:lnTo>
                  <a:lnTo>
                    <a:pt x="3122269" y="1790700"/>
                  </a:lnTo>
                  <a:lnTo>
                    <a:pt x="3140672" y="1790700"/>
                  </a:lnTo>
                  <a:lnTo>
                    <a:pt x="3140672" y="1206500"/>
                  </a:lnTo>
                  <a:lnTo>
                    <a:pt x="3723525" y="1206500"/>
                  </a:lnTo>
                  <a:lnTo>
                    <a:pt x="3723525" y="1790700"/>
                  </a:lnTo>
                  <a:lnTo>
                    <a:pt x="3741928" y="1790700"/>
                  </a:lnTo>
                  <a:lnTo>
                    <a:pt x="3741928" y="1206500"/>
                  </a:lnTo>
                  <a:lnTo>
                    <a:pt x="4324769" y="1206500"/>
                  </a:lnTo>
                  <a:lnTo>
                    <a:pt x="4324769" y="1790700"/>
                  </a:lnTo>
                  <a:lnTo>
                    <a:pt x="4343158" y="1790700"/>
                  </a:lnTo>
                  <a:lnTo>
                    <a:pt x="4343158" y="1206500"/>
                  </a:lnTo>
                  <a:lnTo>
                    <a:pt x="4926000" y="1206500"/>
                  </a:lnTo>
                  <a:lnTo>
                    <a:pt x="4926000" y="1790700"/>
                  </a:lnTo>
                  <a:lnTo>
                    <a:pt x="4944389" y="1790700"/>
                  </a:lnTo>
                  <a:lnTo>
                    <a:pt x="4944389" y="1206500"/>
                  </a:lnTo>
                  <a:lnTo>
                    <a:pt x="5527230" y="1206500"/>
                  </a:lnTo>
                  <a:lnTo>
                    <a:pt x="5527230" y="1790700"/>
                  </a:lnTo>
                  <a:lnTo>
                    <a:pt x="5545633" y="1790700"/>
                  </a:lnTo>
                  <a:lnTo>
                    <a:pt x="5545633" y="1206500"/>
                  </a:lnTo>
                  <a:lnTo>
                    <a:pt x="6128474" y="1206500"/>
                  </a:lnTo>
                  <a:lnTo>
                    <a:pt x="6128474" y="1790700"/>
                  </a:lnTo>
                  <a:lnTo>
                    <a:pt x="6146863" y="1790700"/>
                  </a:lnTo>
                  <a:lnTo>
                    <a:pt x="6146863" y="1206500"/>
                  </a:lnTo>
                  <a:lnTo>
                    <a:pt x="6729717" y="1206500"/>
                  </a:lnTo>
                  <a:lnTo>
                    <a:pt x="6729717" y="1790700"/>
                  </a:lnTo>
                  <a:lnTo>
                    <a:pt x="6748119" y="1790700"/>
                  </a:lnTo>
                  <a:lnTo>
                    <a:pt x="6748119" y="1206500"/>
                  </a:lnTo>
                  <a:lnTo>
                    <a:pt x="7330961" y="1206500"/>
                  </a:lnTo>
                  <a:lnTo>
                    <a:pt x="7330961" y="1790700"/>
                  </a:lnTo>
                  <a:lnTo>
                    <a:pt x="7349350" y="1790700"/>
                  </a:lnTo>
                  <a:lnTo>
                    <a:pt x="7349350" y="1206500"/>
                  </a:lnTo>
                  <a:lnTo>
                    <a:pt x="7932191" y="1206500"/>
                  </a:lnTo>
                  <a:lnTo>
                    <a:pt x="7932191" y="1790700"/>
                  </a:lnTo>
                  <a:lnTo>
                    <a:pt x="7950594" y="1790700"/>
                  </a:lnTo>
                  <a:lnTo>
                    <a:pt x="7950594" y="1206500"/>
                  </a:lnTo>
                  <a:lnTo>
                    <a:pt x="8533422" y="1206500"/>
                  </a:lnTo>
                  <a:lnTo>
                    <a:pt x="8533422" y="1790700"/>
                  </a:lnTo>
                  <a:lnTo>
                    <a:pt x="8551824" y="1790700"/>
                  </a:lnTo>
                  <a:lnTo>
                    <a:pt x="8551824" y="1206500"/>
                  </a:lnTo>
                  <a:lnTo>
                    <a:pt x="9134665" y="1206500"/>
                  </a:lnTo>
                  <a:lnTo>
                    <a:pt x="9134665" y="1790700"/>
                  </a:lnTo>
                  <a:lnTo>
                    <a:pt x="9153055" y="1790700"/>
                  </a:lnTo>
                  <a:lnTo>
                    <a:pt x="9153055" y="1206500"/>
                  </a:lnTo>
                  <a:lnTo>
                    <a:pt x="9735896" y="1206500"/>
                  </a:lnTo>
                  <a:lnTo>
                    <a:pt x="9735896" y="1790700"/>
                  </a:lnTo>
                  <a:lnTo>
                    <a:pt x="9754298" y="1790700"/>
                  </a:lnTo>
                  <a:lnTo>
                    <a:pt x="9754298" y="1206500"/>
                  </a:lnTo>
                  <a:lnTo>
                    <a:pt x="10337152" y="1206500"/>
                  </a:lnTo>
                  <a:lnTo>
                    <a:pt x="10337152" y="1790700"/>
                  </a:lnTo>
                  <a:lnTo>
                    <a:pt x="10355542" y="1790700"/>
                  </a:lnTo>
                  <a:lnTo>
                    <a:pt x="10355542" y="1206500"/>
                  </a:lnTo>
                  <a:lnTo>
                    <a:pt x="10938383" y="1206500"/>
                  </a:lnTo>
                  <a:lnTo>
                    <a:pt x="10938383" y="1790700"/>
                  </a:lnTo>
                  <a:lnTo>
                    <a:pt x="10956785" y="1790700"/>
                  </a:lnTo>
                  <a:lnTo>
                    <a:pt x="10956785" y="1206500"/>
                  </a:lnTo>
                  <a:lnTo>
                    <a:pt x="11539626" y="1206500"/>
                  </a:lnTo>
                  <a:lnTo>
                    <a:pt x="11539626" y="1790700"/>
                  </a:lnTo>
                  <a:lnTo>
                    <a:pt x="11558016" y="1790700"/>
                  </a:lnTo>
                  <a:lnTo>
                    <a:pt x="11558016" y="1206500"/>
                  </a:lnTo>
                  <a:lnTo>
                    <a:pt x="12140857" y="1206500"/>
                  </a:lnTo>
                  <a:lnTo>
                    <a:pt x="12140857" y="1790700"/>
                  </a:lnTo>
                  <a:lnTo>
                    <a:pt x="12159247" y="1790700"/>
                  </a:lnTo>
                  <a:lnTo>
                    <a:pt x="12159247" y="1206500"/>
                  </a:lnTo>
                  <a:lnTo>
                    <a:pt x="12742088" y="1206500"/>
                  </a:lnTo>
                  <a:lnTo>
                    <a:pt x="12742088" y="1790700"/>
                  </a:lnTo>
                  <a:lnTo>
                    <a:pt x="12760490" y="1790700"/>
                  </a:lnTo>
                  <a:lnTo>
                    <a:pt x="12760490" y="1206500"/>
                  </a:lnTo>
                  <a:lnTo>
                    <a:pt x="13343344" y="1206500"/>
                  </a:lnTo>
                  <a:lnTo>
                    <a:pt x="13343344" y="1790700"/>
                  </a:lnTo>
                  <a:lnTo>
                    <a:pt x="13361746" y="1790700"/>
                  </a:lnTo>
                  <a:lnTo>
                    <a:pt x="13361746" y="1206500"/>
                  </a:lnTo>
                  <a:lnTo>
                    <a:pt x="13944575" y="1206500"/>
                  </a:lnTo>
                  <a:lnTo>
                    <a:pt x="13944575" y="1790700"/>
                  </a:lnTo>
                  <a:lnTo>
                    <a:pt x="13962977" y="1790700"/>
                  </a:lnTo>
                  <a:lnTo>
                    <a:pt x="13962977" y="1206500"/>
                  </a:lnTo>
                  <a:lnTo>
                    <a:pt x="14545818" y="1206500"/>
                  </a:lnTo>
                  <a:lnTo>
                    <a:pt x="14545818" y="1790700"/>
                  </a:lnTo>
                  <a:lnTo>
                    <a:pt x="14564208" y="1790700"/>
                  </a:lnTo>
                  <a:lnTo>
                    <a:pt x="14564208" y="1206500"/>
                  </a:lnTo>
                  <a:lnTo>
                    <a:pt x="15147049" y="1206500"/>
                  </a:lnTo>
                  <a:lnTo>
                    <a:pt x="15147049" y="1790700"/>
                  </a:lnTo>
                  <a:lnTo>
                    <a:pt x="15165451" y="1790700"/>
                  </a:lnTo>
                  <a:lnTo>
                    <a:pt x="15165451" y="1206500"/>
                  </a:lnTo>
                  <a:lnTo>
                    <a:pt x="15748292" y="1206500"/>
                  </a:lnTo>
                  <a:lnTo>
                    <a:pt x="15748292" y="1790700"/>
                  </a:lnTo>
                  <a:lnTo>
                    <a:pt x="15766682" y="1790700"/>
                  </a:lnTo>
                  <a:lnTo>
                    <a:pt x="15766682" y="1206500"/>
                  </a:lnTo>
                  <a:lnTo>
                    <a:pt x="16349536" y="1206500"/>
                  </a:lnTo>
                  <a:lnTo>
                    <a:pt x="16349536" y="1790700"/>
                  </a:lnTo>
                  <a:lnTo>
                    <a:pt x="16367938" y="1790700"/>
                  </a:lnTo>
                  <a:lnTo>
                    <a:pt x="16367938" y="1206500"/>
                  </a:lnTo>
                  <a:lnTo>
                    <a:pt x="16950779" y="1206500"/>
                  </a:lnTo>
                  <a:lnTo>
                    <a:pt x="16950779" y="1790700"/>
                  </a:lnTo>
                  <a:lnTo>
                    <a:pt x="16969169" y="1790700"/>
                  </a:lnTo>
                  <a:lnTo>
                    <a:pt x="16969169" y="1206500"/>
                  </a:lnTo>
                  <a:lnTo>
                    <a:pt x="17552010" y="1206500"/>
                  </a:lnTo>
                  <a:lnTo>
                    <a:pt x="17552010" y="1790700"/>
                  </a:lnTo>
                  <a:lnTo>
                    <a:pt x="17570412" y="1790700"/>
                  </a:lnTo>
                  <a:lnTo>
                    <a:pt x="17570412" y="1206500"/>
                  </a:lnTo>
                  <a:lnTo>
                    <a:pt x="18153241" y="1206500"/>
                  </a:lnTo>
                  <a:lnTo>
                    <a:pt x="18153241" y="1790700"/>
                  </a:lnTo>
                  <a:lnTo>
                    <a:pt x="18171732" y="1790700"/>
                  </a:lnTo>
                  <a:lnTo>
                    <a:pt x="18171732" y="1206500"/>
                  </a:lnTo>
                  <a:lnTo>
                    <a:pt x="18287988" y="1206500"/>
                  </a:lnTo>
                  <a:lnTo>
                    <a:pt x="18287988" y="1193800"/>
                  </a:lnTo>
                  <a:lnTo>
                    <a:pt x="18171732" y="1193800"/>
                  </a:lnTo>
                  <a:lnTo>
                    <a:pt x="18171732" y="609600"/>
                  </a:lnTo>
                  <a:lnTo>
                    <a:pt x="18287988" y="6096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651499"/>
              <a:ext cx="18288000" cy="2387600"/>
            </a:xfrm>
            <a:custGeom>
              <a:avLst/>
              <a:gdLst/>
              <a:ahLst/>
              <a:cxnLst/>
              <a:rect l="l" t="t" r="r" b="b"/>
              <a:pathLst>
                <a:path w="18288000" h="23876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1790700"/>
                  </a:lnTo>
                  <a:lnTo>
                    <a:pt x="17570412" y="1790700"/>
                  </a:lnTo>
                  <a:lnTo>
                    <a:pt x="17570412" y="1206500"/>
                  </a:lnTo>
                  <a:lnTo>
                    <a:pt x="18153241" y="1206500"/>
                  </a:lnTo>
                  <a:lnTo>
                    <a:pt x="18153241" y="1181100"/>
                  </a:lnTo>
                  <a:lnTo>
                    <a:pt x="17570412" y="1181100"/>
                  </a:lnTo>
                  <a:lnTo>
                    <a:pt x="17570412" y="596900"/>
                  </a:lnTo>
                  <a:lnTo>
                    <a:pt x="18153241" y="596900"/>
                  </a:lnTo>
                  <a:lnTo>
                    <a:pt x="18153241" y="584200"/>
                  </a:lnTo>
                  <a:lnTo>
                    <a:pt x="17552010" y="584200"/>
                  </a:lnTo>
                  <a:lnTo>
                    <a:pt x="17552010" y="596900"/>
                  </a:lnTo>
                  <a:lnTo>
                    <a:pt x="17552010" y="1181100"/>
                  </a:lnTo>
                  <a:lnTo>
                    <a:pt x="17552010" y="1206500"/>
                  </a:lnTo>
                  <a:lnTo>
                    <a:pt x="17552010" y="1790700"/>
                  </a:lnTo>
                  <a:lnTo>
                    <a:pt x="16969169" y="1790700"/>
                  </a:lnTo>
                  <a:lnTo>
                    <a:pt x="16969169" y="1206500"/>
                  </a:lnTo>
                  <a:lnTo>
                    <a:pt x="17552010" y="1206500"/>
                  </a:lnTo>
                  <a:lnTo>
                    <a:pt x="17552010" y="1181100"/>
                  </a:lnTo>
                  <a:lnTo>
                    <a:pt x="16969169" y="1181100"/>
                  </a:lnTo>
                  <a:lnTo>
                    <a:pt x="16969169" y="596900"/>
                  </a:lnTo>
                  <a:lnTo>
                    <a:pt x="17552010" y="596900"/>
                  </a:lnTo>
                  <a:lnTo>
                    <a:pt x="17552010" y="584200"/>
                  </a:lnTo>
                  <a:lnTo>
                    <a:pt x="16950779" y="584200"/>
                  </a:lnTo>
                  <a:lnTo>
                    <a:pt x="16950779" y="596900"/>
                  </a:lnTo>
                  <a:lnTo>
                    <a:pt x="16950779" y="1181100"/>
                  </a:lnTo>
                  <a:lnTo>
                    <a:pt x="16950779" y="1206500"/>
                  </a:lnTo>
                  <a:lnTo>
                    <a:pt x="16950779" y="1790700"/>
                  </a:lnTo>
                  <a:lnTo>
                    <a:pt x="16367938" y="1790700"/>
                  </a:lnTo>
                  <a:lnTo>
                    <a:pt x="16367938" y="1206500"/>
                  </a:lnTo>
                  <a:lnTo>
                    <a:pt x="16950779" y="1206500"/>
                  </a:lnTo>
                  <a:lnTo>
                    <a:pt x="16950779" y="1181100"/>
                  </a:lnTo>
                  <a:lnTo>
                    <a:pt x="16367938" y="1181100"/>
                  </a:lnTo>
                  <a:lnTo>
                    <a:pt x="16367938" y="596900"/>
                  </a:lnTo>
                  <a:lnTo>
                    <a:pt x="16950779" y="596900"/>
                  </a:lnTo>
                  <a:lnTo>
                    <a:pt x="16950779" y="584200"/>
                  </a:lnTo>
                  <a:lnTo>
                    <a:pt x="16349536" y="584200"/>
                  </a:lnTo>
                  <a:lnTo>
                    <a:pt x="16349536" y="596900"/>
                  </a:lnTo>
                  <a:lnTo>
                    <a:pt x="16349536" y="1181100"/>
                  </a:lnTo>
                  <a:lnTo>
                    <a:pt x="16349536" y="1206500"/>
                  </a:lnTo>
                  <a:lnTo>
                    <a:pt x="16349536" y="1790700"/>
                  </a:lnTo>
                  <a:lnTo>
                    <a:pt x="15766682" y="1790700"/>
                  </a:lnTo>
                  <a:lnTo>
                    <a:pt x="15766682" y="1206500"/>
                  </a:lnTo>
                  <a:lnTo>
                    <a:pt x="16349536" y="1206500"/>
                  </a:lnTo>
                  <a:lnTo>
                    <a:pt x="16349536" y="1181100"/>
                  </a:lnTo>
                  <a:lnTo>
                    <a:pt x="15766682" y="1181100"/>
                  </a:lnTo>
                  <a:lnTo>
                    <a:pt x="15766682" y="596900"/>
                  </a:lnTo>
                  <a:lnTo>
                    <a:pt x="16349536" y="596900"/>
                  </a:lnTo>
                  <a:lnTo>
                    <a:pt x="16349536" y="584200"/>
                  </a:lnTo>
                  <a:lnTo>
                    <a:pt x="15748292" y="584200"/>
                  </a:lnTo>
                  <a:lnTo>
                    <a:pt x="15748292" y="596900"/>
                  </a:lnTo>
                  <a:lnTo>
                    <a:pt x="15748292" y="1181100"/>
                  </a:lnTo>
                  <a:lnTo>
                    <a:pt x="15748292" y="1206500"/>
                  </a:lnTo>
                  <a:lnTo>
                    <a:pt x="15748292" y="1790700"/>
                  </a:lnTo>
                  <a:lnTo>
                    <a:pt x="15165451" y="1790700"/>
                  </a:lnTo>
                  <a:lnTo>
                    <a:pt x="15165451" y="1206500"/>
                  </a:lnTo>
                  <a:lnTo>
                    <a:pt x="15748292" y="1206500"/>
                  </a:lnTo>
                  <a:lnTo>
                    <a:pt x="15748292" y="1181100"/>
                  </a:lnTo>
                  <a:lnTo>
                    <a:pt x="15165451" y="1181100"/>
                  </a:lnTo>
                  <a:lnTo>
                    <a:pt x="15165451" y="596900"/>
                  </a:lnTo>
                  <a:lnTo>
                    <a:pt x="15748292" y="596900"/>
                  </a:lnTo>
                  <a:lnTo>
                    <a:pt x="15748292" y="584200"/>
                  </a:lnTo>
                  <a:lnTo>
                    <a:pt x="15147049" y="584200"/>
                  </a:lnTo>
                  <a:lnTo>
                    <a:pt x="15147049" y="596900"/>
                  </a:lnTo>
                  <a:lnTo>
                    <a:pt x="15147049" y="1181100"/>
                  </a:lnTo>
                  <a:lnTo>
                    <a:pt x="15147049" y="1206500"/>
                  </a:lnTo>
                  <a:lnTo>
                    <a:pt x="15147049" y="1790700"/>
                  </a:lnTo>
                  <a:lnTo>
                    <a:pt x="14564208" y="1790700"/>
                  </a:lnTo>
                  <a:lnTo>
                    <a:pt x="14564208" y="1206500"/>
                  </a:lnTo>
                  <a:lnTo>
                    <a:pt x="15147049" y="1206500"/>
                  </a:lnTo>
                  <a:lnTo>
                    <a:pt x="15147049" y="1181100"/>
                  </a:lnTo>
                  <a:lnTo>
                    <a:pt x="14564208" y="1181100"/>
                  </a:lnTo>
                  <a:lnTo>
                    <a:pt x="14564208" y="596900"/>
                  </a:lnTo>
                  <a:lnTo>
                    <a:pt x="15147049" y="596900"/>
                  </a:lnTo>
                  <a:lnTo>
                    <a:pt x="15147049" y="584200"/>
                  </a:lnTo>
                  <a:lnTo>
                    <a:pt x="14545818" y="584200"/>
                  </a:lnTo>
                  <a:lnTo>
                    <a:pt x="14545818" y="596900"/>
                  </a:lnTo>
                  <a:lnTo>
                    <a:pt x="14545818" y="1181100"/>
                  </a:lnTo>
                  <a:lnTo>
                    <a:pt x="14545818" y="1206500"/>
                  </a:lnTo>
                  <a:lnTo>
                    <a:pt x="14545818" y="1790700"/>
                  </a:lnTo>
                  <a:lnTo>
                    <a:pt x="13962977" y="1790700"/>
                  </a:lnTo>
                  <a:lnTo>
                    <a:pt x="13962977" y="1206500"/>
                  </a:lnTo>
                  <a:lnTo>
                    <a:pt x="14545818" y="1206500"/>
                  </a:lnTo>
                  <a:lnTo>
                    <a:pt x="14545818" y="1181100"/>
                  </a:lnTo>
                  <a:lnTo>
                    <a:pt x="13962977" y="1181100"/>
                  </a:lnTo>
                  <a:lnTo>
                    <a:pt x="13962977" y="596900"/>
                  </a:lnTo>
                  <a:lnTo>
                    <a:pt x="14545818" y="596900"/>
                  </a:lnTo>
                  <a:lnTo>
                    <a:pt x="14545818" y="584200"/>
                  </a:lnTo>
                  <a:lnTo>
                    <a:pt x="13944575" y="584200"/>
                  </a:lnTo>
                  <a:lnTo>
                    <a:pt x="13944575" y="596900"/>
                  </a:lnTo>
                  <a:lnTo>
                    <a:pt x="13944575" y="1181100"/>
                  </a:lnTo>
                  <a:lnTo>
                    <a:pt x="13944575" y="1206500"/>
                  </a:lnTo>
                  <a:lnTo>
                    <a:pt x="13944575" y="1790700"/>
                  </a:lnTo>
                  <a:lnTo>
                    <a:pt x="13361746" y="1790700"/>
                  </a:lnTo>
                  <a:lnTo>
                    <a:pt x="13361746" y="1206500"/>
                  </a:lnTo>
                  <a:lnTo>
                    <a:pt x="13944575" y="1206500"/>
                  </a:lnTo>
                  <a:lnTo>
                    <a:pt x="13944575" y="1181100"/>
                  </a:lnTo>
                  <a:lnTo>
                    <a:pt x="13361746" y="1181100"/>
                  </a:lnTo>
                  <a:lnTo>
                    <a:pt x="13361746" y="596900"/>
                  </a:lnTo>
                  <a:lnTo>
                    <a:pt x="13944575" y="596900"/>
                  </a:lnTo>
                  <a:lnTo>
                    <a:pt x="13944575" y="584200"/>
                  </a:lnTo>
                  <a:lnTo>
                    <a:pt x="13343344" y="584200"/>
                  </a:lnTo>
                  <a:lnTo>
                    <a:pt x="13343344" y="596900"/>
                  </a:lnTo>
                  <a:lnTo>
                    <a:pt x="13343344" y="1181100"/>
                  </a:lnTo>
                  <a:lnTo>
                    <a:pt x="13343344" y="1206500"/>
                  </a:lnTo>
                  <a:lnTo>
                    <a:pt x="13343344" y="1790700"/>
                  </a:lnTo>
                  <a:lnTo>
                    <a:pt x="12760490" y="1790700"/>
                  </a:lnTo>
                  <a:lnTo>
                    <a:pt x="12760490" y="1206500"/>
                  </a:lnTo>
                  <a:lnTo>
                    <a:pt x="13343344" y="1206500"/>
                  </a:lnTo>
                  <a:lnTo>
                    <a:pt x="13343344" y="1181100"/>
                  </a:lnTo>
                  <a:lnTo>
                    <a:pt x="12760490" y="1181100"/>
                  </a:lnTo>
                  <a:lnTo>
                    <a:pt x="12760490" y="596900"/>
                  </a:lnTo>
                  <a:lnTo>
                    <a:pt x="13343344" y="596900"/>
                  </a:lnTo>
                  <a:lnTo>
                    <a:pt x="13343344" y="584200"/>
                  </a:lnTo>
                  <a:lnTo>
                    <a:pt x="12742088" y="584200"/>
                  </a:lnTo>
                  <a:lnTo>
                    <a:pt x="12742088" y="596900"/>
                  </a:lnTo>
                  <a:lnTo>
                    <a:pt x="12742088" y="1181100"/>
                  </a:lnTo>
                  <a:lnTo>
                    <a:pt x="12742088" y="1206500"/>
                  </a:lnTo>
                  <a:lnTo>
                    <a:pt x="12742088" y="1790700"/>
                  </a:lnTo>
                  <a:lnTo>
                    <a:pt x="12159247" y="1790700"/>
                  </a:lnTo>
                  <a:lnTo>
                    <a:pt x="12159247" y="1206500"/>
                  </a:lnTo>
                  <a:lnTo>
                    <a:pt x="12742088" y="1206500"/>
                  </a:lnTo>
                  <a:lnTo>
                    <a:pt x="12742088" y="1181100"/>
                  </a:lnTo>
                  <a:lnTo>
                    <a:pt x="12159247" y="1181100"/>
                  </a:lnTo>
                  <a:lnTo>
                    <a:pt x="12159247" y="596900"/>
                  </a:lnTo>
                  <a:lnTo>
                    <a:pt x="12742088" y="596900"/>
                  </a:lnTo>
                  <a:lnTo>
                    <a:pt x="12742088" y="584200"/>
                  </a:lnTo>
                  <a:lnTo>
                    <a:pt x="12140857" y="584200"/>
                  </a:lnTo>
                  <a:lnTo>
                    <a:pt x="12140857" y="596900"/>
                  </a:lnTo>
                  <a:lnTo>
                    <a:pt x="12140857" y="1181100"/>
                  </a:lnTo>
                  <a:lnTo>
                    <a:pt x="12140857" y="1206500"/>
                  </a:lnTo>
                  <a:lnTo>
                    <a:pt x="12140857" y="1790700"/>
                  </a:lnTo>
                  <a:lnTo>
                    <a:pt x="11558016" y="1790700"/>
                  </a:lnTo>
                  <a:lnTo>
                    <a:pt x="11558016" y="1206500"/>
                  </a:lnTo>
                  <a:lnTo>
                    <a:pt x="12140857" y="1206500"/>
                  </a:lnTo>
                  <a:lnTo>
                    <a:pt x="12140857" y="1181100"/>
                  </a:lnTo>
                  <a:lnTo>
                    <a:pt x="11558016" y="1181100"/>
                  </a:lnTo>
                  <a:lnTo>
                    <a:pt x="11558016" y="596900"/>
                  </a:lnTo>
                  <a:lnTo>
                    <a:pt x="12140857" y="596900"/>
                  </a:lnTo>
                  <a:lnTo>
                    <a:pt x="12140857" y="584200"/>
                  </a:lnTo>
                  <a:lnTo>
                    <a:pt x="11539626" y="584200"/>
                  </a:lnTo>
                  <a:lnTo>
                    <a:pt x="11539626" y="596900"/>
                  </a:lnTo>
                  <a:lnTo>
                    <a:pt x="11539626" y="1181100"/>
                  </a:lnTo>
                  <a:lnTo>
                    <a:pt x="11539626" y="1206500"/>
                  </a:lnTo>
                  <a:lnTo>
                    <a:pt x="11539626" y="1790700"/>
                  </a:lnTo>
                  <a:lnTo>
                    <a:pt x="10956785" y="1790700"/>
                  </a:lnTo>
                  <a:lnTo>
                    <a:pt x="10956785" y="1206500"/>
                  </a:lnTo>
                  <a:lnTo>
                    <a:pt x="11539626" y="1206500"/>
                  </a:lnTo>
                  <a:lnTo>
                    <a:pt x="11539626" y="1181100"/>
                  </a:lnTo>
                  <a:lnTo>
                    <a:pt x="10956785" y="1181100"/>
                  </a:lnTo>
                  <a:lnTo>
                    <a:pt x="10956785" y="596900"/>
                  </a:lnTo>
                  <a:lnTo>
                    <a:pt x="11539626" y="596900"/>
                  </a:lnTo>
                  <a:lnTo>
                    <a:pt x="11539626" y="584200"/>
                  </a:lnTo>
                  <a:lnTo>
                    <a:pt x="10938383" y="584200"/>
                  </a:lnTo>
                  <a:lnTo>
                    <a:pt x="10938383" y="596900"/>
                  </a:lnTo>
                  <a:lnTo>
                    <a:pt x="10938383" y="1181100"/>
                  </a:lnTo>
                  <a:lnTo>
                    <a:pt x="10938383" y="1206500"/>
                  </a:lnTo>
                  <a:lnTo>
                    <a:pt x="10938383" y="1790700"/>
                  </a:lnTo>
                  <a:lnTo>
                    <a:pt x="10355542" y="1790700"/>
                  </a:lnTo>
                  <a:lnTo>
                    <a:pt x="10355542" y="1206500"/>
                  </a:lnTo>
                  <a:lnTo>
                    <a:pt x="10938383" y="1206500"/>
                  </a:lnTo>
                  <a:lnTo>
                    <a:pt x="10938383" y="1181100"/>
                  </a:lnTo>
                  <a:lnTo>
                    <a:pt x="10355542" y="1181100"/>
                  </a:lnTo>
                  <a:lnTo>
                    <a:pt x="10355542" y="596900"/>
                  </a:lnTo>
                  <a:lnTo>
                    <a:pt x="10938383" y="596900"/>
                  </a:lnTo>
                  <a:lnTo>
                    <a:pt x="10938383" y="584200"/>
                  </a:lnTo>
                  <a:lnTo>
                    <a:pt x="10337152" y="584200"/>
                  </a:lnTo>
                  <a:lnTo>
                    <a:pt x="10337152" y="596900"/>
                  </a:lnTo>
                  <a:lnTo>
                    <a:pt x="10337152" y="1181100"/>
                  </a:lnTo>
                  <a:lnTo>
                    <a:pt x="10337152" y="1206500"/>
                  </a:lnTo>
                  <a:lnTo>
                    <a:pt x="10337152" y="1790700"/>
                  </a:lnTo>
                  <a:lnTo>
                    <a:pt x="9754298" y="1790700"/>
                  </a:lnTo>
                  <a:lnTo>
                    <a:pt x="9754298" y="1206500"/>
                  </a:lnTo>
                  <a:lnTo>
                    <a:pt x="10337152" y="1206500"/>
                  </a:lnTo>
                  <a:lnTo>
                    <a:pt x="10337152" y="1181100"/>
                  </a:lnTo>
                  <a:lnTo>
                    <a:pt x="9754298" y="1181100"/>
                  </a:lnTo>
                  <a:lnTo>
                    <a:pt x="9754298" y="596900"/>
                  </a:lnTo>
                  <a:lnTo>
                    <a:pt x="10337152" y="596900"/>
                  </a:lnTo>
                  <a:lnTo>
                    <a:pt x="10337152" y="584200"/>
                  </a:lnTo>
                  <a:lnTo>
                    <a:pt x="9735896" y="584200"/>
                  </a:lnTo>
                  <a:lnTo>
                    <a:pt x="9735896" y="596900"/>
                  </a:lnTo>
                  <a:lnTo>
                    <a:pt x="9735896" y="1181100"/>
                  </a:lnTo>
                  <a:lnTo>
                    <a:pt x="9735896" y="1206500"/>
                  </a:lnTo>
                  <a:lnTo>
                    <a:pt x="9735896" y="1790700"/>
                  </a:lnTo>
                  <a:lnTo>
                    <a:pt x="9153055" y="1790700"/>
                  </a:lnTo>
                  <a:lnTo>
                    <a:pt x="9153055" y="1206500"/>
                  </a:lnTo>
                  <a:lnTo>
                    <a:pt x="9735896" y="1206500"/>
                  </a:lnTo>
                  <a:lnTo>
                    <a:pt x="9735896" y="1181100"/>
                  </a:lnTo>
                  <a:lnTo>
                    <a:pt x="9153055" y="1181100"/>
                  </a:lnTo>
                  <a:lnTo>
                    <a:pt x="9153055" y="596900"/>
                  </a:lnTo>
                  <a:lnTo>
                    <a:pt x="9735896" y="596900"/>
                  </a:lnTo>
                  <a:lnTo>
                    <a:pt x="9735896" y="584200"/>
                  </a:lnTo>
                  <a:lnTo>
                    <a:pt x="9134665" y="584200"/>
                  </a:lnTo>
                  <a:lnTo>
                    <a:pt x="9134665" y="596900"/>
                  </a:lnTo>
                  <a:lnTo>
                    <a:pt x="9134665" y="1181100"/>
                  </a:lnTo>
                  <a:lnTo>
                    <a:pt x="9134665" y="1206500"/>
                  </a:lnTo>
                  <a:lnTo>
                    <a:pt x="9134665" y="1790700"/>
                  </a:lnTo>
                  <a:lnTo>
                    <a:pt x="8551824" y="1790700"/>
                  </a:lnTo>
                  <a:lnTo>
                    <a:pt x="8551824" y="1206500"/>
                  </a:lnTo>
                  <a:lnTo>
                    <a:pt x="9134665" y="1206500"/>
                  </a:lnTo>
                  <a:lnTo>
                    <a:pt x="9134665" y="1181100"/>
                  </a:lnTo>
                  <a:lnTo>
                    <a:pt x="8551824" y="1181100"/>
                  </a:lnTo>
                  <a:lnTo>
                    <a:pt x="8551824" y="596900"/>
                  </a:lnTo>
                  <a:lnTo>
                    <a:pt x="9134665" y="596900"/>
                  </a:lnTo>
                  <a:lnTo>
                    <a:pt x="9134665" y="584200"/>
                  </a:lnTo>
                  <a:lnTo>
                    <a:pt x="8533422" y="584200"/>
                  </a:lnTo>
                  <a:lnTo>
                    <a:pt x="8533422" y="596900"/>
                  </a:lnTo>
                  <a:lnTo>
                    <a:pt x="8533422" y="1181100"/>
                  </a:lnTo>
                  <a:lnTo>
                    <a:pt x="8533422" y="1206500"/>
                  </a:lnTo>
                  <a:lnTo>
                    <a:pt x="8533422" y="1790700"/>
                  </a:lnTo>
                  <a:lnTo>
                    <a:pt x="7950594" y="1790700"/>
                  </a:lnTo>
                  <a:lnTo>
                    <a:pt x="7950594" y="1206500"/>
                  </a:lnTo>
                  <a:lnTo>
                    <a:pt x="8533422" y="1206500"/>
                  </a:lnTo>
                  <a:lnTo>
                    <a:pt x="8533422" y="1181100"/>
                  </a:lnTo>
                  <a:lnTo>
                    <a:pt x="7950594" y="1181100"/>
                  </a:lnTo>
                  <a:lnTo>
                    <a:pt x="7950594" y="596900"/>
                  </a:lnTo>
                  <a:lnTo>
                    <a:pt x="8533422" y="596900"/>
                  </a:lnTo>
                  <a:lnTo>
                    <a:pt x="8533422" y="584200"/>
                  </a:lnTo>
                  <a:lnTo>
                    <a:pt x="7932191" y="584200"/>
                  </a:lnTo>
                  <a:lnTo>
                    <a:pt x="7932191" y="596900"/>
                  </a:lnTo>
                  <a:lnTo>
                    <a:pt x="7932191" y="1181100"/>
                  </a:lnTo>
                  <a:lnTo>
                    <a:pt x="7932191" y="1206500"/>
                  </a:lnTo>
                  <a:lnTo>
                    <a:pt x="7932191" y="1790700"/>
                  </a:lnTo>
                  <a:lnTo>
                    <a:pt x="7349350" y="1790700"/>
                  </a:lnTo>
                  <a:lnTo>
                    <a:pt x="7349350" y="1206500"/>
                  </a:lnTo>
                  <a:lnTo>
                    <a:pt x="7932191" y="1206500"/>
                  </a:lnTo>
                  <a:lnTo>
                    <a:pt x="7932191" y="1181100"/>
                  </a:lnTo>
                  <a:lnTo>
                    <a:pt x="7349350" y="1181100"/>
                  </a:lnTo>
                  <a:lnTo>
                    <a:pt x="7349350" y="596900"/>
                  </a:lnTo>
                  <a:lnTo>
                    <a:pt x="7932191" y="596900"/>
                  </a:lnTo>
                  <a:lnTo>
                    <a:pt x="7932191" y="584200"/>
                  </a:lnTo>
                  <a:lnTo>
                    <a:pt x="7330961" y="584200"/>
                  </a:lnTo>
                  <a:lnTo>
                    <a:pt x="7330961" y="596900"/>
                  </a:lnTo>
                  <a:lnTo>
                    <a:pt x="7330961" y="1181100"/>
                  </a:lnTo>
                  <a:lnTo>
                    <a:pt x="7330961" y="1206500"/>
                  </a:lnTo>
                  <a:lnTo>
                    <a:pt x="7330961" y="1790700"/>
                  </a:lnTo>
                  <a:lnTo>
                    <a:pt x="6748119" y="1790700"/>
                  </a:lnTo>
                  <a:lnTo>
                    <a:pt x="6748119" y="1206500"/>
                  </a:lnTo>
                  <a:lnTo>
                    <a:pt x="7330961" y="1206500"/>
                  </a:lnTo>
                  <a:lnTo>
                    <a:pt x="7330961" y="1181100"/>
                  </a:lnTo>
                  <a:lnTo>
                    <a:pt x="6748119" y="1181100"/>
                  </a:lnTo>
                  <a:lnTo>
                    <a:pt x="6748119" y="596900"/>
                  </a:lnTo>
                  <a:lnTo>
                    <a:pt x="7330961" y="596900"/>
                  </a:lnTo>
                  <a:lnTo>
                    <a:pt x="7330961" y="584200"/>
                  </a:lnTo>
                  <a:lnTo>
                    <a:pt x="6729717" y="584200"/>
                  </a:lnTo>
                  <a:lnTo>
                    <a:pt x="6729717" y="596900"/>
                  </a:lnTo>
                  <a:lnTo>
                    <a:pt x="6729717" y="1181100"/>
                  </a:lnTo>
                  <a:lnTo>
                    <a:pt x="6729717" y="1206500"/>
                  </a:lnTo>
                  <a:lnTo>
                    <a:pt x="6729717" y="1790700"/>
                  </a:lnTo>
                  <a:lnTo>
                    <a:pt x="6146863" y="1790700"/>
                  </a:lnTo>
                  <a:lnTo>
                    <a:pt x="6146863" y="1206500"/>
                  </a:lnTo>
                  <a:lnTo>
                    <a:pt x="6729717" y="1206500"/>
                  </a:lnTo>
                  <a:lnTo>
                    <a:pt x="6729717" y="1181100"/>
                  </a:lnTo>
                  <a:lnTo>
                    <a:pt x="6146863" y="1181100"/>
                  </a:lnTo>
                  <a:lnTo>
                    <a:pt x="6146863" y="596900"/>
                  </a:lnTo>
                  <a:lnTo>
                    <a:pt x="6729717" y="596900"/>
                  </a:lnTo>
                  <a:lnTo>
                    <a:pt x="6729717" y="584200"/>
                  </a:lnTo>
                  <a:lnTo>
                    <a:pt x="6128474" y="584200"/>
                  </a:lnTo>
                  <a:lnTo>
                    <a:pt x="6128474" y="596900"/>
                  </a:lnTo>
                  <a:lnTo>
                    <a:pt x="6128474" y="1181100"/>
                  </a:lnTo>
                  <a:lnTo>
                    <a:pt x="6128474" y="1206500"/>
                  </a:lnTo>
                  <a:lnTo>
                    <a:pt x="6128474" y="1790700"/>
                  </a:lnTo>
                  <a:lnTo>
                    <a:pt x="5545633" y="1790700"/>
                  </a:lnTo>
                  <a:lnTo>
                    <a:pt x="5545633" y="1206500"/>
                  </a:lnTo>
                  <a:lnTo>
                    <a:pt x="6128474" y="1206500"/>
                  </a:lnTo>
                  <a:lnTo>
                    <a:pt x="6128474" y="1181100"/>
                  </a:lnTo>
                  <a:lnTo>
                    <a:pt x="5545633" y="1181100"/>
                  </a:lnTo>
                  <a:lnTo>
                    <a:pt x="5545633" y="596900"/>
                  </a:lnTo>
                  <a:lnTo>
                    <a:pt x="6128474" y="596900"/>
                  </a:lnTo>
                  <a:lnTo>
                    <a:pt x="6128474" y="584200"/>
                  </a:lnTo>
                  <a:lnTo>
                    <a:pt x="5527230" y="584200"/>
                  </a:lnTo>
                  <a:lnTo>
                    <a:pt x="5527230" y="596900"/>
                  </a:lnTo>
                  <a:lnTo>
                    <a:pt x="5527230" y="1181100"/>
                  </a:lnTo>
                  <a:lnTo>
                    <a:pt x="5527230" y="1206500"/>
                  </a:lnTo>
                  <a:lnTo>
                    <a:pt x="5527230" y="1790700"/>
                  </a:lnTo>
                  <a:lnTo>
                    <a:pt x="4944389" y="1790700"/>
                  </a:lnTo>
                  <a:lnTo>
                    <a:pt x="4944389" y="1206500"/>
                  </a:lnTo>
                  <a:lnTo>
                    <a:pt x="5527230" y="1206500"/>
                  </a:lnTo>
                  <a:lnTo>
                    <a:pt x="5527230" y="1181100"/>
                  </a:lnTo>
                  <a:lnTo>
                    <a:pt x="4944389" y="1181100"/>
                  </a:lnTo>
                  <a:lnTo>
                    <a:pt x="4944389" y="596900"/>
                  </a:lnTo>
                  <a:lnTo>
                    <a:pt x="5527230" y="596900"/>
                  </a:lnTo>
                  <a:lnTo>
                    <a:pt x="5527230" y="584200"/>
                  </a:lnTo>
                  <a:lnTo>
                    <a:pt x="4926000" y="584200"/>
                  </a:lnTo>
                  <a:lnTo>
                    <a:pt x="4926000" y="596900"/>
                  </a:lnTo>
                  <a:lnTo>
                    <a:pt x="4926000" y="1181100"/>
                  </a:lnTo>
                  <a:lnTo>
                    <a:pt x="4926000" y="1206500"/>
                  </a:lnTo>
                  <a:lnTo>
                    <a:pt x="4926000" y="1790700"/>
                  </a:lnTo>
                  <a:lnTo>
                    <a:pt x="4343158" y="1790700"/>
                  </a:lnTo>
                  <a:lnTo>
                    <a:pt x="4343158" y="1206500"/>
                  </a:lnTo>
                  <a:lnTo>
                    <a:pt x="4926000" y="1206500"/>
                  </a:lnTo>
                  <a:lnTo>
                    <a:pt x="4926000" y="1181100"/>
                  </a:lnTo>
                  <a:lnTo>
                    <a:pt x="4343158" y="1181100"/>
                  </a:lnTo>
                  <a:lnTo>
                    <a:pt x="4343158" y="596900"/>
                  </a:lnTo>
                  <a:lnTo>
                    <a:pt x="4926000" y="596900"/>
                  </a:lnTo>
                  <a:lnTo>
                    <a:pt x="4926000" y="584200"/>
                  </a:lnTo>
                  <a:lnTo>
                    <a:pt x="4324769" y="584200"/>
                  </a:lnTo>
                  <a:lnTo>
                    <a:pt x="4324769" y="596900"/>
                  </a:lnTo>
                  <a:lnTo>
                    <a:pt x="4324769" y="1181100"/>
                  </a:lnTo>
                  <a:lnTo>
                    <a:pt x="4324769" y="1206500"/>
                  </a:lnTo>
                  <a:lnTo>
                    <a:pt x="4324769" y="1790700"/>
                  </a:lnTo>
                  <a:lnTo>
                    <a:pt x="3741928" y="1790700"/>
                  </a:lnTo>
                  <a:lnTo>
                    <a:pt x="3741928" y="1206500"/>
                  </a:lnTo>
                  <a:lnTo>
                    <a:pt x="4324769" y="1206500"/>
                  </a:lnTo>
                  <a:lnTo>
                    <a:pt x="4324769" y="1181100"/>
                  </a:lnTo>
                  <a:lnTo>
                    <a:pt x="3741928" y="1181100"/>
                  </a:lnTo>
                  <a:lnTo>
                    <a:pt x="3741928" y="596900"/>
                  </a:lnTo>
                  <a:lnTo>
                    <a:pt x="4324769" y="596900"/>
                  </a:lnTo>
                  <a:lnTo>
                    <a:pt x="4324769" y="584200"/>
                  </a:lnTo>
                  <a:lnTo>
                    <a:pt x="3723525" y="584200"/>
                  </a:lnTo>
                  <a:lnTo>
                    <a:pt x="3723525" y="596900"/>
                  </a:lnTo>
                  <a:lnTo>
                    <a:pt x="3723525" y="1181100"/>
                  </a:lnTo>
                  <a:lnTo>
                    <a:pt x="3723525" y="1206500"/>
                  </a:lnTo>
                  <a:lnTo>
                    <a:pt x="3723525" y="1790700"/>
                  </a:lnTo>
                  <a:lnTo>
                    <a:pt x="3140672" y="1790700"/>
                  </a:lnTo>
                  <a:lnTo>
                    <a:pt x="3140672" y="1206500"/>
                  </a:lnTo>
                  <a:lnTo>
                    <a:pt x="3723525" y="1206500"/>
                  </a:lnTo>
                  <a:lnTo>
                    <a:pt x="3723525" y="1181100"/>
                  </a:lnTo>
                  <a:lnTo>
                    <a:pt x="3140672" y="1181100"/>
                  </a:lnTo>
                  <a:lnTo>
                    <a:pt x="3140672" y="596900"/>
                  </a:lnTo>
                  <a:lnTo>
                    <a:pt x="3723525" y="596900"/>
                  </a:lnTo>
                  <a:lnTo>
                    <a:pt x="3723525" y="584200"/>
                  </a:lnTo>
                  <a:lnTo>
                    <a:pt x="3122269" y="584200"/>
                  </a:lnTo>
                  <a:lnTo>
                    <a:pt x="3122269" y="596900"/>
                  </a:lnTo>
                  <a:lnTo>
                    <a:pt x="3122269" y="1181100"/>
                  </a:lnTo>
                  <a:lnTo>
                    <a:pt x="3122269" y="1206500"/>
                  </a:lnTo>
                  <a:lnTo>
                    <a:pt x="3122269" y="1790700"/>
                  </a:lnTo>
                  <a:lnTo>
                    <a:pt x="2539441" y="1790700"/>
                  </a:lnTo>
                  <a:lnTo>
                    <a:pt x="2539441" y="1206500"/>
                  </a:lnTo>
                  <a:lnTo>
                    <a:pt x="3122269" y="1206500"/>
                  </a:lnTo>
                  <a:lnTo>
                    <a:pt x="3122269" y="1181100"/>
                  </a:lnTo>
                  <a:lnTo>
                    <a:pt x="2539441" y="1181100"/>
                  </a:lnTo>
                  <a:lnTo>
                    <a:pt x="2539441" y="596900"/>
                  </a:lnTo>
                  <a:lnTo>
                    <a:pt x="3122269" y="596900"/>
                  </a:lnTo>
                  <a:lnTo>
                    <a:pt x="3122269" y="584200"/>
                  </a:lnTo>
                  <a:lnTo>
                    <a:pt x="2521039" y="584200"/>
                  </a:lnTo>
                  <a:lnTo>
                    <a:pt x="2521039" y="596900"/>
                  </a:lnTo>
                  <a:lnTo>
                    <a:pt x="2521039" y="1181100"/>
                  </a:lnTo>
                  <a:lnTo>
                    <a:pt x="2521039" y="1206500"/>
                  </a:lnTo>
                  <a:lnTo>
                    <a:pt x="2521039" y="1790700"/>
                  </a:lnTo>
                  <a:lnTo>
                    <a:pt x="1938197" y="1790700"/>
                  </a:lnTo>
                  <a:lnTo>
                    <a:pt x="1938197" y="1206500"/>
                  </a:lnTo>
                  <a:lnTo>
                    <a:pt x="2521039" y="1206500"/>
                  </a:lnTo>
                  <a:lnTo>
                    <a:pt x="2521039" y="1181100"/>
                  </a:lnTo>
                  <a:lnTo>
                    <a:pt x="1938197" y="1181100"/>
                  </a:lnTo>
                  <a:lnTo>
                    <a:pt x="1938197" y="596900"/>
                  </a:lnTo>
                  <a:lnTo>
                    <a:pt x="2521039" y="5969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596900"/>
                  </a:lnTo>
                  <a:lnTo>
                    <a:pt x="1919808" y="1181100"/>
                  </a:lnTo>
                  <a:lnTo>
                    <a:pt x="1919808" y="1206500"/>
                  </a:lnTo>
                  <a:lnTo>
                    <a:pt x="1919808" y="1790700"/>
                  </a:lnTo>
                  <a:lnTo>
                    <a:pt x="1336967" y="1790700"/>
                  </a:lnTo>
                  <a:lnTo>
                    <a:pt x="1336967" y="1206500"/>
                  </a:lnTo>
                  <a:lnTo>
                    <a:pt x="1919808" y="1206500"/>
                  </a:lnTo>
                  <a:lnTo>
                    <a:pt x="1919808" y="1181100"/>
                  </a:lnTo>
                  <a:lnTo>
                    <a:pt x="1336967" y="1181100"/>
                  </a:lnTo>
                  <a:lnTo>
                    <a:pt x="1336967" y="596900"/>
                  </a:lnTo>
                  <a:lnTo>
                    <a:pt x="1919808" y="5969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596900"/>
                  </a:lnTo>
                  <a:lnTo>
                    <a:pt x="1318564" y="1181100"/>
                  </a:lnTo>
                  <a:lnTo>
                    <a:pt x="1318564" y="1206500"/>
                  </a:lnTo>
                  <a:lnTo>
                    <a:pt x="1318564" y="1790700"/>
                  </a:lnTo>
                  <a:lnTo>
                    <a:pt x="735736" y="1790700"/>
                  </a:lnTo>
                  <a:lnTo>
                    <a:pt x="735736" y="1206500"/>
                  </a:lnTo>
                  <a:lnTo>
                    <a:pt x="1318564" y="1206500"/>
                  </a:lnTo>
                  <a:lnTo>
                    <a:pt x="1318564" y="1181100"/>
                  </a:lnTo>
                  <a:lnTo>
                    <a:pt x="735736" y="1181100"/>
                  </a:lnTo>
                  <a:lnTo>
                    <a:pt x="735736" y="596900"/>
                  </a:lnTo>
                  <a:lnTo>
                    <a:pt x="1318564" y="5969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596900"/>
                  </a:lnTo>
                  <a:lnTo>
                    <a:pt x="717334" y="1181100"/>
                  </a:lnTo>
                  <a:lnTo>
                    <a:pt x="717334" y="1206500"/>
                  </a:lnTo>
                  <a:lnTo>
                    <a:pt x="717334" y="1790700"/>
                  </a:lnTo>
                  <a:lnTo>
                    <a:pt x="134480" y="1790700"/>
                  </a:lnTo>
                  <a:lnTo>
                    <a:pt x="134480" y="1206500"/>
                  </a:lnTo>
                  <a:lnTo>
                    <a:pt x="717334" y="1206500"/>
                  </a:lnTo>
                  <a:lnTo>
                    <a:pt x="717334" y="1181100"/>
                  </a:lnTo>
                  <a:lnTo>
                    <a:pt x="134480" y="1181100"/>
                  </a:lnTo>
                  <a:lnTo>
                    <a:pt x="134480" y="596900"/>
                  </a:lnTo>
                  <a:lnTo>
                    <a:pt x="717334" y="5969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596900"/>
                  </a:lnTo>
                  <a:lnTo>
                    <a:pt x="116192" y="596900"/>
                  </a:lnTo>
                  <a:lnTo>
                    <a:pt x="116192" y="1181100"/>
                  </a:lnTo>
                  <a:lnTo>
                    <a:pt x="0" y="1181100"/>
                  </a:lnTo>
                  <a:lnTo>
                    <a:pt x="0" y="1206500"/>
                  </a:lnTo>
                  <a:lnTo>
                    <a:pt x="116192" y="1206500"/>
                  </a:lnTo>
                  <a:lnTo>
                    <a:pt x="116192" y="1790700"/>
                  </a:lnTo>
                  <a:lnTo>
                    <a:pt x="0" y="1790700"/>
                  </a:lnTo>
                  <a:lnTo>
                    <a:pt x="0" y="1803400"/>
                  </a:lnTo>
                  <a:lnTo>
                    <a:pt x="116192" y="1803400"/>
                  </a:lnTo>
                  <a:lnTo>
                    <a:pt x="116192" y="2387600"/>
                  </a:lnTo>
                  <a:lnTo>
                    <a:pt x="134480" y="2387600"/>
                  </a:lnTo>
                  <a:lnTo>
                    <a:pt x="134480" y="1803400"/>
                  </a:lnTo>
                  <a:lnTo>
                    <a:pt x="717334" y="1803400"/>
                  </a:lnTo>
                  <a:lnTo>
                    <a:pt x="717334" y="2387600"/>
                  </a:lnTo>
                  <a:lnTo>
                    <a:pt x="735736" y="2387600"/>
                  </a:lnTo>
                  <a:lnTo>
                    <a:pt x="735736" y="1803400"/>
                  </a:lnTo>
                  <a:lnTo>
                    <a:pt x="1318564" y="1803400"/>
                  </a:lnTo>
                  <a:lnTo>
                    <a:pt x="1318564" y="2387600"/>
                  </a:lnTo>
                  <a:lnTo>
                    <a:pt x="1336967" y="2387600"/>
                  </a:lnTo>
                  <a:lnTo>
                    <a:pt x="1336967" y="1803400"/>
                  </a:lnTo>
                  <a:lnTo>
                    <a:pt x="1919808" y="1803400"/>
                  </a:lnTo>
                  <a:lnTo>
                    <a:pt x="1919808" y="2387600"/>
                  </a:lnTo>
                  <a:lnTo>
                    <a:pt x="1938197" y="2387600"/>
                  </a:lnTo>
                  <a:lnTo>
                    <a:pt x="1938197" y="1803400"/>
                  </a:lnTo>
                  <a:lnTo>
                    <a:pt x="2521039" y="1803400"/>
                  </a:lnTo>
                  <a:lnTo>
                    <a:pt x="2521039" y="2387600"/>
                  </a:lnTo>
                  <a:lnTo>
                    <a:pt x="2539441" y="2387600"/>
                  </a:lnTo>
                  <a:lnTo>
                    <a:pt x="2539441" y="1803400"/>
                  </a:lnTo>
                  <a:lnTo>
                    <a:pt x="18287988" y="1803400"/>
                  </a:lnTo>
                  <a:lnTo>
                    <a:pt x="18287988" y="1790700"/>
                  </a:lnTo>
                  <a:lnTo>
                    <a:pt x="18171732" y="1790700"/>
                  </a:lnTo>
                  <a:lnTo>
                    <a:pt x="18171732" y="1206500"/>
                  </a:lnTo>
                  <a:lnTo>
                    <a:pt x="18287988" y="1206500"/>
                  </a:lnTo>
                  <a:lnTo>
                    <a:pt x="18287988" y="1181100"/>
                  </a:lnTo>
                  <a:lnTo>
                    <a:pt x="18171732" y="1181100"/>
                  </a:lnTo>
                  <a:lnTo>
                    <a:pt x="18171732" y="596900"/>
                  </a:lnTo>
                  <a:lnTo>
                    <a:pt x="18287988" y="5969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454899"/>
              <a:ext cx="18288000" cy="1790700"/>
            </a:xfrm>
            <a:custGeom>
              <a:avLst/>
              <a:gdLst/>
              <a:ahLst/>
              <a:cxnLst/>
              <a:rect l="l" t="t" r="r" b="b"/>
              <a:pathLst>
                <a:path w="18288000" h="17907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584200"/>
                  </a:lnTo>
                  <a:lnTo>
                    <a:pt x="18153241" y="596900"/>
                  </a:lnTo>
                  <a:lnTo>
                    <a:pt x="18153241" y="1181100"/>
                  </a:lnTo>
                  <a:lnTo>
                    <a:pt x="17570412" y="1181100"/>
                  </a:lnTo>
                  <a:lnTo>
                    <a:pt x="17570412" y="596900"/>
                  </a:lnTo>
                  <a:lnTo>
                    <a:pt x="18153241" y="596900"/>
                  </a:lnTo>
                  <a:lnTo>
                    <a:pt x="18153241" y="584200"/>
                  </a:lnTo>
                  <a:lnTo>
                    <a:pt x="17570412" y="5842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584200"/>
                  </a:lnTo>
                  <a:lnTo>
                    <a:pt x="17552010" y="596900"/>
                  </a:lnTo>
                  <a:lnTo>
                    <a:pt x="17552010" y="1181100"/>
                  </a:lnTo>
                  <a:lnTo>
                    <a:pt x="16969169" y="1181100"/>
                  </a:lnTo>
                  <a:lnTo>
                    <a:pt x="16969169" y="596900"/>
                  </a:lnTo>
                  <a:lnTo>
                    <a:pt x="17552010" y="596900"/>
                  </a:lnTo>
                  <a:lnTo>
                    <a:pt x="17552010" y="584200"/>
                  </a:lnTo>
                  <a:lnTo>
                    <a:pt x="16969169" y="5842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584200"/>
                  </a:lnTo>
                  <a:lnTo>
                    <a:pt x="16950779" y="596900"/>
                  </a:lnTo>
                  <a:lnTo>
                    <a:pt x="16950779" y="1181100"/>
                  </a:lnTo>
                  <a:lnTo>
                    <a:pt x="16367938" y="1181100"/>
                  </a:lnTo>
                  <a:lnTo>
                    <a:pt x="16367938" y="596900"/>
                  </a:lnTo>
                  <a:lnTo>
                    <a:pt x="16950779" y="596900"/>
                  </a:lnTo>
                  <a:lnTo>
                    <a:pt x="16950779" y="584200"/>
                  </a:lnTo>
                  <a:lnTo>
                    <a:pt x="16367938" y="5842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584200"/>
                  </a:lnTo>
                  <a:lnTo>
                    <a:pt x="16349536" y="596900"/>
                  </a:lnTo>
                  <a:lnTo>
                    <a:pt x="16349536" y="1181100"/>
                  </a:lnTo>
                  <a:lnTo>
                    <a:pt x="15766682" y="1181100"/>
                  </a:lnTo>
                  <a:lnTo>
                    <a:pt x="15766682" y="596900"/>
                  </a:lnTo>
                  <a:lnTo>
                    <a:pt x="16349536" y="596900"/>
                  </a:lnTo>
                  <a:lnTo>
                    <a:pt x="16349536" y="584200"/>
                  </a:lnTo>
                  <a:lnTo>
                    <a:pt x="15766682" y="5842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584200"/>
                  </a:lnTo>
                  <a:lnTo>
                    <a:pt x="15748292" y="596900"/>
                  </a:lnTo>
                  <a:lnTo>
                    <a:pt x="15748292" y="1181100"/>
                  </a:lnTo>
                  <a:lnTo>
                    <a:pt x="15165451" y="1181100"/>
                  </a:lnTo>
                  <a:lnTo>
                    <a:pt x="15165451" y="596900"/>
                  </a:lnTo>
                  <a:lnTo>
                    <a:pt x="15748292" y="596900"/>
                  </a:lnTo>
                  <a:lnTo>
                    <a:pt x="15748292" y="584200"/>
                  </a:lnTo>
                  <a:lnTo>
                    <a:pt x="15165451" y="5842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584200"/>
                  </a:lnTo>
                  <a:lnTo>
                    <a:pt x="15147049" y="596900"/>
                  </a:lnTo>
                  <a:lnTo>
                    <a:pt x="15147049" y="1181100"/>
                  </a:lnTo>
                  <a:lnTo>
                    <a:pt x="14564208" y="1181100"/>
                  </a:lnTo>
                  <a:lnTo>
                    <a:pt x="14564208" y="596900"/>
                  </a:lnTo>
                  <a:lnTo>
                    <a:pt x="15147049" y="596900"/>
                  </a:lnTo>
                  <a:lnTo>
                    <a:pt x="15147049" y="584200"/>
                  </a:lnTo>
                  <a:lnTo>
                    <a:pt x="14564208" y="5842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584200"/>
                  </a:lnTo>
                  <a:lnTo>
                    <a:pt x="14545818" y="596900"/>
                  </a:lnTo>
                  <a:lnTo>
                    <a:pt x="14545818" y="1181100"/>
                  </a:lnTo>
                  <a:lnTo>
                    <a:pt x="13962977" y="1181100"/>
                  </a:lnTo>
                  <a:lnTo>
                    <a:pt x="13962977" y="596900"/>
                  </a:lnTo>
                  <a:lnTo>
                    <a:pt x="14545818" y="596900"/>
                  </a:lnTo>
                  <a:lnTo>
                    <a:pt x="14545818" y="584200"/>
                  </a:lnTo>
                  <a:lnTo>
                    <a:pt x="13962977" y="584200"/>
                  </a:lnTo>
                  <a:lnTo>
                    <a:pt x="13962977" y="0"/>
                  </a:lnTo>
                  <a:lnTo>
                    <a:pt x="13944575" y="0"/>
                  </a:lnTo>
                  <a:lnTo>
                    <a:pt x="13944575" y="584200"/>
                  </a:lnTo>
                  <a:lnTo>
                    <a:pt x="13944575" y="596900"/>
                  </a:lnTo>
                  <a:lnTo>
                    <a:pt x="13944575" y="1181100"/>
                  </a:lnTo>
                  <a:lnTo>
                    <a:pt x="13361746" y="1181100"/>
                  </a:lnTo>
                  <a:lnTo>
                    <a:pt x="13361746" y="596900"/>
                  </a:lnTo>
                  <a:lnTo>
                    <a:pt x="13944575" y="596900"/>
                  </a:lnTo>
                  <a:lnTo>
                    <a:pt x="13944575" y="584200"/>
                  </a:lnTo>
                  <a:lnTo>
                    <a:pt x="13361746" y="584200"/>
                  </a:lnTo>
                  <a:lnTo>
                    <a:pt x="13361746" y="0"/>
                  </a:lnTo>
                  <a:lnTo>
                    <a:pt x="13343344" y="0"/>
                  </a:lnTo>
                  <a:lnTo>
                    <a:pt x="13343344" y="584200"/>
                  </a:lnTo>
                  <a:lnTo>
                    <a:pt x="13343344" y="596900"/>
                  </a:lnTo>
                  <a:lnTo>
                    <a:pt x="13343344" y="1181100"/>
                  </a:lnTo>
                  <a:lnTo>
                    <a:pt x="12760490" y="1181100"/>
                  </a:lnTo>
                  <a:lnTo>
                    <a:pt x="12760490" y="596900"/>
                  </a:lnTo>
                  <a:lnTo>
                    <a:pt x="13343344" y="596900"/>
                  </a:lnTo>
                  <a:lnTo>
                    <a:pt x="13343344" y="584200"/>
                  </a:lnTo>
                  <a:lnTo>
                    <a:pt x="12760490" y="584200"/>
                  </a:lnTo>
                  <a:lnTo>
                    <a:pt x="12760490" y="0"/>
                  </a:lnTo>
                  <a:lnTo>
                    <a:pt x="12742088" y="0"/>
                  </a:lnTo>
                  <a:lnTo>
                    <a:pt x="12742088" y="584200"/>
                  </a:lnTo>
                  <a:lnTo>
                    <a:pt x="12742088" y="596900"/>
                  </a:lnTo>
                  <a:lnTo>
                    <a:pt x="12742088" y="1181100"/>
                  </a:lnTo>
                  <a:lnTo>
                    <a:pt x="12159247" y="1181100"/>
                  </a:lnTo>
                  <a:lnTo>
                    <a:pt x="12159247" y="596900"/>
                  </a:lnTo>
                  <a:lnTo>
                    <a:pt x="12742088" y="596900"/>
                  </a:lnTo>
                  <a:lnTo>
                    <a:pt x="12742088" y="584200"/>
                  </a:lnTo>
                  <a:lnTo>
                    <a:pt x="12159247" y="584200"/>
                  </a:lnTo>
                  <a:lnTo>
                    <a:pt x="12159247" y="0"/>
                  </a:lnTo>
                  <a:lnTo>
                    <a:pt x="12140857" y="0"/>
                  </a:lnTo>
                  <a:lnTo>
                    <a:pt x="12140857" y="584200"/>
                  </a:lnTo>
                  <a:lnTo>
                    <a:pt x="12140857" y="596900"/>
                  </a:lnTo>
                  <a:lnTo>
                    <a:pt x="12140857" y="1181100"/>
                  </a:lnTo>
                  <a:lnTo>
                    <a:pt x="11558016" y="1181100"/>
                  </a:lnTo>
                  <a:lnTo>
                    <a:pt x="11558016" y="596900"/>
                  </a:lnTo>
                  <a:lnTo>
                    <a:pt x="12140857" y="596900"/>
                  </a:lnTo>
                  <a:lnTo>
                    <a:pt x="12140857" y="584200"/>
                  </a:lnTo>
                  <a:lnTo>
                    <a:pt x="11558016" y="584200"/>
                  </a:lnTo>
                  <a:lnTo>
                    <a:pt x="11558016" y="0"/>
                  </a:lnTo>
                  <a:lnTo>
                    <a:pt x="11539626" y="0"/>
                  </a:lnTo>
                  <a:lnTo>
                    <a:pt x="11539626" y="584200"/>
                  </a:lnTo>
                  <a:lnTo>
                    <a:pt x="11539626" y="596900"/>
                  </a:lnTo>
                  <a:lnTo>
                    <a:pt x="11539626" y="1181100"/>
                  </a:lnTo>
                  <a:lnTo>
                    <a:pt x="10956785" y="1181100"/>
                  </a:lnTo>
                  <a:lnTo>
                    <a:pt x="10956785" y="596900"/>
                  </a:lnTo>
                  <a:lnTo>
                    <a:pt x="11539626" y="596900"/>
                  </a:lnTo>
                  <a:lnTo>
                    <a:pt x="11539626" y="584200"/>
                  </a:lnTo>
                  <a:lnTo>
                    <a:pt x="10956785" y="584200"/>
                  </a:lnTo>
                  <a:lnTo>
                    <a:pt x="10956785" y="0"/>
                  </a:lnTo>
                  <a:lnTo>
                    <a:pt x="10938383" y="0"/>
                  </a:lnTo>
                  <a:lnTo>
                    <a:pt x="10938383" y="584200"/>
                  </a:lnTo>
                  <a:lnTo>
                    <a:pt x="10938383" y="596900"/>
                  </a:lnTo>
                  <a:lnTo>
                    <a:pt x="10938383" y="1181100"/>
                  </a:lnTo>
                  <a:lnTo>
                    <a:pt x="10355542" y="1181100"/>
                  </a:lnTo>
                  <a:lnTo>
                    <a:pt x="10355542" y="596900"/>
                  </a:lnTo>
                  <a:lnTo>
                    <a:pt x="10938383" y="596900"/>
                  </a:lnTo>
                  <a:lnTo>
                    <a:pt x="10938383" y="584200"/>
                  </a:lnTo>
                  <a:lnTo>
                    <a:pt x="10355542" y="584200"/>
                  </a:lnTo>
                  <a:lnTo>
                    <a:pt x="10355542" y="0"/>
                  </a:lnTo>
                  <a:lnTo>
                    <a:pt x="10337152" y="0"/>
                  </a:lnTo>
                  <a:lnTo>
                    <a:pt x="10337152" y="584200"/>
                  </a:lnTo>
                  <a:lnTo>
                    <a:pt x="10337152" y="596900"/>
                  </a:lnTo>
                  <a:lnTo>
                    <a:pt x="10337152" y="1181100"/>
                  </a:lnTo>
                  <a:lnTo>
                    <a:pt x="9754298" y="1181100"/>
                  </a:lnTo>
                  <a:lnTo>
                    <a:pt x="9754298" y="596900"/>
                  </a:lnTo>
                  <a:lnTo>
                    <a:pt x="10337152" y="596900"/>
                  </a:lnTo>
                  <a:lnTo>
                    <a:pt x="10337152" y="584200"/>
                  </a:lnTo>
                  <a:lnTo>
                    <a:pt x="9754298" y="584200"/>
                  </a:lnTo>
                  <a:lnTo>
                    <a:pt x="9754298" y="0"/>
                  </a:lnTo>
                  <a:lnTo>
                    <a:pt x="9735896" y="0"/>
                  </a:lnTo>
                  <a:lnTo>
                    <a:pt x="9735896" y="584200"/>
                  </a:lnTo>
                  <a:lnTo>
                    <a:pt x="9735896" y="596900"/>
                  </a:lnTo>
                  <a:lnTo>
                    <a:pt x="9735896" y="1181100"/>
                  </a:lnTo>
                  <a:lnTo>
                    <a:pt x="9153055" y="1181100"/>
                  </a:lnTo>
                  <a:lnTo>
                    <a:pt x="9153055" y="596900"/>
                  </a:lnTo>
                  <a:lnTo>
                    <a:pt x="9735896" y="596900"/>
                  </a:lnTo>
                  <a:lnTo>
                    <a:pt x="9735896" y="584200"/>
                  </a:lnTo>
                  <a:lnTo>
                    <a:pt x="9153055" y="584200"/>
                  </a:lnTo>
                  <a:lnTo>
                    <a:pt x="9153055" y="0"/>
                  </a:lnTo>
                  <a:lnTo>
                    <a:pt x="9134665" y="0"/>
                  </a:lnTo>
                  <a:lnTo>
                    <a:pt x="9134665" y="584200"/>
                  </a:lnTo>
                  <a:lnTo>
                    <a:pt x="9134665" y="596900"/>
                  </a:lnTo>
                  <a:lnTo>
                    <a:pt x="9134665" y="1181100"/>
                  </a:lnTo>
                  <a:lnTo>
                    <a:pt x="8551824" y="1181100"/>
                  </a:lnTo>
                  <a:lnTo>
                    <a:pt x="8551824" y="596900"/>
                  </a:lnTo>
                  <a:lnTo>
                    <a:pt x="9134665" y="596900"/>
                  </a:lnTo>
                  <a:lnTo>
                    <a:pt x="9134665" y="584200"/>
                  </a:lnTo>
                  <a:lnTo>
                    <a:pt x="8551824" y="584200"/>
                  </a:lnTo>
                  <a:lnTo>
                    <a:pt x="8551824" y="0"/>
                  </a:lnTo>
                  <a:lnTo>
                    <a:pt x="8533422" y="0"/>
                  </a:lnTo>
                  <a:lnTo>
                    <a:pt x="8533422" y="584200"/>
                  </a:lnTo>
                  <a:lnTo>
                    <a:pt x="8533422" y="596900"/>
                  </a:lnTo>
                  <a:lnTo>
                    <a:pt x="8533422" y="1181100"/>
                  </a:lnTo>
                  <a:lnTo>
                    <a:pt x="7950594" y="1181100"/>
                  </a:lnTo>
                  <a:lnTo>
                    <a:pt x="7950594" y="596900"/>
                  </a:lnTo>
                  <a:lnTo>
                    <a:pt x="8533422" y="596900"/>
                  </a:lnTo>
                  <a:lnTo>
                    <a:pt x="8533422" y="584200"/>
                  </a:lnTo>
                  <a:lnTo>
                    <a:pt x="7950594" y="584200"/>
                  </a:lnTo>
                  <a:lnTo>
                    <a:pt x="7950594" y="0"/>
                  </a:lnTo>
                  <a:lnTo>
                    <a:pt x="7932191" y="0"/>
                  </a:lnTo>
                  <a:lnTo>
                    <a:pt x="7932191" y="584200"/>
                  </a:lnTo>
                  <a:lnTo>
                    <a:pt x="7932191" y="596900"/>
                  </a:lnTo>
                  <a:lnTo>
                    <a:pt x="7932191" y="1181100"/>
                  </a:lnTo>
                  <a:lnTo>
                    <a:pt x="7349350" y="1181100"/>
                  </a:lnTo>
                  <a:lnTo>
                    <a:pt x="7349350" y="596900"/>
                  </a:lnTo>
                  <a:lnTo>
                    <a:pt x="7932191" y="596900"/>
                  </a:lnTo>
                  <a:lnTo>
                    <a:pt x="7932191" y="584200"/>
                  </a:lnTo>
                  <a:lnTo>
                    <a:pt x="7349350" y="584200"/>
                  </a:lnTo>
                  <a:lnTo>
                    <a:pt x="7349350" y="0"/>
                  </a:lnTo>
                  <a:lnTo>
                    <a:pt x="7330961" y="0"/>
                  </a:lnTo>
                  <a:lnTo>
                    <a:pt x="7330961" y="584200"/>
                  </a:lnTo>
                  <a:lnTo>
                    <a:pt x="7330961" y="596900"/>
                  </a:lnTo>
                  <a:lnTo>
                    <a:pt x="7330961" y="1181100"/>
                  </a:lnTo>
                  <a:lnTo>
                    <a:pt x="6748119" y="1181100"/>
                  </a:lnTo>
                  <a:lnTo>
                    <a:pt x="6748119" y="596900"/>
                  </a:lnTo>
                  <a:lnTo>
                    <a:pt x="7330961" y="596900"/>
                  </a:lnTo>
                  <a:lnTo>
                    <a:pt x="7330961" y="584200"/>
                  </a:lnTo>
                  <a:lnTo>
                    <a:pt x="6748119" y="584200"/>
                  </a:lnTo>
                  <a:lnTo>
                    <a:pt x="6748119" y="0"/>
                  </a:lnTo>
                  <a:lnTo>
                    <a:pt x="6729717" y="0"/>
                  </a:lnTo>
                  <a:lnTo>
                    <a:pt x="6729717" y="584200"/>
                  </a:lnTo>
                  <a:lnTo>
                    <a:pt x="6729717" y="596900"/>
                  </a:lnTo>
                  <a:lnTo>
                    <a:pt x="6729717" y="1181100"/>
                  </a:lnTo>
                  <a:lnTo>
                    <a:pt x="6146863" y="1181100"/>
                  </a:lnTo>
                  <a:lnTo>
                    <a:pt x="6146863" y="596900"/>
                  </a:lnTo>
                  <a:lnTo>
                    <a:pt x="6729717" y="596900"/>
                  </a:lnTo>
                  <a:lnTo>
                    <a:pt x="6729717" y="584200"/>
                  </a:lnTo>
                  <a:lnTo>
                    <a:pt x="6146863" y="584200"/>
                  </a:lnTo>
                  <a:lnTo>
                    <a:pt x="6146863" y="0"/>
                  </a:lnTo>
                  <a:lnTo>
                    <a:pt x="6128474" y="0"/>
                  </a:lnTo>
                  <a:lnTo>
                    <a:pt x="6128474" y="584200"/>
                  </a:lnTo>
                  <a:lnTo>
                    <a:pt x="6128474" y="596900"/>
                  </a:lnTo>
                  <a:lnTo>
                    <a:pt x="6128474" y="1181100"/>
                  </a:lnTo>
                  <a:lnTo>
                    <a:pt x="5545633" y="1181100"/>
                  </a:lnTo>
                  <a:lnTo>
                    <a:pt x="5545633" y="596900"/>
                  </a:lnTo>
                  <a:lnTo>
                    <a:pt x="6128474" y="596900"/>
                  </a:lnTo>
                  <a:lnTo>
                    <a:pt x="6128474" y="584200"/>
                  </a:lnTo>
                  <a:lnTo>
                    <a:pt x="5545633" y="584200"/>
                  </a:lnTo>
                  <a:lnTo>
                    <a:pt x="5545633" y="0"/>
                  </a:lnTo>
                  <a:lnTo>
                    <a:pt x="5527230" y="0"/>
                  </a:lnTo>
                  <a:lnTo>
                    <a:pt x="5527230" y="584200"/>
                  </a:lnTo>
                  <a:lnTo>
                    <a:pt x="5527230" y="596900"/>
                  </a:lnTo>
                  <a:lnTo>
                    <a:pt x="5527230" y="1181100"/>
                  </a:lnTo>
                  <a:lnTo>
                    <a:pt x="4944389" y="1181100"/>
                  </a:lnTo>
                  <a:lnTo>
                    <a:pt x="4944389" y="596900"/>
                  </a:lnTo>
                  <a:lnTo>
                    <a:pt x="5527230" y="596900"/>
                  </a:lnTo>
                  <a:lnTo>
                    <a:pt x="5527230" y="584200"/>
                  </a:lnTo>
                  <a:lnTo>
                    <a:pt x="4944389" y="584200"/>
                  </a:lnTo>
                  <a:lnTo>
                    <a:pt x="4944389" y="0"/>
                  </a:lnTo>
                  <a:lnTo>
                    <a:pt x="4926000" y="0"/>
                  </a:lnTo>
                  <a:lnTo>
                    <a:pt x="4926000" y="584200"/>
                  </a:lnTo>
                  <a:lnTo>
                    <a:pt x="4926000" y="596900"/>
                  </a:lnTo>
                  <a:lnTo>
                    <a:pt x="4926000" y="1181100"/>
                  </a:lnTo>
                  <a:lnTo>
                    <a:pt x="4343158" y="1181100"/>
                  </a:lnTo>
                  <a:lnTo>
                    <a:pt x="4343158" y="596900"/>
                  </a:lnTo>
                  <a:lnTo>
                    <a:pt x="4926000" y="596900"/>
                  </a:lnTo>
                  <a:lnTo>
                    <a:pt x="4926000" y="584200"/>
                  </a:lnTo>
                  <a:lnTo>
                    <a:pt x="4343158" y="584200"/>
                  </a:lnTo>
                  <a:lnTo>
                    <a:pt x="4343158" y="0"/>
                  </a:lnTo>
                  <a:lnTo>
                    <a:pt x="4324769" y="0"/>
                  </a:lnTo>
                  <a:lnTo>
                    <a:pt x="4324769" y="584200"/>
                  </a:lnTo>
                  <a:lnTo>
                    <a:pt x="4324769" y="596900"/>
                  </a:lnTo>
                  <a:lnTo>
                    <a:pt x="4324769" y="1181100"/>
                  </a:lnTo>
                  <a:lnTo>
                    <a:pt x="3741928" y="1181100"/>
                  </a:lnTo>
                  <a:lnTo>
                    <a:pt x="3741928" y="596900"/>
                  </a:lnTo>
                  <a:lnTo>
                    <a:pt x="4324769" y="596900"/>
                  </a:lnTo>
                  <a:lnTo>
                    <a:pt x="4324769" y="584200"/>
                  </a:lnTo>
                  <a:lnTo>
                    <a:pt x="3741928" y="584200"/>
                  </a:lnTo>
                  <a:lnTo>
                    <a:pt x="3741928" y="0"/>
                  </a:lnTo>
                  <a:lnTo>
                    <a:pt x="3723525" y="0"/>
                  </a:lnTo>
                  <a:lnTo>
                    <a:pt x="3723525" y="584200"/>
                  </a:lnTo>
                  <a:lnTo>
                    <a:pt x="3723525" y="596900"/>
                  </a:lnTo>
                  <a:lnTo>
                    <a:pt x="3723525" y="1181100"/>
                  </a:lnTo>
                  <a:lnTo>
                    <a:pt x="3140672" y="1181100"/>
                  </a:lnTo>
                  <a:lnTo>
                    <a:pt x="3140672" y="596900"/>
                  </a:lnTo>
                  <a:lnTo>
                    <a:pt x="3723525" y="596900"/>
                  </a:lnTo>
                  <a:lnTo>
                    <a:pt x="3723525" y="584200"/>
                  </a:lnTo>
                  <a:lnTo>
                    <a:pt x="3140672" y="584200"/>
                  </a:lnTo>
                  <a:lnTo>
                    <a:pt x="3140672" y="0"/>
                  </a:lnTo>
                  <a:lnTo>
                    <a:pt x="3122269" y="0"/>
                  </a:lnTo>
                  <a:lnTo>
                    <a:pt x="3122269" y="584200"/>
                  </a:lnTo>
                  <a:lnTo>
                    <a:pt x="3122269" y="596900"/>
                  </a:lnTo>
                  <a:lnTo>
                    <a:pt x="3122269" y="1181100"/>
                  </a:lnTo>
                  <a:lnTo>
                    <a:pt x="2539441" y="1181100"/>
                  </a:lnTo>
                  <a:lnTo>
                    <a:pt x="2539441" y="596900"/>
                  </a:lnTo>
                  <a:lnTo>
                    <a:pt x="3122269" y="596900"/>
                  </a:lnTo>
                  <a:lnTo>
                    <a:pt x="3122269" y="584200"/>
                  </a:lnTo>
                  <a:lnTo>
                    <a:pt x="2539441" y="584200"/>
                  </a:lnTo>
                  <a:lnTo>
                    <a:pt x="2539441" y="0"/>
                  </a:lnTo>
                  <a:lnTo>
                    <a:pt x="2521039" y="0"/>
                  </a:lnTo>
                  <a:lnTo>
                    <a:pt x="2521039" y="584200"/>
                  </a:lnTo>
                  <a:lnTo>
                    <a:pt x="2521039" y="596900"/>
                  </a:lnTo>
                  <a:lnTo>
                    <a:pt x="2521039" y="1181100"/>
                  </a:lnTo>
                  <a:lnTo>
                    <a:pt x="1938197" y="1181100"/>
                  </a:lnTo>
                  <a:lnTo>
                    <a:pt x="1938197" y="596900"/>
                  </a:lnTo>
                  <a:lnTo>
                    <a:pt x="2521039" y="5969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596900"/>
                  </a:lnTo>
                  <a:lnTo>
                    <a:pt x="1919808" y="1181100"/>
                  </a:lnTo>
                  <a:lnTo>
                    <a:pt x="1336967" y="1181100"/>
                  </a:lnTo>
                  <a:lnTo>
                    <a:pt x="1336967" y="596900"/>
                  </a:lnTo>
                  <a:lnTo>
                    <a:pt x="1919808" y="5969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596900"/>
                  </a:lnTo>
                  <a:lnTo>
                    <a:pt x="1318564" y="1181100"/>
                  </a:lnTo>
                  <a:lnTo>
                    <a:pt x="735736" y="1181100"/>
                  </a:lnTo>
                  <a:lnTo>
                    <a:pt x="735736" y="596900"/>
                  </a:lnTo>
                  <a:lnTo>
                    <a:pt x="1318564" y="5969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596900"/>
                  </a:lnTo>
                  <a:lnTo>
                    <a:pt x="717334" y="1181100"/>
                  </a:lnTo>
                  <a:lnTo>
                    <a:pt x="134480" y="1181100"/>
                  </a:lnTo>
                  <a:lnTo>
                    <a:pt x="134480" y="596900"/>
                  </a:lnTo>
                  <a:lnTo>
                    <a:pt x="717334" y="5969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596900"/>
                  </a:lnTo>
                  <a:lnTo>
                    <a:pt x="116192" y="596900"/>
                  </a:lnTo>
                  <a:lnTo>
                    <a:pt x="116192" y="1181100"/>
                  </a:lnTo>
                  <a:lnTo>
                    <a:pt x="0" y="1181100"/>
                  </a:lnTo>
                  <a:lnTo>
                    <a:pt x="0" y="1206500"/>
                  </a:lnTo>
                  <a:lnTo>
                    <a:pt x="116192" y="1206500"/>
                  </a:lnTo>
                  <a:lnTo>
                    <a:pt x="116192" y="1790700"/>
                  </a:lnTo>
                  <a:lnTo>
                    <a:pt x="134480" y="1790700"/>
                  </a:lnTo>
                  <a:lnTo>
                    <a:pt x="134480" y="1206500"/>
                  </a:lnTo>
                  <a:lnTo>
                    <a:pt x="717334" y="1206500"/>
                  </a:lnTo>
                  <a:lnTo>
                    <a:pt x="717334" y="1790700"/>
                  </a:lnTo>
                  <a:lnTo>
                    <a:pt x="735736" y="1790700"/>
                  </a:lnTo>
                  <a:lnTo>
                    <a:pt x="735736" y="1206500"/>
                  </a:lnTo>
                  <a:lnTo>
                    <a:pt x="1318564" y="1206500"/>
                  </a:lnTo>
                  <a:lnTo>
                    <a:pt x="1318564" y="1790700"/>
                  </a:lnTo>
                  <a:lnTo>
                    <a:pt x="1336967" y="1790700"/>
                  </a:lnTo>
                  <a:lnTo>
                    <a:pt x="1336967" y="1206500"/>
                  </a:lnTo>
                  <a:lnTo>
                    <a:pt x="1919808" y="1206500"/>
                  </a:lnTo>
                  <a:lnTo>
                    <a:pt x="1919808" y="1790700"/>
                  </a:lnTo>
                  <a:lnTo>
                    <a:pt x="1938197" y="1790700"/>
                  </a:lnTo>
                  <a:lnTo>
                    <a:pt x="1938197" y="1206500"/>
                  </a:lnTo>
                  <a:lnTo>
                    <a:pt x="2521039" y="1206500"/>
                  </a:lnTo>
                  <a:lnTo>
                    <a:pt x="2521039" y="1790700"/>
                  </a:lnTo>
                  <a:lnTo>
                    <a:pt x="2539441" y="1790700"/>
                  </a:lnTo>
                  <a:lnTo>
                    <a:pt x="2539441" y="1206500"/>
                  </a:lnTo>
                  <a:lnTo>
                    <a:pt x="3122269" y="1206500"/>
                  </a:lnTo>
                  <a:lnTo>
                    <a:pt x="3122269" y="1790700"/>
                  </a:lnTo>
                  <a:lnTo>
                    <a:pt x="3140672" y="1790700"/>
                  </a:lnTo>
                  <a:lnTo>
                    <a:pt x="3140672" y="1206500"/>
                  </a:lnTo>
                  <a:lnTo>
                    <a:pt x="3723525" y="1206500"/>
                  </a:lnTo>
                  <a:lnTo>
                    <a:pt x="3723525" y="1790700"/>
                  </a:lnTo>
                  <a:lnTo>
                    <a:pt x="3741928" y="1790700"/>
                  </a:lnTo>
                  <a:lnTo>
                    <a:pt x="3741928" y="1206500"/>
                  </a:lnTo>
                  <a:lnTo>
                    <a:pt x="4324769" y="1206500"/>
                  </a:lnTo>
                  <a:lnTo>
                    <a:pt x="4324769" y="1790700"/>
                  </a:lnTo>
                  <a:lnTo>
                    <a:pt x="4343158" y="1790700"/>
                  </a:lnTo>
                  <a:lnTo>
                    <a:pt x="4343158" y="1206500"/>
                  </a:lnTo>
                  <a:lnTo>
                    <a:pt x="4926000" y="1206500"/>
                  </a:lnTo>
                  <a:lnTo>
                    <a:pt x="4926000" y="1790700"/>
                  </a:lnTo>
                  <a:lnTo>
                    <a:pt x="4944389" y="1790700"/>
                  </a:lnTo>
                  <a:lnTo>
                    <a:pt x="4944389" y="1206500"/>
                  </a:lnTo>
                  <a:lnTo>
                    <a:pt x="5527230" y="1206500"/>
                  </a:lnTo>
                  <a:lnTo>
                    <a:pt x="5527230" y="1790700"/>
                  </a:lnTo>
                  <a:lnTo>
                    <a:pt x="5545633" y="1790700"/>
                  </a:lnTo>
                  <a:lnTo>
                    <a:pt x="5545633" y="1206500"/>
                  </a:lnTo>
                  <a:lnTo>
                    <a:pt x="6128474" y="1206500"/>
                  </a:lnTo>
                  <a:lnTo>
                    <a:pt x="6128474" y="1790700"/>
                  </a:lnTo>
                  <a:lnTo>
                    <a:pt x="6146863" y="1790700"/>
                  </a:lnTo>
                  <a:lnTo>
                    <a:pt x="6146863" y="1206500"/>
                  </a:lnTo>
                  <a:lnTo>
                    <a:pt x="18287988" y="1206500"/>
                  </a:lnTo>
                  <a:lnTo>
                    <a:pt x="18287988" y="1181100"/>
                  </a:lnTo>
                  <a:lnTo>
                    <a:pt x="18171732" y="1181100"/>
                  </a:lnTo>
                  <a:lnTo>
                    <a:pt x="18171732" y="596900"/>
                  </a:lnTo>
                  <a:lnTo>
                    <a:pt x="18287988" y="5969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661399"/>
              <a:ext cx="18288000" cy="1612900"/>
            </a:xfrm>
            <a:custGeom>
              <a:avLst/>
              <a:gdLst/>
              <a:ahLst/>
              <a:cxnLst/>
              <a:rect l="l" t="t" r="r" b="b"/>
              <a:pathLst>
                <a:path w="18288000" h="1612900">
                  <a:moveTo>
                    <a:pt x="18287988" y="584200"/>
                  </a:moveTo>
                  <a:lnTo>
                    <a:pt x="18171732" y="584200"/>
                  </a:lnTo>
                  <a:lnTo>
                    <a:pt x="18171732" y="0"/>
                  </a:lnTo>
                  <a:lnTo>
                    <a:pt x="18153241" y="0"/>
                  </a:lnTo>
                  <a:lnTo>
                    <a:pt x="18153241" y="584200"/>
                  </a:lnTo>
                  <a:lnTo>
                    <a:pt x="18153241" y="596900"/>
                  </a:lnTo>
                  <a:lnTo>
                    <a:pt x="18153241" y="1181100"/>
                  </a:lnTo>
                  <a:lnTo>
                    <a:pt x="17570412" y="1181100"/>
                  </a:lnTo>
                  <a:lnTo>
                    <a:pt x="17570412" y="596900"/>
                  </a:lnTo>
                  <a:lnTo>
                    <a:pt x="18153241" y="596900"/>
                  </a:lnTo>
                  <a:lnTo>
                    <a:pt x="18153241" y="584200"/>
                  </a:lnTo>
                  <a:lnTo>
                    <a:pt x="17570412" y="584200"/>
                  </a:lnTo>
                  <a:lnTo>
                    <a:pt x="17570412" y="0"/>
                  </a:lnTo>
                  <a:lnTo>
                    <a:pt x="17552010" y="0"/>
                  </a:lnTo>
                  <a:lnTo>
                    <a:pt x="17552010" y="584200"/>
                  </a:lnTo>
                  <a:lnTo>
                    <a:pt x="17552010" y="596900"/>
                  </a:lnTo>
                  <a:lnTo>
                    <a:pt x="17552010" y="1181100"/>
                  </a:lnTo>
                  <a:lnTo>
                    <a:pt x="16969169" y="1181100"/>
                  </a:lnTo>
                  <a:lnTo>
                    <a:pt x="16969169" y="596900"/>
                  </a:lnTo>
                  <a:lnTo>
                    <a:pt x="17552010" y="596900"/>
                  </a:lnTo>
                  <a:lnTo>
                    <a:pt x="17552010" y="584200"/>
                  </a:lnTo>
                  <a:lnTo>
                    <a:pt x="16969169" y="584200"/>
                  </a:lnTo>
                  <a:lnTo>
                    <a:pt x="16969169" y="0"/>
                  </a:lnTo>
                  <a:lnTo>
                    <a:pt x="16950779" y="0"/>
                  </a:lnTo>
                  <a:lnTo>
                    <a:pt x="16950779" y="584200"/>
                  </a:lnTo>
                  <a:lnTo>
                    <a:pt x="16950779" y="596900"/>
                  </a:lnTo>
                  <a:lnTo>
                    <a:pt x="16950779" y="1181100"/>
                  </a:lnTo>
                  <a:lnTo>
                    <a:pt x="16367938" y="1181100"/>
                  </a:lnTo>
                  <a:lnTo>
                    <a:pt x="16367938" y="596900"/>
                  </a:lnTo>
                  <a:lnTo>
                    <a:pt x="16950779" y="596900"/>
                  </a:lnTo>
                  <a:lnTo>
                    <a:pt x="16950779" y="584200"/>
                  </a:lnTo>
                  <a:lnTo>
                    <a:pt x="16367938" y="584200"/>
                  </a:lnTo>
                  <a:lnTo>
                    <a:pt x="16367938" y="0"/>
                  </a:lnTo>
                  <a:lnTo>
                    <a:pt x="16349536" y="0"/>
                  </a:lnTo>
                  <a:lnTo>
                    <a:pt x="16349536" y="584200"/>
                  </a:lnTo>
                  <a:lnTo>
                    <a:pt x="16349536" y="596900"/>
                  </a:lnTo>
                  <a:lnTo>
                    <a:pt x="16349536" y="1181100"/>
                  </a:lnTo>
                  <a:lnTo>
                    <a:pt x="15766682" y="1181100"/>
                  </a:lnTo>
                  <a:lnTo>
                    <a:pt x="15766682" y="596900"/>
                  </a:lnTo>
                  <a:lnTo>
                    <a:pt x="16349536" y="596900"/>
                  </a:lnTo>
                  <a:lnTo>
                    <a:pt x="16349536" y="584200"/>
                  </a:lnTo>
                  <a:lnTo>
                    <a:pt x="15766682" y="584200"/>
                  </a:lnTo>
                  <a:lnTo>
                    <a:pt x="15766682" y="0"/>
                  </a:lnTo>
                  <a:lnTo>
                    <a:pt x="15748292" y="0"/>
                  </a:lnTo>
                  <a:lnTo>
                    <a:pt x="15748292" y="584200"/>
                  </a:lnTo>
                  <a:lnTo>
                    <a:pt x="15748292" y="596900"/>
                  </a:lnTo>
                  <a:lnTo>
                    <a:pt x="15748292" y="1181100"/>
                  </a:lnTo>
                  <a:lnTo>
                    <a:pt x="15165451" y="1181100"/>
                  </a:lnTo>
                  <a:lnTo>
                    <a:pt x="15165451" y="596900"/>
                  </a:lnTo>
                  <a:lnTo>
                    <a:pt x="15748292" y="596900"/>
                  </a:lnTo>
                  <a:lnTo>
                    <a:pt x="15748292" y="584200"/>
                  </a:lnTo>
                  <a:lnTo>
                    <a:pt x="15165451" y="584200"/>
                  </a:lnTo>
                  <a:lnTo>
                    <a:pt x="15165451" y="0"/>
                  </a:lnTo>
                  <a:lnTo>
                    <a:pt x="15147049" y="0"/>
                  </a:lnTo>
                  <a:lnTo>
                    <a:pt x="15147049" y="584200"/>
                  </a:lnTo>
                  <a:lnTo>
                    <a:pt x="15147049" y="596900"/>
                  </a:lnTo>
                  <a:lnTo>
                    <a:pt x="15147049" y="1181100"/>
                  </a:lnTo>
                  <a:lnTo>
                    <a:pt x="14564208" y="1181100"/>
                  </a:lnTo>
                  <a:lnTo>
                    <a:pt x="14564208" y="596900"/>
                  </a:lnTo>
                  <a:lnTo>
                    <a:pt x="15147049" y="596900"/>
                  </a:lnTo>
                  <a:lnTo>
                    <a:pt x="15147049" y="584200"/>
                  </a:lnTo>
                  <a:lnTo>
                    <a:pt x="14564208" y="584200"/>
                  </a:lnTo>
                  <a:lnTo>
                    <a:pt x="14564208" y="0"/>
                  </a:lnTo>
                  <a:lnTo>
                    <a:pt x="14545818" y="0"/>
                  </a:lnTo>
                  <a:lnTo>
                    <a:pt x="14545818" y="584200"/>
                  </a:lnTo>
                  <a:lnTo>
                    <a:pt x="14545818" y="596900"/>
                  </a:lnTo>
                  <a:lnTo>
                    <a:pt x="14545818" y="1181100"/>
                  </a:lnTo>
                  <a:lnTo>
                    <a:pt x="13962977" y="1181100"/>
                  </a:lnTo>
                  <a:lnTo>
                    <a:pt x="13962977" y="596900"/>
                  </a:lnTo>
                  <a:lnTo>
                    <a:pt x="14545818" y="596900"/>
                  </a:lnTo>
                  <a:lnTo>
                    <a:pt x="14545818" y="584200"/>
                  </a:lnTo>
                  <a:lnTo>
                    <a:pt x="13962977" y="584200"/>
                  </a:lnTo>
                  <a:lnTo>
                    <a:pt x="13962977" y="0"/>
                  </a:lnTo>
                  <a:lnTo>
                    <a:pt x="13944575" y="0"/>
                  </a:lnTo>
                  <a:lnTo>
                    <a:pt x="13944575" y="584200"/>
                  </a:lnTo>
                  <a:lnTo>
                    <a:pt x="13944575" y="596900"/>
                  </a:lnTo>
                  <a:lnTo>
                    <a:pt x="13944575" y="1181100"/>
                  </a:lnTo>
                  <a:lnTo>
                    <a:pt x="13361746" y="1181100"/>
                  </a:lnTo>
                  <a:lnTo>
                    <a:pt x="13361746" y="596900"/>
                  </a:lnTo>
                  <a:lnTo>
                    <a:pt x="13944575" y="596900"/>
                  </a:lnTo>
                  <a:lnTo>
                    <a:pt x="13944575" y="584200"/>
                  </a:lnTo>
                  <a:lnTo>
                    <a:pt x="13361746" y="584200"/>
                  </a:lnTo>
                  <a:lnTo>
                    <a:pt x="13361746" y="0"/>
                  </a:lnTo>
                  <a:lnTo>
                    <a:pt x="13343344" y="0"/>
                  </a:lnTo>
                  <a:lnTo>
                    <a:pt x="13343344" y="584200"/>
                  </a:lnTo>
                  <a:lnTo>
                    <a:pt x="13343344" y="596900"/>
                  </a:lnTo>
                  <a:lnTo>
                    <a:pt x="13343344" y="1181100"/>
                  </a:lnTo>
                  <a:lnTo>
                    <a:pt x="12760490" y="1181100"/>
                  </a:lnTo>
                  <a:lnTo>
                    <a:pt x="12760490" y="596900"/>
                  </a:lnTo>
                  <a:lnTo>
                    <a:pt x="13343344" y="596900"/>
                  </a:lnTo>
                  <a:lnTo>
                    <a:pt x="13343344" y="584200"/>
                  </a:lnTo>
                  <a:lnTo>
                    <a:pt x="12760490" y="584200"/>
                  </a:lnTo>
                  <a:lnTo>
                    <a:pt x="12760490" y="0"/>
                  </a:lnTo>
                  <a:lnTo>
                    <a:pt x="12742088" y="0"/>
                  </a:lnTo>
                  <a:lnTo>
                    <a:pt x="12742088" y="584200"/>
                  </a:lnTo>
                  <a:lnTo>
                    <a:pt x="12742088" y="596900"/>
                  </a:lnTo>
                  <a:lnTo>
                    <a:pt x="12742088" y="1181100"/>
                  </a:lnTo>
                  <a:lnTo>
                    <a:pt x="12159247" y="1181100"/>
                  </a:lnTo>
                  <a:lnTo>
                    <a:pt x="12159247" y="596900"/>
                  </a:lnTo>
                  <a:lnTo>
                    <a:pt x="12742088" y="596900"/>
                  </a:lnTo>
                  <a:lnTo>
                    <a:pt x="12742088" y="584200"/>
                  </a:lnTo>
                  <a:lnTo>
                    <a:pt x="12159247" y="584200"/>
                  </a:lnTo>
                  <a:lnTo>
                    <a:pt x="12159247" y="0"/>
                  </a:lnTo>
                  <a:lnTo>
                    <a:pt x="12140857" y="0"/>
                  </a:lnTo>
                  <a:lnTo>
                    <a:pt x="12140857" y="584200"/>
                  </a:lnTo>
                  <a:lnTo>
                    <a:pt x="12140857" y="596900"/>
                  </a:lnTo>
                  <a:lnTo>
                    <a:pt x="12140857" y="1181100"/>
                  </a:lnTo>
                  <a:lnTo>
                    <a:pt x="11558016" y="1181100"/>
                  </a:lnTo>
                  <a:lnTo>
                    <a:pt x="11558016" y="596900"/>
                  </a:lnTo>
                  <a:lnTo>
                    <a:pt x="12140857" y="596900"/>
                  </a:lnTo>
                  <a:lnTo>
                    <a:pt x="12140857" y="584200"/>
                  </a:lnTo>
                  <a:lnTo>
                    <a:pt x="11558016" y="584200"/>
                  </a:lnTo>
                  <a:lnTo>
                    <a:pt x="11558016" y="0"/>
                  </a:lnTo>
                  <a:lnTo>
                    <a:pt x="11539626" y="0"/>
                  </a:lnTo>
                  <a:lnTo>
                    <a:pt x="11539626" y="584200"/>
                  </a:lnTo>
                  <a:lnTo>
                    <a:pt x="11539626" y="596900"/>
                  </a:lnTo>
                  <a:lnTo>
                    <a:pt x="11539626" y="1181100"/>
                  </a:lnTo>
                  <a:lnTo>
                    <a:pt x="10956785" y="1181100"/>
                  </a:lnTo>
                  <a:lnTo>
                    <a:pt x="10956785" y="596900"/>
                  </a:lnTo>
                  <a:lnTo>
                    <a:pt x="11539626" y="596900"/>
                  </a:lnTo>
                  <a:lnTo>
                    <a:pt x="11539626" y="584200"/>
                  </a:lnTo>
                  <a:lnTo>
                    <a:pt x="10956785" y="584200"/>
                  </a:lnTo>
                  <a:lnTo>
                    <a:pt x="10956785" y="0"/>
                  </a:lnTo>
                  <a:lnTo>
                    <a:pt x="10938383" y="0"/>
                  </a:lnTo>
                  <a:lnTo>
                    <a:pt x="10938383" y="584200"/>
                  </a:lnTo>
                  <a:lnTo>
                    <a:pt x="10938383" y="596900"/>
                  </a:lnTo>
                  <a:lnTo>
                    <a:pt x="10938383" y="1181100"/>
                  </a:lnTo>
                  <a:lnTo>
                    <a:pt x="10355542" y="1181100"/>
                  </a:lnTo>
                  <a:lnTo>
                    <a:pt x="10355542" y="596900"/>
                  </a:lnTo>
                  <a:lnTo>
                    <a:pt x="10938383" y="596900"/>
                  </a:lnTo>
                  <a:lnTo>
                    <a:pt x="10938383" y="584200"/>
                  </a:lnTo>
                  <a:lnTo>
                    <a:pt x="10355542" y="584200"/>
                  </a:lnTo>
                  <a:lnTo>
                    <a:pt x="10355542" y="0"/>
                  </a:lnTo>
                  <a:lnTo>
                    <a:pt x="10337152" y="0"/>
                  </a:lnTo>
                  <a:lnTo>
                    <a:pt x="10337152" y="584200"/>
                  </a:lnTo>
                  <a:lnTo>
                    <a:pt x="10337152" y="596900"/>
                  </a:lnTo>
                  <a:lnTo>
                    <a:pt x="10337152" y="1181100"/>
                  </a:lnTo>
                  <a:lnTo>
                    <a:pt x="9754298" y="1181100"/>
                  </a:lnTo>
                  <a:lnTo>
                    <a:pt x="9754298" y="596900"/>
                  </a:lnTo>
                  <a:lnTo>
                    <a:pt x="10337152" y="596900"/>
                  </a:lnTo>
                  <a:lnTo>
                    <a:pt x="10337152" y="584200"/>
                  </a:lnTo>
                  <a:lnTo>
                    <a:pt x="9754298" y="584200"/>
                  </a:lnTo>
                  <a:lnTo>
                    <a:pt x="9754298" y="0"/>
                  </a:lnTo>
                  <a:lnTo>
                    <a:pt x="9735896" y="0"/>
                  </a:lnTo>
                  <a:lnTo>
                    <a:pt x="9735896" y="584200"/>
                  </a:lnTo>
                  <a:lnTo>
                    <a:pt x="9735896" y="596900"/>
                  </a:lnTo>
                  <a:lnTo>
                    <a:pt x="9735896" y="1181100"/>
                  </a:lnTo>
                  <a:lnTo>
                    <a:pt x="9153055" y="1181100"/>
                  </a:lnTo>
                  <a:lnTo>
                    <a:pt x="9153055" y="596900"/>
                  </a:lnTo>
                  <a:lnTo>
                    <a:pt x="9735896" y="596900"/>
                  </a:lnTo>
                  <a:lnTo>
                    <a:pt x="9735896" y="584200"/>
                  </a:lnTo>
                  <a:lnTo>
                    <a:pt x="9153055" y="584200"/>
                  </a:lnTo>
                  <a:lnTo>
                    <a:pt x="9153055" y="0"/>
                  </a:lnTo>
                  <a:lnTo>
                    <a:pt x="9134665" y="0"/>
                  </a:lnTo>
                  <a:lnTo>
                    <a:pt x="9134665" y="584200"/>
                  </a:lnTo>
                  <a:lnTo>
                    <a:pt x="9134665" y="596900"/>
                  </a:lnTo>
                  <a:lnTo>
                    <a:pt x="9134665" y="1181100"/>
                  </a:lnTo>
                  <a:lnTo>
                    <a:pt x="8551824" y="1181100"/>
                  </a:lnTo>
                  <a:lnTo>
                    <a:pt x="8551824" y="596900"/>
                  </a:lnTo>
                  <a:lnTo>
                    <a:pt x="9134665" y="596900"/>
                  </a:lnTo>
                  <a:lnTo>
                    <a:pt x="9134665" y="584200"/>
                  </a:lnTo>
                  <a:lnTo>
                    <a:pt x="8551824" y="584200"/>
                  </a:lnTo>
                  <a:lnTo>
                    <a:pt x="8551824" y="0"/>
                  </a:lnTo>
                  <a:lnTo>
                    <a:pt x="8533422" y="0"/>
                  </a:lnTo>
                  <a:lnTo>
                    <a:pt x="8533422" y="584200"/>
                  </a:lnTo>
                  <a:lnTo>
                    <a:pt x="8533422" y="596900"/>
                  </a:lnTo>
                  <a:lnTo>
                    <a:pt x="8533422" y="1181100"/>
                  </a:lnTo>
                  <a:lnTo>
                    <a:pt x="7950594" y="1181100"/>
                  </a:lnTo>
                  <a:lnTo>
                    <a:pt x="7950594" y="596900"/>
                  </a:lnTo>
                  <a:lnTo>
                    <a:pt x="8533422" y="596900"/>
                  </a:lnTo>
                  <a:lnTo>
                    <a:pt x="8533422" y="584200"/>
                  </a:lnTo>
                  <a:lnTo>
                    <a:pt x="7950594" y="584200"/>
                  </a:lnTo>
                  <a:lnTo>
                    <a:pt x="7950594" y="0"/>
                  </a:lnTo>
                  <a:lnTo>
                    <a:pt x="7932191" y="0"/>
                  </a:lnTo>
                  <a:lnTo>
                    <a:pt x="7932191" y="584200"/>
                  </a:lnTo>
                  <a:lnTo>
                    <a:pt x="7932191" y="596900"/>
                  </a:lnTo>
                  <a:lnTo>
                    <a:pt x="7932191" y="1181100"/>
                  </a:lnTo>
                  <a:lnTo>
                    <a:pt x="7349350" y="1181100"/>
                  </a:lnTo>
                  <a:lnTo>
                    <a:pt x="7349350" y="596900"/>
                  </a:lnTo>
                  <a:lnTo>
                    <a:pt x="7932191" y="596900"/>
                  </a:lnTo>
                  <a:lnTo>
                    <a:pt x="7932191" y="584200"/>
                  </a:lnTo>
                  <a:lnTo>
                    <a:pt x="7349350" y="584200"/>
                  </a:lnTo>
                  <a:lnTo>
                    <a:pt x="7349350" y="0"/>
                  </a:lnTo>
                  <a:lnTo>
                    <a:pt x="7330961" y="0"/>
                  </a:lnTo>
                  <a:lnTo>
                    <a:pt x="7330961" y="584200"/>
                  </a:lnTo>
                  <a:lnTo>
                    <a:pt x="7330961" y="596900"/>
                  </a:lnTo>
                  <a:lnTo>
                    <a:pt x="7330961" y="1181100"/>
                  </a:lnTo>
                  <a:lnTo>
                    <a:pt x="6748119" y="1181100"/>
                  </a:lnTo>
                  <a:lnTo>
                    <a:pt x="6748119" y="596900"/>
                  </a:lnTo>
                  <a:lnTo>
                    <a:pt x="7330961" y="596900"/>
                  </a:lnTo>
                  <a:lnTo>
                    <a:pt x="7330961" y="584200"/>
                  </a:lnTo>
                  <a:lnTo>
                    <a:pt x="6748119" y="584200"/>
                  </a:lnTo>
                  <a:lnTo>
                    <a:pt x="6748119" y="0"/>
                  </a:lnTo>
                  <a:lnTo>
                    <a:pt x="6729717" y="0"/>
                  </a:lnTo>
                  <a:lnTo>
                    <a:pt x="6729717" y="584200"/>
                  </a:lnTo>
                  <a:lnTo>
                    <a:pt x="6729717" y="596900"/>
                  </a:lnTo>
                  <a:lnTo>
                    <a:pt x="6729717" y="1181100"/>
                  </a:lnTo>
                  <a:lnTo>
                    <a:pt x="6146863" y="1181100"/>
                  </a:lnTo>
                  <a:lnTo>
                    <a:pt x="6146863" y="596900"/>
                  </a:lnTo>
                  <a:lnTo>
                    <a:pt x="6729717" y="596900"/>
                  </a:lnTo>
                  <a:lnTo>
                    <a:pt x="6729717" y="584200"/>
                  </a:lnTo>
                  <a:lnTo>
                    <a:pt x="6146863" y="584200"/>
                  </a:lnTo>
                  <a:lnTo>
                    <a:pt x="6146863" y="0"/>
                  </a:lnTo>
                  <a:lnTo>
                    <a:pt x="6128474" y="0"/>
                  </a:lnTo>
                  <a:lnTo>
                    <a:pt x="6128474" y="584200"/>
                  </a:lnTo>
                  <a:lnTo>
                    <a:pt x="6128474" y="596900"/>
                  </a:lnTo>
                  <a:lnTo>
                    <a:pt x="6128474" y="1181100"/>
                  </a:lnTo>
                  <a:lnTo>
                    <a:pt x="5545633" y="1181100"/>
                  </a:lnTo>
                  <a:lnTo>
                    <a:pt x="5545633" y="596900"/>
                  </a:lnTo>
                  <a:lnTo>
                    <a:pt x="6128474" y="596900"/>
                  </a:lnTo>
                  <a:lnTo>
                    <a:pt x="6128474" y="584200"/>
                  </a:lnTo>
                  <a:lnTo>
                    <a:pt x="5527230" y="584200"/>
                  </a:lnTo>
                  <a:lnTo>
                    <a:pt x="5527230" y="596900"/>
                  </a:lnTo>
                  <a:lnTo>
                    <a:pt x="5527230" y="1181100"/>
                  </a:lnTo>
                  <a:lnTo>
                    <a:pt x="4944389" y="1181100"/>
                  </a:lnTo>
                  <a:lnTo>
                    <a:pt x="4944389" y="596900"/>
                  </a:lnTo>
                  <a:lnTo>
                    <a:pt x="5527230" y="596900"/>
                  </a:lnTo>
                  <a:lnTo>
                    <a:pt x="5527230" y="584200"/>
                  </a:lnTo>
                  <a:lnTo>
                    <a:pt x="4926000" y="584200"/>
                  </a:lnTo>
                  <a:lnTo>
                    <a:pt x="4926000" y="596900"/>
                  </a:lnTo>
                  <a:lnTo>
                    <a:pt x="4926000" y="1181100"/>
                  </a:lnTo>
                  <a:lnTo>
                    <a:pt x="4343158" y="1181100"/>
                  </a:lnTo>
                  <a:lnTo>
                    <a:pt x="4343158" y="596900"/>
                  </a:lnTo>
                  <a:lnTo>
                    <a:pt x="4926000" y="596900"/>
                  </a:lnTo>
                  <a:lnTo>
                    <a:pt x="4926000" y="584200"/>
                  </a:lnTo>
                  <a:lnTo>
                    <a:pt x="4324769" y="584200"/>
                  </a:lnTo>
                  <a:lnTo>
                    <a:pt x="4324769" y="596900"/>
                  </a:lnTo>
                  <a:lnTo>
                    <a:pt x="4324769" y="1181100"/>
                  </a:lnTo>
                  <a:lnTo>
                    <a:pt x="3741928" y="1181100"/>
                  </a:lnTo>
                  <a:lnTo>
                    <a:pt x="3741928" y="596900"/>
                  </a:lnTo>
                  <a:lnTo>
                    <a:pt x="4324769" y="596900"/>
                  </a:lnTo>
                  <a:lnTo>
                    <a:pt x="4324769" y="584200"/>
                  </a:lnTo>
                  <a:lnTo>
                    <a:pt x="3723525" y="584200"/>
                  </a:lnTo>
                  <a:lnTo>
                    <a:pt x="3723525" y="596900"/>
                  </a:lnTo>
                  <a:lnTo>
                    <a:pt x="3723525" y="1181100"/>
                  </a:lnTo>
                  <a:lnTo>
                    <a:pt x="3140672" y="1181100"/>
                  </a:lnTo>
                  <a:lnTo>
                    <a:pt x="3140672" y="596900"/>
                  </a:lnTo>
                  <a:lnTo>
                    <a:pt x="3723525" y="596900"/>
                  </a:lnTo>
                  <a:lnTo>
                    <a:pt x="3723525" y="584200"/>
                  </a:lnTo>
                  <a:lnTo>
                    <a:pt x="3122269" y="584200"/>
                  </a:lnTo>
                  <a:lnTo>
                    <a:pt x="3122269" y="596900"/>
                  </a:lnTo>
                  <a:lnTo>
                    <a:pt x="3122269" y="1181100"/>
                  </a:lnTo>
                  <a:lnTo>
                    <a:pt x="2539441" y="1181100"/>
                  </a:lnTo>
                  <a:lnTo>
                    <a:pt x="2539441" y="596900"/>
                  </a:lnTo>
                  <a:lnTo>
                    <a:pt x="3122269" y="596900"/>
                  </a:lnTo>
                  <a:lnTo>
                    <a:pt x="3122269" y="584200"/>
                  </a:lnTo>
                  <a:lnTo>
                    <a:pt x="2521039" y="584200"/>
                  </a:lnTo>
                  <a:lnTo>
                    <a:pt x="2521039" y="596900"/>
                  </a:lnTo>
                  <a:lnTo>
                    <a:pt x="2521039" y="1181100"/>
                  </a:lnTo>
                  <a:lnTo>
                    <a:pt x="1938197" y="1181100"/>
                  </a:lnTo>
                  <a:lnTo>
                    <a:pt x="1938197" y="596900"/>
                  </a:lnTo>
                  <a:lnTo>
                    <a:pt x="2521039" y="596900"/>
                  </a:lnTo>
                  <a:lnTo>
                    <a:pt x="2521039" y="584200"/>
                  </a:lnTo>
                  <a:lnTo>
                    <a:pt x="1919808" y="584200"/>
                  </a:lnTo>
                  <a:lnTo>
                    <a:pt x="1919808" y="596900"/>
                  </a:lnTo>
                  <a:lnTo>
                    <a:pt x="1919808" y="1181100"/>
                  </a:lnTo>
                  <a:lnTo>
                    <a:pt x="1336967" y="1181100"/>
                  </a:lnTo>
                  <a:lnTo>
                    <a:pt x="1336967" y="596900"/>
                  </a:lnTo>
                  <a:lnTo>
                    <a:pt x="1919808" y="596900"/>
                  </a:lnTo>
                  <a:lnTo>
                    <a:pt x="1919808" y="584200"/>
                  </a:lnTo>
                  <a:lnTo>
                    <a:pt x="1318564" y="584200"/>
                  </a:lnTo>
                  <a:lnTo>
                    <a:pt x="1318564" y="596900"/>
                  </a:lnTo>
                  <a:lnTo>
                    <a:pt x="1318564" y="1181100"/>
                  </a:lnTo>
                  <a:lnTo>
                    <a:pt x="735736" y="1181100"/>
                  </a:lnTo>
                  <a:lnTo>
                    <a:pt x="735736" y="596900"/>
                  </a:lnTo>
                  <a:lnTo>
                    <a:pt x="1318564" y="596900"/>
                  </a:lnTo>
                  <a:lnTo>
                    <a:pt x="1318564" y="584200"/>
                  </a:lnTo>
                  <a:lnTo>
                    <a:pt x="717334" y="584200"/>
                  </a:lnTo>
                  <a:lnTo>
                    <a:pt x="717334" y="596900"/>
                  </a:lnTo>
                  <a:lnTo>
                    <a:pt x="717334" y="1181100"/>
                  </a:lnTo>
                  <a:lnTo>
                    <a:pt x="134480" y="1181100"/>
                  </a:lnTo>
                  <a:lnTo>
                    <a:pt x="134480" y="596900"/>
                  </a:lnTo>
                  <a:lnTo>
                    <a:pt x="717334" y="596900"/>
                  </a:lnTo>
                  <a:lnTo>
                    <a:pt x="717334" y="584200"/>
                  </a:lnTo>
                  <a:lnTo>
                    <a:pt x="0" y="584200"/>
                  </a:lnTo>
                  <a:lnTo>
                    <a:pt x="0" y="596900"/>
                  </a:lnTo>
                  <a:lnTo>
                    <a:pt x="116192" y="596900"/>
                  </a:lnTo>
                  <a:lnTo>
                    <a:pt x="116192" y="1181100"/>
                  </a:lnTo>
                  <a:lnTo>
                    <a:pt x="0" y="1181100"/>
                  </a:lnTo>
                  <a:lnTo>
                    <a:pt x="0" y="1193800"/>
                  </a:lnTo>
                  <a:lnTo>
                    <a:pt x="116192" y="1193800"/>
                  </a:lnTo>
                  <a:lnTo>
                    <a:pt x="116192" y="1612900"/>
                  </a:lnTo>
                  <a:lnTo>
                    <a:pt x="134480" y="1612900"/>
                  </a:lnTo>
                  <a:lnTo>
                    <a:pt x="134480" y="1193800"/>
                  </a:lnTo>
                  <a:lnTo>
                    <a:pt x="717334" y="1193800"/>
                  </a:lnTo>
                  <a:lnTo>
                    <a:pt x="717334" y="1612900"/>
                  </a:lnTo>
                  <a:lnTo>
                    <a:pt x="735736" y="1612900"/>
                  </a:lnTo>
                  <a:lnTo>
                    <a:pt x="735736" y="1193800"/>
                  </a:lnTo>
                  <a:lnTo>
                    <a:pt x="1318564" y="1193800"/>
                  </a:lnTo>
                  <a:lnTo>
                    <a:pt x="1318564" y="1612900"/>
                  </a:lnTo>
                  <a:lnTo>
                    <a:pt x="1336967" y="1612900"/>
                  </a:lnTo>
                  <a:lnTo>
                    <a:pt x="1336967" y="1193800"/>
                  </a:lnTo>
                  <a:lnTo>
                    <a:pt x="1919808" y="1193800"/>
                  </a:lnTo>
                  <a:lnTo>
                    <a:pt x="1919808" y="1612900"/>
                  </a:lnTo>
                  <a:lnTo>
                    <a:pt x="1938197" y="1612900"/>
                  </a:lnTo>
                  <a:lnTo>
                    <a:pt x="1938197" y="1193800"/>
                  </a:lnTo>
                  <a:lnTo>
                    <a:pt x="2521039" y="1193800"/>
                  </a:lnTo>
                  <a:lnTo>
                    <a:pt x="2521039" y="1612900"/>
                  </a:lnTo>
                  <a:lnTo>
                    <a:pt x="2539441" y="1612900"/>
                  </a:lnTo>
                  <a:lnTo>
                    <a:pt x="2539441" y="1193800"/>
                  </a:lnTo>
                  <a:lnTo>
                    <a:pt x="3122269" y="1193800"/>
                  </a:lnTo>
                  <a:lnTo>
                    <a:pt x="3122269" y="1612900"/>
                  </a:lnTo>
                  <a:lnTo>
                    <a:pt x="3140672" y="1612900"/>
                  </a:lnTo>
                  <a:lnTo>
                    <a:pt x="3140672" y="1193800"/>
                  </a:lnTo>
                  <a:lnTo>
                    <a:pt x="3723525" y="1193800"/>
                  </a:lnTo>
                  <a:lnTo>
                    <a:pt x="3723525" y="1612900"/>
                  </a:lnTo>
                  <a:lnTo>
                    <a:pt x="3741928" y="1612900"/>
                  </a:lnTo>
                  <a:lnTo>
                    <a:pt x="3741928" y="1193800"/>
                  </a:lnTo>
                  <a:lnTo>
                    <a:pt x="4324769" y="1193800"/>
                  </a:lnTo>
                  <a:lnTo>
                    <a:pt x="4324769" y="1612900"/>
                  </a:lnTo>
                  <a:lnTo>
                    <a:pt x="4343158" y="1612900"/>
                  </a:lnTo>
                  <a:lnTo>
                    <a:pt x="4343158" y="1193800"/>
                  </a:lnTo>
                  <a:lnTo>
                    <a:pt x="4926000" y="1193800"/>
                  </a:lnTo>
                  <a:lnTo>
                    <a:pt x="4926000" y="1612900"/>
                  </a:lnTo>
                  <a:lnTo>
                    <a:pt x="4944389" y="1612900"/>
                  </a:lnTo>
                  <a:lnTo>
                    <a:pt x="4944389" y="1193800"/>
                  </a:lnTo>
                  <a:lnTo>
                    <a:pt x="5527230" y="1193800"/>
                  </a:lnTo>
                  <a:lnTo>
                    <a:pt x="5527230" y="1612900"/>
                  </a:lnTo>
                  <a:lnTo>
                    <a:pt x="5545633" y="1612900"/>
                  </a:lnTo>
                  <a:lnTo>
                    <a:pt x="5545633" y="1193800"/>
                  </a:lnTo>
                  <a:lnTo>
                    <a:pt x="6128474" y="1193800"/>
                  </a:lnTo>
                  <a:lnTo>
                    <a:pt x="6128474" y="1612900"/>
                  </a:lnTo>
                  <a:lnTo>
                    <a:pt x="6146863" y="1612900"/>
                  </a:lnTo>
                  <a:lnTo>
                    <a:pt x="6146863" y="1193800"/>
                  </a:lnTo>
                  <a:lnTo>
                    <a:pt x="6729717" y="1193800"/>
                  </a:lnTo>
                  <a:lnTo>
                    <a:pt x="6729717" y="1612900"/>
                  </a:lnTo>
                  <a:lnTo>
                    <a:pt x="6748119" y="1612900"/>
                  </a:lnTo>
                  <a:lnTo>
                    <a:pt x="6748119" y="1193800"/>
                  </a:lnTo>
                  <a:lnTo>
                    <a:pt x="7330961" y="1193800"/>
                  </a:lnTo>
                  <a:lnTo>
                    <a:pt x="7330961" y="1612900"/>
                  </a:lnTo>
                  <a:lnTo>
                    <a:pt x="7349350" y="1612900"/>
                  </a:lnTo>
                  <a:lnTo>
                    <a:pt x="7349350" y="1193800"/>
                  </a:lnTo>
                  <a:lnTo>
                    <a:pt x="7932191" y="1193800"/>
                  </a:lnTo>
                  <a:lnTo>
                    <a:pt x="7932191" y="1612900"/>
                  </a:lnTo>
                  <a:lnTo>
                    <a:pt x="7950594" y="1612900"/>
                  </a:lnTo>
                  <a:lnTo>
                    <a:pt x="7950594" y="1193800"/>
                  </a:lnTo>
                  <a:lnTo>
                    <a:pt x="8533422" y="1193800"/>
                  </a:lnTo>
                  <a:lnTo>
                    <a:pt x="8533422" y="1612900"/>
                  </a:lnTo>
                  <a:lnTo>
                    <a:pt x="8551824" y="1612900"/>
                  </a:lnTo>
                  <a:lnTo>
                    <a:pt x="8551824" y="1193800"/>
                  </a:lnTo>
                  <a:lnTo>
                    <a:pt x="9134665" y="1193800"/>
                  </a:lnTo>
                  <a:lnTo>
                    <a:pt x="9134665" y="1612900"/>
                  </a:lnTo>
                  <a:lnTo>
                    <a:pt x="9153055" y="1612900"/>
                  </a:lnTo>
                  <a:lnTo>
                    <a:pt x="9153055" y="1193800"/>
                  </a:lnTo>
                  <a:lnTo>
                    <a:pt x="9735896" y="1193800"/>
                  </a:lnTo>
                  <a:lnTo>
                    <a:pt x="9735896" y="1612900"/>
                  </a:lnTo>
                  <a:lnTo>
                    <a:pt x="9754298" y="1612900"/>
                  </a:lnTo>
                  <a:lnTo>
                    <a:pt x="9754298" y="1193800"/>
                  </a:lnTo>
                  <a:lnTo>
                    <a:pt x="18287988" y="1193800"/>
                  </a:lnTo>
                  <a:lnTo>
                    <a:pt x="18287988" y="1181100"/>
                  </a:lnTo>
                  <a:lnTo>
                    <a:pt x="18171732" y="1181100"/>
                  </a:lnTo>
                  <a:lnTo>
                    <a:pt x="18171732" y="596900"/>
                  </a:lnTo>
                  <a:lnTo>
                    <a:pt x="18287988" y="596900"/>
                  </a:lnTo>
                  <a:lnTo>
                    <a:pt x="18287988" y="58420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35896" y="9855199"/>
              <a:ext cx="8435975" cy="419100"/>
            </a:xfrm>
            <a:custGeom>
              <a:avLst/>
              <a:gdLst/>
              <a:ahLst/>
              <a:cxnLst/>
              <a:rect l="l" t="t" r="r" b="b"/>
              <a:pathLst>
                <a:path w="8435975" h="419100">
                  <a:moveTo>
                    <a:pt x="18402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8402" y="419100"/>
                  </a:lnTo>
                  <a:lnTo>
                    <a:pt x="18402" y="0"/>
                  </a:lnTo>
                  <a:close/>
                </a:path>
                <a:path w="8435975" h="419100">
                  <a:moveTo>
                    <a:pt x="619645" y="0"/>
                  </a:moveTo>
                  <a:lnTo>
                    <a:pt x="601256" y="0"/>
                  </a:lnTo>
                  <a:lnTo>
                    <a:pt x="601256" y="419100"/>
                  </a:lnTo>
                  <a:lnTo>
                    <a:pt x="619645" y="419100"/>
                  </a:lnTo>
                  <a:lnTo>
                    <a:pt x="619645" y="0"/>
                  </a:lnTo>
                  <a:close/>
                </a:path>
                <a:path w="8435975" h="419100">
                  <a:moveTo>
                    <a:pt x="1220889" y="0"/>
                  </a:moveTo>
                  <a:lnTo>
                    <a:pt x="1202486" y="0"/>
                  </a:lnTo>
                  <a:lnTo>
                    <a:pt x="1202486" y="419100"/>
                  </a:lnTo>
                  <a:lnTo>
                    <a:pt x="1220889" y="419100"/>
                  </a:lnTo>
                  <a:lnTo>
                    <a:pt x="1220889" y="0"/>
                  </a:lnTo>
                  <a:close/>
                </a:path>
                <a:path w="8435975" h="419100">
                  <a:moveTo>
                    <a:pt x="1822119" y="0"/>
                  </a:moveTo>
                  <a:lnTo>
                    <a:pt x="1803730" y="0"/>
                  </a:lnTo>
                  <a:lnTo>
                    <a:pt x="1803730" y="419100"/>
                  </a:lnTo>
                  <a:lnTo>
                    <a:pt x="1822119" y="419100"/>
                  </a:lnTo>
                  <a:lnTo>
                    <a:pt x="1822119" y="0"/>
                  </a:lnTo>
                  <a:close/>
                </a:path>
                <a:path w="8435975" h="419100">
                  <a:moveTo>
                    <a:pt x="2423350" y="0"/>
                  </a:moveTo>
                  <a:lnTo>
                    <a:pt x="2404961" y="0"/>
                  </a:lnTo>
                  <a:lnTo>
                    <a:pt x="2404961" y="419100"/>
                  </a:lnTo>
                  <a:lnTo>
                    <a:pt x="2423350" y="419100"/>
                  </a:lnTo>
                  <a:lnTo>
                    <a:pt x="2423350" y="0"/>
                  </a:lnTo>
                  <a:close/>
                </a:path>
                <a:path w="8435975" h="419100">
                  <a:moveTo>
                    <a:pt x="3024594" y="0"/>
                  </a:moveTo>
                  <a:lnTo>
                    <a:pt x="3006191" y="0"/>
                  </a:lnTo>
                  <a:lnTo>
                    <a:pt x="3006191" y="419100"/>
                  </a:lnTo>
                  <a:lnTo>
                    <a:pt x="3024594" y="419100"/>
                  </a:lnTo>
                  <a:lnTo>
                    <a:pt x="3024594" y="0"/>
                  </a:lnTo>
                  <a:close/>
                </a:path>
                <a:path w="8435975" h="419100">
                  <a:moveTo>
                    <a:pt x="3625850" y="0"/>
                  </a:moveTo>
                  <a:lnTo>
                    <a:pt x="3607447" y="0"/>
                  </a:lnTo>
                  <a:lnTo>
                    <a:pt x="3607447" y="419100"/>
                  </a:lnTo>
                  <a:lnTo>
                    <a:pt x="3625850" y="419100"/>
                  </a:lnTo>
                  <a:lnTo>
                    <a:pt x="3625850" y="0"/>
                  </a:lnTo>
                  <a:close/>
                </a:path>
                <a:path w="8435975" h="419100">
                  <a:moveTo>
                    <a:pt x="4227080" y="0"/>
                  </a:moveTo>
                  <a:lnTo>
                    <a:pt x="4208678" y="0"/>
                  </a:lnTo>
                  <a:lnTo>
                    <a:pt x="4208678" y="419100"/>
                  </a:lnTo>
                  <a:lnTo>
                    <a:pt x="4227080" y="419100"/>
                  </a:lnTo>
                  <a:lnTo>
                    <a:pt x="4227080" y="0"/>
                  </a:lnTo>
                  <a:close/>
                </a:path>
                <a:path w="8435975" h="419100">
                  <a:moveTo>
                    <a:pt x="4828311" y="0"/>
                  </a:moveTo>
                  <a:lnTo>
                    <a:pt x="4809922" y="0"/>
                  </a:lnTo>
                  <a:lnTo>
                    <a:pt x="4809922" y="419100"/>
                  </a:lnTo>
                  <a:lnTo>
                    <a:pt x="4828311" y="419100"/>
                  </a:lnTo>
                  <a:lnTo>
                    <a:pt x="4828311" y="0"/>
                  </a:lnTo>
                  <a:close/>
                </a:path>
                <a:path w="8435975" h="419100">
                  <a:moveTo>
                    <a:pt x="5429555" y="0"/>
                  </a:moveTo>
                  <a:lnTo>
                    <a:pt x="5411152" y="0"/>
                  </a:lnTo>
                  <a:lnTo>
                    <a:pt x="5411152" y="419100"/>
                  </a:lnTo>
                  <a:lnTo>
                    <a:pt x="5429555" y="419100"/>
                  </a:lnTo>
                  <a:lnTo>
                    <a:pt x="5429555" y="0"/>
                  </a:lnTo>
                  <a:close/>
                </a:path>
                <a:path w="8435975" h="419100">
                  <a:moveTo>
                    <a:pt x="6030785" y="0"/>
                  </a:moveTo>
                  <a:lnTo>
                    <a:pt x="6012396" y="0"/>
                  </a:lnTo>
                  <a:lnTo>
                    <a:pt x="6012396" y="419100"/>
                  </a:lnTo>
                  <a:lnTo>
                    <a:pt x="6030785" y="419100"/>
                  </a:lnTo>
                  <a:lnTo>
                    <a:pt x="6030785" y="0"/>
                  </a:lnTo>
                  <a:close/>
                </a:path>
                <a:path w="8435975" h="419100">
                  <a:moveTo>
                    <a:pt x="6632041" y="0"/>
                  </a:moveTo>
                  <a:lnTo>
                    <a:pt x="6613639" y="0"/>
                  </a:lnTo>
                  <a:lnTo>
                    <a:pt x="6613639" y="419100"/>
                  </a:lnTo>
                  <a:lnTo>
                    <a:pt x="6632041" y="419100"/>
                  </a:lnTo>
                  <a:lnTo>
                    <a:pt x="6632041" y="0"/>
                  </a:lnTo>
                  <a:close/>
                </a:path>
                <a:path w="8435975" h="419100">
                  <a:moveTo>
                    <a:pt x="7233272" y="0"/>
                  </a:moveTo>
                  <a:lnTo>
                    <a:pt x="7214883" y="0"/>
                  </a:lnTo>
                  <a:lnTo>
                    <a:pt x="7214883" y="419100"/>
                  </a:lnTo>
                  <a:lnTo>
                    <a:pt x="7233272" y="419100"/>
                  </a:lnTo>
                  <a:lnTo>
                    <a:pt x="7233272" y="0"/>
                  </a:lnTo>
                  <a:close/>
                </a:path>
                <a:path w="8435975" h="419100">
                  <a:moveTo>
                    <a:pt x="7834516" y="0"/>
                  </a:moveTo>
                  <a:lnTo>
                    <a:pt x="7816113" y="0"/>
                  </a:lnTo>
                  <a:lnTo>
                    <a:pt x="7816113" y="419100"/>
                  </a:lnTo>
                  <a:lnTo>
                    <a:pt x="7834516" y="419100"/>
                  </a:lnTo>
                  <a:lnTo>
                    <a:pt x="7834516" y="0"/>
                  </a:lnTo>
                  <a:close/>
                </a:path>
                <a:path w="8435975" h="419100">
                  <a:moveTo>
                    <a:pt x="8435835" y="0"/>
                  </a:moveTo>
                  <a:lnTo>
                    <a:pt x="8417344" y="0"/>
                  </a:lnTo>
                  <a:lnTo>
                    <a:pt x="8417344" y="419100"/>
                  </a:lnTo>
                  <a:lnTo>
                    <a:pt x="8435835" y="419100"/>
                  </a:lnTo>
                  <a:lnTo>
                    <a:pt x="8435835" y="0"/>
                  </a:lnTo>
                  <a:close/>
                </a:path>
              </a:pathLst>
            </a:custGeom>
            <a:solidFill>
              <a:srgbClr val="FEFE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0911" y="2631721"/>
              <a:ext cx="1575590" cy="2233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26645" y="2217419"/>
              <a:ext cx="1078230" cy="1415415"/>
            </a:xfrm>
            <a:custGeom>
              <a:avLst/>
              <a:gdLst/>
              <a:ahLst/>
              <a:cxnLst/>
              <a:rect l="l" t="t" r="r" b="b"/>
              <a:pathLst>
                <a:path w="1078229" h="1415414">
                  <a:moveTo>
                    <a:pt x="840934" y="1414132"/>
                  </a:moveTo>
                  <a:lnTo>
                    <a:pt x="801820" y="1401426"/>
                  </a:lnTo>
                  <a:lnTo>
                    <a:pt x="766435" y="1375986"/>
                  </a:lnTo>
                  <a:lnTo>
                    <a:pt x="723325" y="1331912"/>
                  </a:lnTo>
                  <a:lnTo>
                    <a:pt x="688852" y="1292587"/>
                  </a:lnTo>
                  <a:lnTo>
                    <a:pt x="656251" y="1251737"/>
                  </a:lnTo>
                  <a:lnTo>
                    <a:pt x="625558" y="1209440"/>
                  </a:lnTo>
                  <a:lnTo>
                    <a:pt x="596811" y="1165774"/>
                  </a:lnTo>
                  <a:lnTo>
                    <a:pt x="570046" y="1120817"/>
                  </a:lnTo>
                  <a:lnTo>
                    <a:pt x="545299" y="1074647"/>
                  </a:lnTo>
                  <a:lnTo>
                    <a:pt x="521710" y="1031681"/>
                  </a:lnTo>
                  <a:lnTo>
                    <a:pt x="493393" y="987410"/>
                  </a:lnTo>
                  <a:lnTo>
                    <a:pt x="460228" y="943451"/>
                  </a:lnTo>
                  <a:lnTo>
                    <a:pt x="422093" y="901422"/>
                  </a:lnTo>
                  <a:lnTo>
                    <a:pt x="365811" y="861754"/>
                  </a:lnTo>
                  <a:lnTo>
                    <a:pt x="305291" y="840035"/>
                  </a:lnTo>
                  <a:lnTo>
                    <a:pt x="254693" y="823760"/>
                  </a:lnTo>
                  <a:lnTo>
                    <a:pt x="206896" y="801257"/>
                  </a:lnTo>
                  <a:lnTo>
                    <a:pt x="162559" y="772576"/>
                  </a:lnTo>
                  <a:lnTo>
                    <a:pt x="122340" y="737769"/>
                  </a:lnTo>
                  <a:lnTo>
                    <a:pt x="81336" y="691882"/>
                  </a:lnTo>
                  <a:lnTo>
                    <a:pt x="52774" y="649375"/>
                  </a:lnTo>
                  <a:lnTo>
                    <a:pt x="30186" y="603904"/>
                  </a:lnTo>
                  <a:lnTo>
                    <a:pt x="13745" y="556088"/>
                  </a:lnTo>
                  <a:lnTo>
                    <a:pt x="3625" y="506544"/>
                  </a:lnTo>
                  <a:lnTo>
                    <a:pt x="0" y="455892"/>
                  </a:lnTo>
                  <a:lnTo>
                    <a:pt x="3041" y="404750"/>
                  </a:lnTo>
                  <a:lnTo>
                    <a:pt x="12923" y="353736"/>
                  </a:lnTo>
                  <a:lnTo>
                    <a:pt x="78400" y="105045"/>
                  </a:lnTo>
                  <a:lnTo>
                    <a:pt x="96239" y="64016"/>
                  </a:lnTo>
                  <a:lnTo>
                    <a:pt x="123988" y="32334"/>
                  </a:lnTo>
                  <a:lnTo>
                    <a:pt x="158896" y="10747"/>
                  </a:lnTo>
                  <a:lnTo>
                    <a:pt x="198212" y="0"/>
                  </a:lnTo>
                  <a:lnTo>
                    <a:pt x="239187" y="840"/>
                  </a:lnTo>
                  <a:lnTo>
                    <a:pt x="279069" y="14014"/>
                  </a:lnTo>
                  <a:lnTo>
                    <a:pt x="315108" y="40268"/>
                  </a:lnTo>
                  <a:lnTo>
                    <a:pt x="962218" y="681887"/>
                  </a:lnTo>
                  <a:lnTo>
                    <a:pt x="996581" y="720811"/>
                  </a:lnTo>
                  <a:lnTo>
                    <a:pt x="1025144" y="763318"/>
                  </a:lnTo>
                  <a:lnTo>
                    <a:pt x="1047732" y="808789"/>
                  </a:lnTo>
                  <a:lnTo>
                    <a:pt x="1064173" y="856605"/>
                  </a:lnTo>
                  <a:lnTo>
                    <a:pt x="1074293" y="906149"/>
                  </a:lnTo>
                  <a:lnTo>
                    <a:pt x="1077918" y="956801"/>
                  </a:lnTo>
                  <a:lnTo>
                    <a:pt x="1074877" y="1007943"/>
                  </a:lnTo>
                  <a:lnTo>
                    <a:pt x="1064995" y="1058957"/>
                  </a:lnTo>
                  <a:lnTo>
                    <a:pt x="998234" y="1312524"/>
                  </a:lnTo>
                  <a:lnTo>
                    <a:pt x="980849" y="1352400"/>
                  </a:lnTo>
                  <a:lnTo>
                    <a:pt x="953735" y="1383238"/>
                  </a:lnTo>
                  <a:lnTo>
                    <a:pt x="919583" y="1404299"/>
                  </a:lnTo>
                  <a:lnTo>
                    <a:pt x="881086" y="1414843"/>
                  </a:lnTo>
                  <a:lnTo>
                    <a:pt x="840934" y="1414132"/>
                  </a:lnTo>
                  <a:close/>
                </a:path>
              </a:pathLst>
            </a:custGeom>
            <a:solidFill>
              <a:srgbClr val="DD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02894" y="2292982"/>
              <a:ext cx="925830" cy="1264920"/>
            </a:xfrm>
            <a:custGeom>
              <a:avLst/>
              <a:gdLst/>
              <a:ahLst/>
              <a:cxnLst/>
              <a:rect l="l" t="t" r="r" b="b"/>
              <a:pathLst>
                <a:path w="925829" h="1264920">
                  <a:moveTo>
                    <a:pt x="772449" y="1262769"/>
                  </a:moveTo>
                  <a:lnTo>
                    <a:pt x="737418" y="1239858"/>
                  </a:lnTo>
                  <a:lnTo>
                    <a:pt x="703841" y="1205090"/>
                  </a:lnTo>
                  <a:lnTo>
                    <a:pt x="671865" y="1168658"/>
                  </a:lnTo>
                  <a:lnTo>
                    <a:pt x="641516" y="1130636"/>
                  </a:lnTo>
                  <a:lnTo>
                    <a:pt x="612820" y="1091099"/>
                  </a:lnTo>
                  <a:lnTo>
                    <a:pt x="585803" y="1050123"/>
                  </a:lnTo>
                  <a:lnTo>
                    <a:pt x="560490" y="1007783"/>
                  </a:lnTo>
                  <a:lnTo>
                    <a:pt x="536908" y="964155"/>
                  </a:lnTo>
                  <a:lnTo>
                    <a:pt x="512816" y="919956"/>
                  </a:lnTo>
                  <a:lnTo>
                    <a:pt x="486980" y="878582"/>
                  </a:lnTo>
                  <a:lnTo>
                    <a:pt x="459486" y="840058"/>
                  </a:lnTo>
                  <a:lnTo>
                    <a:pt x="430422" y="804405"/>
                  </a:lnTo>
                  <a:lnTo>
                    <a:pt x="399877" y="771647"/>
                  </a:lnTo>
                  <a:lnTo>
                    <a:pt x="369373" y="745549"/>
                  </a:lnTo>
                  <a:lnTo>
                    <a:pt x="334548" y="723324"/>
                  </a:lnTo>
                  <a:lnTo>
                    <a:pt x="295489" y="705117"/>
                  </a:lnTo>
                  <a:lnTo>
                    <a:pt x="252278" y="691072"/>
                  </a:lnTo>
                  <a:lnTo>
                    <a:pt x="244354" y="688985"/>
                  </a:lnTo>
                  <a:lnTo>
                    <a:pt x="203524" y="675455"/>
                  </a:lnTo>
                  <a:lnTo>
                    <a:pt x="165461" y="657215"/>
                  </a:lnTo>
                  <a:lnTo>
                    <a:pt x="130635" y="634572"/>
                  </a:lnTo>
                  <a:lnTo>
                    <a:pt x="99515" y="607833"/>
                  </a:lnTo>
                  <a:lnTo>
                    <a:pt x="61725" y="564859"/>
                  </a:lnTo>
                  <a:lnTo>
                    <a:pt x="36639" y="525039"/>
                  </a:lnTo>
                  <a:lnTo>
                    <a:pt x="17842" y="482212"/>
                  </a:lnTo>
                  <a:lnTo>
                    <a:pt x="5554" y="437177"/>
                  </a:lnTo>
                  <a:lnTo>
                    <a:pt x="0" y="390734"/>
                  </a:lnTo>
                  <a:lnTo>
                    <a:pt x="1400" y="343682"/>
                  </a:lnTo>
                  <a:lnTo>
                    <a:pt x="9980" y="296821"/>
                  </a:lnTo>
                  <a:lnTo>
                    <a:pt x="75296" y="48740"/>
                  </a:lnTo>
                  <a:lnTo>
                    <a:pt x="108205" y="7298"/>
                  </a:lnTo>
                  <a:lnTo>
                    <a:pt x="132124" y="0"/>
                  </a:lnTo>
                  <a:lnTo>
                    <a:pt x="156148" y="1589"/>
                  </a:lnTo>
                  <a:lnTo>
                    <a:pt x="832707" y="660086"/>
                  </a:lnTo>
                  <a:lnTo>
                    <a:pt x="863857" y="696098"/>
                  </a:lnTo>
                  <a:lnTo>
                    <a:pt x="888942" y="735917"/>
                  </a:lnTo>
                  <a:lnTo>
                    <a:pt x="907740" y="778744"/>
                  </a:lnTo>
                  <a:lnTo>
                    <a:pt x="920027" y="823779"/>
                  </a:lnTo>
                  <a:lnTo>
                    <a:pt x="925582" y="870223"/>
                  </a:lnTo>
                  <a:lnTo>
                    <a:pt x="924181" y="917275"/>
                  </a:lnTo>
                  <a:lnTo>
                    <a:pt x="915602" y="964136"/>
                  </a:lnTo>
                  <a:lnTo>
                    <a:pt x="848841" y="1217703"/>
                  </a:lnTo>
                  <a:lnTo>
                    <a:pt x="818114" y="1257356"/>
                  </a:lnTo>
                  <a:lnTo>
                    <a:pt x="795415" y="1264314"/>
                  </a:lnTo>
                  <a:lnTo>
                    <a:pt x="772449" y="1262769"/>
                  </a:lnTo>
                  <a:close/>
                </a:path>
              </a:pathLst>
            </a:custGeom>
            <a:solidFill>
              <a:srgbClr val="A06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9202" y="2043429"/>
              <a:ext cx="1969770" cy="1571625"/>
            </a:xfrm>
            <a:custGeom>
              <a:avLst/>
              <a:gdLst/>
              <a:ahLst/>
              <a:cxnLst/>
              <a:rect l="l" t="t" r="r" b="b"/>
              <a:pathLst>
                <a:path w="1969770" h="1571625">
                  <a:moveTo>
                    <a:pt x="1969300" y="770305"/>
                  </a:moveTo>
                  <a:lnTo>
                    <a:pt x="1921256" y="638378"/>
                  </a:lnTo>
                  <a:lnTo>
                    <a:pt x="1448549" y="171081"/>
                  </a:lnTo>
                  <a:lnTo>
                    <a:pt x="1283855" y="63842"/>
                  </a:lnTo>
                  <a:lnTo>
                    <a:pt x="1126921" y="8839"/>
                  </a:lnTo>
                  <a:lnTo>
                    <a:pt x="944791" y="0"/>
                  </a:lnTo>
                  <a:lnTo>
                    <a:pt x="704253" y="56730"/>
                  </a:lnTo>
                  <a:lnTo>
                    <a:pt x="704253" y="145173"/>
                  </a:lnTo>
                  <a:lnTo>
                    <a:pt x="693902" y="123609"/>
                  </a:lnTo>
                  <a:lnTo>
                    <a:pt x="677341" y="71653"/>
                  </a:lnTo>
                  <a:lnTo>
                    <a:pt x="704253" y="145173"/>
                  </a:lnTo>
                  <a:lnTo>
                    <a:pt x="704253" y="56730"/>
                  </a:lnTo>
                  <a:lnTo>
                    <a:pt x="674801" y="63665"/>
                  </a:lnTo>
                  <a:lnTo>
                    <a:pt x="665353" y="33972"/>
                  </a:lnTo>
                  <a:lnTo>
                    <a:pt x="608672" y="19050"/>
                  </a:lnTo>
                  <a:lnTo>
                    <a:pt x="415531" y="71831"/>
                  </a:lnTo>
                  <a:lnTo>
                    <a:pt x="421106" y="77724"/>
                  </a:lnTo>
                  <a:lnTo>
                    <a:pt x="372922" y="67779"/>
                  </a:lnTo>
                  <a:lnTo>
                    <a:pt x="0" y="169697"/>
                  </a:lnTo>
                  <a:lnTo>
                    <a:pt x="828992" y="999337"/>
                  </a:lnTo>
                  <a:lnTo>
                    <a:pt x="857872" y="1159459"/>
                  </a:lnTo>
                  <a:lnTo>
                    <a:pt x="781037" y="1473593"/>
                  </a:lnTo>
                  <a:lnTo>
                    <a:pt x="727989" y="1571078"/>
                  </a:lnTo>
                  <a:lnTo>
                    <a:pt x="1091425" y="1470583"/>
                  </a:lnTo>
                  <a:lnTo>
                    <a:pt x="1132801" y="1427314"/>
                  </a:lnTo>
                  <a:lnTo>
                    <a:pt x="1135862" y="1437957"/>
                  </a:lnTo>
                  <a:lnTo>
                    <a:pt x="1352740" y="1381645"/>
                  </a:lnTo>
                  <a:lnTo>
                    <a:pt x="1404950" y="1326959"/>
                  </a:lnTo>
                  <a:lnTo>
                    <a:pt x="1445323" y="1178547"/>
                  </a:lnTo>
                  <a:lnTo>
                    <a:pt x="1492021" y="1001179"/>
                  </a:lnTo>
                  <a:lnTo>
                    <a:pt x="1513598" y="852385"/>
                  </a:lnTo>
                  <a:lnTo>
                    <a:pt x="1448650" y="715352"/>
                  </a:lnTo>
                  <a:lnTo>
                    <a:pt x="1309738" y="636422"/>
                  </a:lnTo>
                  <a:lnTo>
                    <a:pt x="1054252" y="539813"/>
                  </a:lnTo>
                  <a:lnTo>
                    <a:pt x="910475" y="434835"/>
                  </a:lnTo>
                  <a:lnTo>
                    <a:pt x="783158" y="309410"/>
                  </a:lnTo>
                  <a:lnTo>
                    <a:pt x="749376" y="239102"/>
                  </a:lnTo>
                  <a:lnTo>
                    <a:pt x="912431" y="192227"/>
                  </a:lnTo>
                  <a:lnTo>
                    <a:pt x="1031328" y="183769"/>
                  </a:lnTo>
                  <a:lnTo>
                    <a:pt x="1175537" y="217830"/>
                  </a:lnTo>
                  <a:lnTo>
                    <a:pt x="1283931" y="278955"/>
                  </a:lnTo>
                  <a:lnTo>
                    <a:pt x="1873783" y="865746"/>
                  </a:lnTo>
                  <a:lnTo>
                    <a:pt x="1900656" y="929525"/>
                  </a:lnTo>
                  <a:lnTo>
                    <a:pt x="1940026" y="898829"/>
                  </a:lnTo>
                  <a:lnTo>
                    <a:pt x="1969300" y="770305"/>
                  </a:lnTo>
                  <a:close/>
                </a:path>
              </a:pathLst>
            </a:custGeom>
            <a:solidFill>
              <a:srgbClr val="DD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14415" y="2021752"/>
              <a:ext cx="2215515" cy="1624965"/>
            </a:xfrm>
            <a:custGeom>
              <a:avLst/>
              <a:gdLst/>
              <a:ahLst/>
              <a:cxnLst/>
              <a:rect l="l" t="t" r="r" b="b"/>
              <a:pathLst>
                <a:path w="2215515" h="1624964">
                  <a:moveTo>
                    <a:pt x="982413" y="71619"/>
                  </a:moveTo>
                  <a:lnTo>
                    <a:pt x="921053" y="55464"/>
                  </a:lnTo>
                  <a:lnTo>
                    <a:pt x="1069675" y="15798"/>
                  </a:lnTo>
                  <a:lnTo>
                    <a:pt x="1118092" y="2279"/>
                  </a:lnTo>
                  <a:lnTo>
                    <a:pt x="1164491" y="1363"/>
                  </a:lnTo>
                  <a:lnTo>
                    <a:pt x="1308954" y="0"/>
                  </a:lnTo>
                  <a:lnTo>
                    <a:pt x="1493364" y="48552"/>
                  </a:lnTo>
                  <a:lnTo>
                    <a:pt x="1577482" y="96965"/>
                  </a:lnTo>
                  <a:lnTo>
                    <a:pt x="1324602" y="30385"/>
                  </a:lnTo>
                  <a:lnTo>
                    <a:pt x="1176230" y="30719"/>
                  </a:lnTo>
                  <a:lnTo>
                    <a:pt x="1125368" y="43593"/>
                  </a:lnTo>
                  <a:lnTo>
                    <a:pt x="1079056" y="44533"/>
                  </a:lnTo>
                  <a:lnTo>
                    <a:pt x="982413" y="71619"/>
                  </a:lnTo>
                  <a:close/>
                </a:path>
                <a:path w="2215515" h="1624964">
                  <a:moveTo>
                    <a:pt x="2190410" y="928114"/>
                  </a:moveTo>
                  <a:lnTo>
                    <a:pt x="2146523" y="916559"/>
                  </a:lnTo>
                  <a:lnTo>
                    <a:pt x="2155452" y="905777"/>
                  </a:lnTo>
                  <a:lnTo>
                    <a:pt x="2162895" y="894604"/>
                  </a:lnTo>
                  <a:lnTo>
                    <a:pt x="2171972" y="870728"/>
                  </a:lnTo>
                  <a:lnTo>
                    <a:pt x="2176101" y="858682"/>
                  </a:lnTo>
                  <a:lnTo>
                    <a:pt x="2185497" y="795492"/>
                  </a:lnTo>
                  <a:lnTo>
                    <a:pt x="2178916" y="741228"/>
                  </a:lnTo>
                  <a:lnTo>
                    <a:pt x="2157559" y="696207"/>
                  </a:lnTo>
                  <a:lnTo>
                    <a:pt x="1672744" y="200843"/>
                  </a:lnTo>
                  <a:lnTo>
                    <a:pt x="1633030" y="177254"/>
                  </a:lnTo>
                  <a:lnTo>
                    <a:pt x="1595210" y="141031"/>
                  </a:lnTo>
                  <a:lnTo>
                    <a:pt x="1466434" y="67728"/>
                  </a:lnTo>
                  <a:lnTo>
                    <a:pt x="1577482" y="96965"/>
                  </a:lnTo>
                  <a:lnTo>
                    <a:pt x="1658358" y="144524"/>
                  </a:lnTo>
                  <a:lnTo>
                    <a:pt x="1693840" y="180132"/>
                  </a:lnTo>
                  <a:lnTo>
                    <a:pt x="2146955" y="627751"/>
                  </a:lnTo>
                  <a:lnTo>
                    <a:pt x="2174680" y="674449"/>
                  </a:lnTo>
                  <a:lnTo>
                    <a:pt x="2198909" y="707094"/>
                  </a:lnTo>
                  <a:lnTo>
                    <a:pt x="2212590" y="750094"/>
                  </a:lnTo>
                  <a:lnTo>
                    <a:pt x="2215138" y="803296"/>
                  </a:lnTo>
                  <a:lnTo>
                    <a:pt x="2212435" y="841983"/>
                  </a:lnTo>
                  <a:lnTo>
                    <a:pt x="2209811" y="854425"/>
                  </a:lnTo>
                  <a:lnTo>
                    <a:pt x="2190410" y="928114"/>
                  </a:lnTo>
                  <a:close/>
                </a:path>
                <a:path w="2215515" h="1624964">
                  <a:moveTo>
                    <a:pt x="882200" y="32102"/>
                  </a:moveTo>
                  <a:lnTo>
                    <a:pt x="855085" y="24963"/>
                  </a:lnTo>
                  <a:lnTo>
                    <a:pt x="869614" y="15655"/>
                  </a:lnTo>
                  <a:lnTo>
                    <a:pt x="882200" y="32102"/>
                  </a:lnTo>
                  <a:close/>
                </a:path>
                <a:path w="2215515" h="1624964">
                  <a:moveTo>
                    <a:pt x="696052" y="88154"/>
                  </a:moveTo>
                  <a:lnTo>
                    <a:pt x="644241" y="74513"/>
                  </a:lnTo>
                  <a:lnTo>
                    <a:pt x="823713" y="16703"/>
                  </a:lnTo>
                  <a:lnTo>
                    <a:pt x="897390" y="36101"/>
                  </a:lnTo>
                  <a:lnTo>
                    <a:pt x="908319" y="52111"/>
                  </a:lnTo>
                  <a:lnTo>
                    <a:pt x="982413" y="71619"/>
                  </a:lnTo>
                  <a:lnTo>
                    <a:pt x="958252" y="78391"/>
                  </a:lnTo>
                  <a:lnTo>
                    <a:pt x="839608" y="47154"/>
                  </a:lnTo>
                  <a:lnTo>
                    <a:pt x="829860" y="57720"/>
                  </a:lnTo>
                  <a:lnTo>
                    <a:pt x="696052" y="88154"/>
                  </a:lnTo>
                  <a:close/>
                </a:path>
                <a:path w="2215515" h="1624964">
                  <a:moveTo>
                    <a:pt x="1739851" y="1032745"/>
                  </a:moveTo>
                  <a:lnTo>
                    <a:pt x="1487503" y="966306"/>
                  </a:lnTo>
                  <a:lnTo>
                    <a:pt x="1728909" y="898537"/>
                  </a:lnTo>
                  <a:lnTo>
                    <a:pt x="1724479" y="844839"/>
                  </a:lnTo>
                  <a:lnTo>
                    <a:pt x="1709764" y="801566"/>
                  </a:lnTo>
                  <a:lnTo>
                    <a:pt x="1684589" y="768672"/>
                  </a:lnTo>
                  <a:lnTo>
                    <a:pt x="1652011" y="733830"/>
                  </a:lnTo>
                  <a:lnTo>
                    <a:pt x="1611856" y="696992"/>
                  </a:lnTo>
                  <a:lnTo>
                    <a:pt x="1557531" y="682689"/>
                  </a:lnTo>
                  <a:lnTo>
                    <a:pt x="1529974" y="662300"/>
                  </a:lnTo>
                  <a:lnTo>
                    <a:pt x="1423896" y="634371"/>
                  </a:lnTo>
                  <a:lnTo>
                    <a:pt x="1386945" y="611510"/>
                  </a:lnTo>
                  <a:lnTo>
                    <a:pt x="1344266" y="600273"/>
                  </a:lnTo>
                  <a:lnTo>
                    <a:pt x="1302313" y="576094"/>
                  </a:lnTo>
                  <a:lnTo>
                    <a:pt x="1257835" y="551251"/>
                  </a:lnTo>
                  <a:lnTo>
                    <a:pt x="1210820" y="525740"/>
                  </a:lnTo>
                  <a:lnTo>
                    <a:pt x="1164485" y="487275"/>
                  </a:lnTo>
                  <a:lnTo>
                    <a:pt x="1115583" y="448134"/>
                  </a:lnTo>
                  <a:lnTo>
                    <a:pt x="1064100" y="408314"/>
                  </a:lnTo>
                  <a:lnTo>
                    <a:pt x="1027099" y="359173"/>
                  </a:lnTo>
                  <a:lnTo>
                    <a:pt x="994480" y="311187"/>
                  </a:lnTo>
                  <a:lnTo>
                    <a:pt x="966372" y="264388"/>
                  </a:lnTo>
                  <a:lnTo>
                    <a:pt x="942902" y="218810"/>
                  </a:lnTo>
                  <a:lnTo>
                    <a:pt x="924197" y="174487"/>
                  </a:lnTo>
                  <a:lnTo>
                    <a:pt x="910387" y="131453"/>
                  </a:lnTo>
                  <a:lnTo>
                    <a:pt x="901599" y="89741"/>
                  </a:lnTo>
                  <a:lnTo>
                    <a:pt x="896033" y="75142"/>
                  </a:lnTo>
                  <a:lnTo>
                    <a:pt x="884718" y="72163"/>
                  </a:lnTo>
                  <a:lnTo>
                    <a:pt x="874809" y="56421"/>
                  </a:lnTo>
                  <a:lnTo>
                    <a:pt x="958252" y="78391"/>
                  </a:lnTo>
                  <a:lnTo>
                    <a:pt x="934091" y="85162"/>
                  </a:lnTo>
                  <a:lnTo>
                    <a:pt x="940390" y="126219"/>
                  </a:lnTo>
                  <a:lnTo>
                    <a:pt x="953581" y="155958"/>
                  </a:lnTo>
                  <a:lnTo>
                    <a:pt x="967195" y="198941"/>
                  </a:lnTo>
                  <a:lnTo>
                    <a:pt x="987700" y="230605"/>
                  </a:lnTo>
                  <a:lnTo>
                    <a:pt x="1051945" y="247520"/>
                  </a:lnTo>
                  <a:lnTo>
                    <a:pt x="1001347" y="260464"/>
                  </a:lnTo>
                  <a:lnTo>
                    <a:pt x="1019662" y="291551"/>
                  </a:lnTo>
                  <a:lnTo>
                    <a:pt x="1039919" y="323150"/>
                  </a:lnTo>
                  <a:lnTo>
                    <a:pt x="1062005" y="355231"/>
                  </a:lnTo>
                  <a:lnTo>
                    <a:pt x="1085805" y="387763"/>
                  </a:lnTo>
                  <a:lnTo>
                    <a:pt x="1135366" y="427077"/>
                  </a:lnTo>
                  <a:lnTo>
                    <a:pt x="1182509" y="465755"/>
                  </a:lnTo>
                  <a:lnTo>
                    <a:pt x="1227232" y="503795"/>
                  </a:lnTo>
                  <a:lnTo>
                    <a:pt x="1272763" y="528916"/>
                  </a:lnTo>
                  <a:lnTo>
                    <a:pt x="1315866" y="553397"/>
                  </a:lnTo>
                  <a:lnTo>
                    <a:pt x="1356536" y="577238"/>
                  </a:lnTo>
                  <a:lnTo>
                    <a:pt x="1437034" y="598432"/>
                  </a:lnTo>
                  <a:lnTo>
                    <a:pt x="1470387" y="620346"/>
                  </a:lnTo>
                  <a:lnTo>
                    <a:pt x="1600357" y="654565"/>
                  </a:lnTo>
                  <a:lnTo>
                    <a:pt x="1625028" y="674194"/>
                  </a:lnTo>
                  <a:lnTo>
                    <a:pt x="1663542" y="697467"/>
                  </a:lnTo>
                  <a:lnTo>
                    <a:pt x="1693750" y="731686"/>
                  </a:lnTo>
                  <a:lnTo>
                    <a:pt x="1718916" y="764577"/>
                  </a:lnTo>
                  <a:lnTo>
                    <a:pt x="1751009" y="838691"/>
                  </a:lnTo>
                  <a:lnTo>
                    <a:pt x="1757997" y="879929"/>
                  </a:lnTo>
                  <a:lnTo>
                    <a:pt x="1756830" y="932153"/>
                  </a:lnTo>
                  <a:lnTo>
                    <a:pt x="1750771" y="983089"/>
                  </a:lnTo>
                  <a:lnTo>
                    <a:pt x="1739851" y="1032745"/>
                  </a:lnTo>
                  <a:close/>
                </a:path>
                <a:path w="2215515" h="1624964">
                  <a:moveTo>
                    <a:pt x="1051945" y="247520"/>
                  </a:moveTo>
                  <a:lnTo>
                    <a:pt x="987700" y="230605"/>
                  </a:lnTo>
                  <a:lnTo>
                    <a:pt x="1119679" y="199689"/>
                  </a:lnTo>
                  <a:lnTo>
                    <a:pt x="1167863" y="186110"/>
                  </a:lnTo>
                  <a:lnTo>
                    <a:pt x="1214422" y="185236"/>
                  </a:lnTo>
                  <a:lnTo>
                    <a:pt x="1310759" y="184334"/>
                  </a:lnTo>
                  <a:lnTo>
                    <a:pt x="1402239" y="208419"/>
                  </a:lnTo>
                  <a:lnTo>
                    <a:pt x="1485641" y="256644"/>
                  </a:lnTo>
                  <a:lnTo>
                    <a:pt x="1525734" y="280332"/>
                  </a:lnTo>
                  <a:lnTo>
                    <a:pt x="1275460" y="214439"/>
                  </a:lnTo>
                  <a:lnTo>
                    <a:pt x="1177614" y="214943"/>
                  </a:lnTo>
                  <a:lnTo>
                    <a:pt x="1127841" y="228104"/>
                  </a:lnTo>
                  <a:lnTo>
                    <a:pt x="1051945" y="247520"/>
                  </a:lnTo>
                  <a:close/>
                </a:path>
                <a:path w="2215515" h="1624964">
                  <a:moveTo>
                    <a:pt x="2086398" y="1176518"/>
                  </a:moveTo>
                  <a:lnTo>
                    <a:pt x="1726917" y="1081871"/>
                  </a:lnTo>
                  <a:lnTo>
                    <a:pt x="2032086" y="1004625"/>
                  </a:lnTo>
                  <a:lnTo>
                    <a:pt x="2059344" y="985536"/>
                  </a:lnTo>
                  <a:lnTo>
                    <a:pt x="2081026" y="978111"/>
                  </a:lnTo>
                  <a:lnTo>
                    <a:pt x="2100307" y="970055"/>
                  </a:lnTo>
                  <a:lnTo>
                    <a:pt x="2120365" y="949070"/>
                  </a:lnTo>
                  <a:lnTo>
                    <a:pt x="2112708" y="920789"/>
                  </a:lnTo>
                  <a:lnTo>
                    <a:pt x="2099360" y="904142"/>
                  </a:lnTo>
                  <a:lnTo>
                    <a:pt x="2083841" y="886923"/>
                  </a:lnTo>
                  <a:lnTo>
                    <a:pt x="2069670" y="856926"/>
                  </a:lnTo>
                  <a:lnTo>
                    <a:pt x="1501829" y="300304"/>
                  </a:lnTo>
                  <a:lnTo>
                    <a:pt x="1416918" y="251683"/>
                  </a:lnTo>
                  <a:lnTo>
                    <a:pt x="1525734" y="280332"/>
                  </a:lnTo>
                  <a:lnTo>
                    <a:pt x="1560983" y="315879"/>
                  </a:lnTo>
                  <a:lnTo>
                    <a:pt x="2092594" y="836696"/>
                  </a:lnTo>
                  <a:lnTo>
                    <a:pt x="2109313" y="854231"/>
                  </a:lnTo>
                  <a:lnTo>
                    <a:pt x="2121371" y="883671"/>
                  </a:lnTo>
                  <a:lnTo>
                    <a:pt x="2134947" y="900378"/>
                  </a:lnTo>
                  <a:lnTo>
                    <a:pt x="2146523" y="916559"/>
                  </a:lnTo>
                  <a:lnTo>
                    <a:pt x="2190410" y="928114"/>
                  </a:lnTo>
                  <a:lnTo>
                    <a:pt x="2151607" y="1075491"/>
                  </a:lnTo>
                  <a:lnTo>
                    <a:pt x="2133080" y="1123145"/>
                  </a:lnTo>
                  <a:lnTo>
                    <a:pt x="2108512" y="1156074"/>
                  </a:lnTo>
                  <a:lnTo>
                    <a:pt x="2086398" y="1176518"/>
                  </a:lnTo>
                  <a:close/>
                </a:path>
                <a:path w="2215515" h="1624964">
                  <a:moveTo>
                    <a:pt x="709809" y="104909"/>
                  </a:moveTo>
                  <a:lnTo>
                    <a:pt x="591807" y="73840"/>
                  </a:lnTo>
                  <a:lnTo>
                    <a:pt x="611022" y="65767"/>
                  </a:lnTo>
                  <a:lnTo>
                    <a:pt x="704633" y="90413"/>
                  </a:lnTo>
                  <a:lnTo>
                    <a:pt x="709809" y="104909"/>
                  </a:lnTo>
                  <a:close/>
                </a:path>
                <a:path w="2215515" h="1624964">
                  <a:moveTo>
                    <a:pt x="895539" y="1624683"/>
                  </a:moveTo>
                  <a:lnTo>
                    <a:pt x="784880" y="1595548"/>
                  </a:lnTo>
                  <a:lnTo>
                    <a:pt x="770323" y="1578583"/>
                  </a:lnTo>
                  <a:lnTo>
                    <a:pt x="765632" y="1564215"/>
                  </a:lnTo>
                  <a:lnTo>
                    <a:pt x="728780" y="1528247"/>
                  </a:lnTo>
                  <a:lnTo>
                    <a:pt x="693089" y="1492584"/>
                  </a:lnTo>
                  <a:lnTo>
                    <a:pt x="658604" y="1457239"/>
                  </a:lnTo>
                  <a:lnTo>
                    <a:pt x="628599" y="1409941"/>
                  </a:lnTo>
                  <a:lnTo>
                    <a:pt x="599885" y="1362982"/>
                  </a:lnTo>
                  <a:lnTo>
                    <a:pt x="572503" y="1316375"/>
                  </a:lnTo>
                  <a:lnTo>
                    <a:pt x="546497" y="1270129"/>
                  </a:lnTo>
                  <a:lnTo>
                    <a:pt x="519073" y="1223510"/>
                  </a:lnTo>
                  <a:lnTo>
                    <a:pt x="490621" y="1176621"/>
                  </a:lnTo>
                  <a:lnTo>
                    <a:pt x="458020" y="1141772"/>
                  </a:lnTo>
                  <a:lnTo>
                    <a:pt x="424620" y="1106712"/>
                  </a:lnTo>
                  <a:lnTo>
                    <a:pt x="378058" y="1068188"/>
                  </a:lnTo>
                  <a:lnTo>
                    <a:pt x="347428" y="1060123"/>
                  </a:lnTo>
                  <a:lnTo>
                    <a:pt x="317290" y="1039055"/>
                  </a:lnTo>
                  <a:lnTo>
                    <a:pt x="263270" y="1024833"/>
                  </a:lnTo>
                  <a:lnTo>
                    <a:pt x="213855" y="998690"/>
                  </a:lnTo>
                  <a:lnTo>
                    <a:pt x="166725" y="973148"/>
                  </a:lnTo>
                  <a:lnTo>
                    <a:pt x="126029" y="936168"/>
                  </a:lnTo>
                  <a:lnTo>
                    <a:pt x="118106" y="934082"/>
                  </a:lnTo>
                  <a:lnTo>
                    <a:pt x="85874" y="899330"/>
                  </a:lnTo>
                  <a:lnTo>
                    <a:pt x="60509" y="853253"/>
                  </a:lnTo>
                  <a:lnTo>
                    <a:pt x="35787" y="820479"/>
                  </a:lnTo>
                  <a:lnTo>
                    <a:pt x="18423" y="776509"/>
                  </a:lnTo>
                  <a:lnTo>
                    <a:pt x="8663" y="721407"/>
                  </a:lnTo>
                  <a:lnTo>
                    <a:pt x="284" y="679803"/>
                  </a:lnTo>
                  <a:lnTo>
                    <a:pt x="0" y="627197"/>
                  </a:lnTo>
                  <a:lnTo>
                    <a:pt x="1589" y="588217"/>
                  </a:lnTo>
                  <a:lnTo>
                    <a:pt x="11765" y="538365"/>
                  </a:lnTo>
                  <a:lnTo>
                    <a:pt x="76436" y="292736"/>
                  </a:lnTo>
                  <a:lnTo>
                    <a:pt x="91146" y="257210"/>
                  </a:lnTo>
                  <a:lnTo>
                    <a:pt x="115342" y="224183"/>
                  </a:lnTo>
                  <a:lnTo>
                    <a:pt x="148224" y="193441"/>
                  </a:lnTo>
                  <a:lnTo>
                    <a:pt x="185758" y="177058"/>
                  </a:lnTo>
                  <a:lnTo>
                    <a:pt x="188806" y="177861"/>
                  </a:lnTo>
                  <a:lnTo>
                    <a:pt x="576397" y="69783"/>
                  </a:lnTo>
                  <a:lnTo>
                    <a:pt x="726343" y="109262"/>
                  </a:lnTo>
                  <a:lnTo>
                    <a:pt x="744375" y="127142"/>
                  </a:lnTo>
                  <a:lnTo>
                    <a:pt x="617260" y="93675"/>
                  </a:lnTo>
                  <a:lnTo>
                    <a:pt x="585168" y="98358"/>
                  </a:lnTo>
                  <a:lnTo>
                    <a:pt x="289142" y="178012"/>
                  </a:lnTo>
                  <a:lnTo>
                    <a:pt x="300870" y="194233"/>
                  </a:lnTo>
                  <a:lnTo>
                    <a:pt x="329880" y="201871"/>
                  </a:lnTo>
                  <a:lnTo>
                    <a:pt x="340580" y="217821"/>
                  </a:lnTo>
                  <a:lnTo>
                    <a:pt x="358562" y="235688"/>
                  </a:lnTo>
                  <a:lnTo>
                    <a:pt x="230916" y="202080"/>
                  </a:lnTo>
                  <a:lnTo>
                    <a:pt x="198187" y="206596"/>
                  </a:lnTo>
                  <a:lnTo>
                    <a:pt x="139080" y="243565"/>
                  </a:lnTo>
                  <a:lnTo>
                    <a:pt x="106912" y="300760"/>
                  </a:lnTo>
                  <a:lnTo>
                    <a:pt x="42241" y="546389"/>
                  </a:lnTo>
                  <a:lnTo>
                    <a:pt x="32511" y="596358"/>
                  </a:lnTo>
                  <a:lnTo>
                    <a:pt x="28973" y="647958"/>
                  </a:lnTo>
                  <a:lnTo>
                    <a:pt x="34541" y="688822"/>
                  </a:lnTo>
                  <a:lnTo>
                    <a:pt x="42425" y="743429"/>
                  </a:lnTo>
                  <a:lnTo>
                    <a:pt x="58771" y="787132"/>
                  </a:lnTo>
                  <a:lnTo>
                    <a:pt x="80025" y="832126"/>
                  </a:lnTo>
                  <a:lnTo>
                    <a:pt x="109098" y="866046"/>
                  </a:lnTo>
                  <a:lnTo>
                    <a:pt x="139201" y="913370"/>
                  </a:lnTo>
                  <a:lnTo>
                    <a:pt x="147125" y="915457"/>
                  </a:lnTo>
                  <a:lnTo>
                    <a:pt x="184326" y="951517"/>
                  </a:lnTo>
                  <a:lnTo>
                    <a:pt x="227560" y="976032"/>
                  </a:lnTo>
                  <a:lnTo>
                    <a:pt x="272965" y="1001120"/>
                  </a:lnTo>
                  <a:lnTo>
                    <a:pt x="363015" y="1024829"/>
                  </a:lnTo>
                  <a:lnTo>
                    <a:pt x="393363" y="1045952"/>
                  </a:lnTo>
                  <a:lnTo>
                    <a:pt x="424202" y="1054071"/>
                  </a:lnTo>
                  <a:lnTo>
                    <a:pt x="448950" y="1073720"/>
                  </a:lnTo>
                  <a:lnTo>
                    <a:pt x="481031" y="1121565"/>
                  </a:lnTo>
                  <a:lnTo>
                    <a:pt x="515603" y="1156933"/>
                  </a:lnTo>
                  <a:lnTo>
                    <a:pt x="545912" y="1204311"/>
                  </a:lnTo>
                  <a:lnTo>
                    <a:pt x="574908" y="1251344"/>
                  </a:lnTo>
                  <a:lnTo>
                    <a:pt x="599867" y="1297314"/>
                  </a:lnTo>
                  <a:lnTo>
                    <a:pt x="626191" y="1343643"/>
                  </a:lnTo>
                  <a:lnTo>
                    <a:pt x="653827" y="1390317"/>
                  </a:lnTo>
                  <a:lnTo>
                    <a:pt x="682721" y="1437323"/>
                  </a:lnTo>
                  <a:lnTo>
                    <a:pt x="716053" y="1472365"/>
                  </a:lnTo>
                  <a:lnTo>
                    <a:pt x="750537" y="1507709"/>
                  </a:lnTo>
                  <a:lnTo>
                    <a:pt x="786119" y="1543343"/>
                  </a:lnTo>
                  <a:lnTo>
                    <a:pt x="790809" y="1557711"/>
                  </a:lnTo>
                  <a:lnTo>
                    <a:pt x="816414" y="1577585"/>
                  </a:lnTo>
                  <a:lnTo>
                    <a:pt x="946169" y="1611748"/>
                  </a:lnTo>
                  <a:lnTo>
                    <a:pt x="922097" y="1618543"/>
                  </a:lnTo>
                  <a:lnTo>
                    <a:pt x="916002" y="1616938"/>
                  </a:lnTo>
                  <a:lnTo>
                    <a:pt x="895539" y="1624683"/>
                  </a:lnTo>
                  <a:close/>
                </a:path>
                <a:path w="2215515" h="1624964">
                  <a:moveTo>
                    <a:pt x="1860941" y="1274752"/>
                  </a:moveTo>
                  <a:lnTo>
                    <a:pt x="1100522" y="1074543"/>
                  </a:lnTo>
                  <a:lnTo>
                    <a:pt x="1456840" y="971365"/>
                  </a:lnTo>
                  <a:lnTo>
                    <a:pt x="1445592" y="929005"/>
                  </a:lnTo>
                  <a:lnTo>
                    <a:pt x="1429927" y="885482"/>
                  </a:lnTo>
                  <a:lnTo>
                    <a:pt x="1406873" y="853147"/>
                  </a:lnTo>
                  <a:lnTo>
                    <a:pt x="1383161" y="807506"/>
                  </a:lnTo>
                  <a:lnTo>
                    <a:pt x="1352588" y="773191"/>
                  </a:lnTo>
                  <a:lnTo>
                    <a:pt x="704028" y="129652"/>
                  </a:lnTo>
                  <a:lnTo>
                    <a:pt x="678404" y="109773"/>
                  </a:lnTo>
                  <a:lnTo>
                    <a:pt x="744375" y="127142"/>
                  </a:lnTo>
                  <a:lnTo>
                    <a:pt x="1375512" y="752961"/>
                  </a:lnTo>
                  <a:lnTo>
                    <a:pt x="1408865" y="788008"/>
                  </a:lnTo>
                  <a:lnTo>
                    <a:pt x="1435064" y="834304"/>
                  </a:lnTo>
                  <a:lnTo>
                    <a:pt x="1457078" y="879498"/>
                  </a:lnTo>
                  <a:lnTo>
                    <a:pt x="1474646" y="923522"/>
                  </a:lnTo>
                  <a:lnTo>
                    <a:pt x="1487503" y="966306"/>
                  </a:lnTo>
                  <a:lnTo>
                    <a:pt x="1739851" y="1032745"/>
                  </a:lnTo>
                  <a:lnTo>
                    <a:pt x="1726917" y="1081871"/>
                  </a:lnTo>
                  <a:lnTo>
                    <a:pt x="2086398" y="1176518"/>
                  </a:lnTo>
                  <a:lnTo>
                    <a:pt x="2075341" y="1186740"/>
                  </a:lnTo>
                  <a:lnTo>
                    <a:pt x="2034242" y="1215317"/>
                  </a:lnTo>
                  <a:lnTo>
                    <a:pt x="1985887" y="1241984"/>
                  </a:lnTo>
                  <a:lnTo>
                    <a:pt x="1860941" y="1274752"/>
                  </a:lnTo>
                  <a:close/>
                </a:path>
                <a:path w="2215515" h="1624964">
                  <a:moveTo>
                    <a:pt x="946169" y="1611748"/>
                  </a:moveTo>
                  <a:lnTo>
                    <a:pt x="876377" y="1593373"/>
                  </a:lnTo>
                  <a:lnTo>
                    <a:pt x="908450" y="1588684"/>
                  </a:lnTo>
                  <a:lnTo>
                    <a:pt x="912716" y="1589807"/>
                  </a:lnTo>
                  <a:lnTo>
                    <a:pt x="943308" y="1571596"/>
                  </a:lnTo>
                  <a:lnTo>
                    <a:pt x="985519" y="1530178"/>
                  </a:lnTo>
                  <a:lnTo>
                    <a:pt x="999114" y="1494360"/>
                  </a:lnTo>
                  <a:lnTo>
                    <a:pt x="1063785" y="1248731"/>
                  </a:lnTo>
                  <a:lnTo>
                    <a:pt x="1073515" y="1198761"/>
                  </a:lnTo>
                  <a:lnTo>
                    <a:pt x="1077044" y="1147159"/>
                  </a:lnTo>
                  <a:lnTo>
                    <a:pt x="1074687" y="1094007"/>
                  </a:lnTo>
                  <a:lnTo>
                    <a:pt x="1063526" y="1051670"/>
                  </a:lnTo>
                  <a:lnTo>
                    <a:pt x="1047107" y="1007949"/>
                  </a:lnTo>
                  <a:lnTo>
                    <a:pt x="1025745" y="962926"/>
                  </a:lnTo>
                  <a:lnTo>
                    <a:pt x="999754" y="916685"/>
                  </a:lnTo>
                  <a:lnTo>
                    <a:pt x="966216" y="881589"/>
                  </a:lnTo>
                  <a:lnTo>
                    <a:pt x="319485" y="238532"/>
                  </a:lnTo>
                  <a:lnTo>
                    <a:pt x="292879" y="218395"/>
                  </a:lnTo>
                  <a:lnTo>
                    <a:pt x="358562" y="235688"/>
                  </a:lnTo>
                  <a:lnTo>
                    <a:pt x="987921" y="861038"/>
                  </a:lnTo>
                  <a:lnTo>
                    <a:pt x="1021337" y="896102"/>
                  </a:lnTo>
                  <a:lnTo>
                    <a:pt x="1047687" y="942438"/>
                  </a:lnTo>
                  <a:lnTo>
                    <a:pt x="1073116" y="975398"/>
                  </a:lnTo>
                  <a:lnTo>
                    <a:pt x="1087601" y="1031743"/>
                  </a:lnTo>
                  <a:lnTo>
                    <a:pt x="1100522" y="1074543"/>
                  </a:lnTo>
                  <a:lnTo>
                    <a:pt x="1860941" y="1274752"/>
                  </a:lnTo>
                  <a:lnTo>
                    <a:pt x="1661027" y="1327179"/>
                  </a:lnTo>
                  <a:lnTo>
                    <a:pt x="1643821" y="1362048"/>
                  </a:lnTo>
                  <a:lnTo>
                    <a:pt x="1621849" y="1382528"/>
                  </a:lnTo>
                  <a:lnTo>
                    <a:pt x="1589557" y="1413425"/>
                  </a:lnTo>
                  <a:lnTo>
                    <a:pt x="1557561" y="1418134"/>
                  </a:lnTo>
                  <a:lnTo>
                    <a:pt x="1369557" y="1473697"/>
                  </a:lnTo>
                  <a:lnTo>
                    <a:pt x="1356294" y="1483338"/>
                  </a:lnTo>
                  <a:lnTo>
                    <a:pt x="1341375" y="1492543"/>
                  </a:lnTo>
                  <a:lnTo>
                    <a:pt x="1324969" y="1501356"/>
                  </a:lnTo>
                  <a:lnTo>
                    <a:pt x="1307250" y="1509824"/>
                  </a:lnTo>
                  <a:lnTo>
                    <a:pt x="946169" y="1611748"/>
                  </a:lnTo>
                  <a:close/>
                </a:path>
                <a:path w="2215515" h="1624964">
                  <a:moveTo>
                    <a:pt x="991029" y="599200"/>
                  </a:moveTo>
                  <a:lnTo>
                    <a:pt x="927028" y="582349"/>
                  </a:lnTo>
                  <a:lnTo>
                    <a:pt x="792588" y="441891"/>
                  </a:lnTo>
                  <a:lnTo>
                    <a:pt x="785636" y="440060"/>
                  </a:lnTo>
                  <a:lnTo>
                    <a:pt x="783631" y="426400"/>
                  </a:lnTo>
                  <a:lnTo>
                    <a:pt x="780221" y="425502"/>
                  </a:lnTo>
                  <a:lnTo>
                    <a:pt x="781988" y="412834"/>
                  </a:lnTo>
                  <a:lnTo>
                    <a:pt x="786441" y="400874"/>
                  </a:lnTo>
                  <a:lnTo>
                    <a:pt x="793179" y="389515"/>
                  </a:lnTo>
                  <a:lnTo>
                    <a:pt x="798741" y="390980"/>
                  </a:lnTo>
                  <a:lnTo>
                    <a:pt x="809365" y="380644"/>
                  </a:lnTo>
                  <a:lnTo>
                    <a:pt x="844295" y="376708"/>
                  </a:lnTo>
                  <a:lnTo>
                    <a:pt x="858924" y="380559"/>
                  </a:lnTo>
                  <a:lnTo>
                    <a:pt x="913224" y="434254"/>
                  </a:lnTo>
                  <a:lnTo>
                    <a:pt x="842518" y="415638"/>
                  </a:lnTo>
                  <a:lnTo>
                    <a:pt x="814903" y="421500"/>
                  </a:lnTo>
                  <a:lnTo>
                    <a:pt x="949343" y="561959"/>
                  </a:lnTo>
                  <a:lnTo>
                    <a:pt x="1034068" y="584266"/>
                  </a:lnTo>
                  <a:lnTo>
                    <a:pt x="991029" y="599200"/>
                  </a:lnTo>
                  <a:close/>
                </a:path>
                <a:path w="2215515" h="1624964">
                  <a:moveTo>
                    <a:pt x="856401" y="1548715"/>
                  </a:moveTo>
                  <a:lnTo>
                    <a:pt x="850044" y="1533908"/>
                  </a:lnTo>
                  <a:lnTo>
                    <a:pt x="821844" y="1526483"/>
                  </a:lnTo>
                  <a:lnTo>
                    <a:pt x="817153" y="1512116"/>
                  </a:lnTo>
                  <a:lnTo>
                    <a:pt x="783137" y="1476894"/>
                  </a:lnTo>
                  <a:lnTo>
                    <a:pt x="750208" y="1441959"/>
                  </a:lnTo>
                  <a:lnTo>
                    <a:pt x="718409" y="1407321"/>
                  </a:lnTo>
                  <a:lnTo>
                    <a:pt x="691017" y="1360711"/>
                  </a:lnTo>
                  <a:lnTo>
                    <a:pt x="661607" y="1326702"/>
                  </a:lnTo>
                  <a:lnTo>
                    <a:pt x="636688" y="1280742"/>
                  </a:lnTo>
                  <a:lnTo>
                    <a:pt x="613071" y="1235126"/>
                  </a:lnTo>
                  <a:lnTo>
                    <a:pt x="589856" y="1189615"/>
                  </a:lnTo>
                  <a:lnTo>
                    <a:pt x="562677" y="1156194"/>
                  </a:lnTo>
                  <a:lnTo>
                    <a:pt x="538000" y="1110298"/>
                  </a:lnTo>
                  <a:lnTo>
                    <a:pt x="509358" y="1076492"/>
                  </a:lnTo>
                  <a:lnTo>
                    <a:pt x="479984" y="1042492"/>
                  </a:lnTo>
                  <a:lnTo>
                    <a:pt x="417421" y="999755"/>
                  </a:lnTo>
                  <a:lnTo>
                    <a:pt x="378449" y="989494"/>
                  </a:lnTo>
                  <a:lnTo>
                    <a:pt x="339739" y="966169"/>
                  </a:lnTo>
                  <a:lnTo>
                    <a:pt x="246251" y="941555"/>
                  </a:lnTo>
                  <a:lnTo>
                    <a:pt x="209303" y="918694"/>
                  </a:lnTo>
                  <a:lnTo>
                    <a:pt x="178160" y="884229"/>
                  </a:lnTo>
                  <a:lnTo>
                    <a:pt x="170236" y="882143"/>
                  </a:lnTo>
                  <a:lnTo>
                    <a:pt x="140190" y="834834"/>
                  </a:lnTo>
                  <a:lnTo>
                    <a:pt x="111827" y="801101"/>
                  </a:lnTo>
                  <a:lnTo>
                    <a:pt x="92050" y="756495"/>
                  </a:lnTo>
                  <a:lnTo>
                    <a:pt x="81295" y="701132"/>
                  </a:lnTo>
                  <a:lnTo>
                    <a:pt x="73534" y="659691"/>
                  </a:lnTo>
                  <a:lnTo>
                    <a:pt x="75671" y="607722"/>
                  </a:lnTo>
                  <a:lnTo>
                    <a:pt x="84909" y="557623"/>
                  </a:lnTo>
                  <a:lnTo>
                    <a:pt x="149580" y="311994"/>
                  </a:lnTo>
                  <a:lnTo>
                    <a:pt x="166262" y="276987"/>
                  </a:lnTo>
                  <a:lnTo>
                    <a:pt x="219639" y="251643"/>
                  </a:lnTo>
                  <a:lnTo>
                    <a:pt x="251454" y="246886"/>
                  </a:lnTo>
                  <a:lnTo>
                    <a:pt x="261845" y="249622"/>
                  </a:lnTo>
                  <a:lnTo>
                    <a:pt x="268716" y="264564"/>
                  </a:lnTo>
                  <a:lnTo>
                    <a:pt x="287841" y="269599"/>
                  </a:lnTo>
                  <a:lnTo>
                    <a:pt x="323804" y="305333"/>
                  </a:lnTo>
                  <a:lnTo>
                    <a:pt x="224363" y="279152"/>
                  </a:lnTo>
                  <a:lnTo>
                    <a:pt x="205453" y="287306"/>
                  </a:lnTo>
                  <a:lnTo>
                    <a:pt x="190886" y="296603"/>
                  </a:lnTo>
                  <a:lnTo>
                    <a:pt x="180057" y="320018"/>
                  </a:lnTo>
                  <a:lnTo>
                    <a:pt x="115386" y="565647"/>
                  </a:lnTo>
                  <a:lnTo>
                    <a:pt x="106972" y="615963"/>
                  </a:lnTo>
                  <a:lnTo>
                    <a:pt x="107194" y="668553"/>
                  </a:lnTo>
                  <a:lnTo>
                    <a:pt x="115441" y="723255"/>
                  </a:lnTo>
                  <a:lnTo>
                    <a:pt x="134338" y="767629"/>
                  </a:lnTo>
                  <a:lnTo>
                    <a:pt x="160041" y="813795"/>
                  </a:lnTo>
                  <a:lnTo>
                    <a:pt x="195175" y="849311"/>
                  </a:lnTo>
                  <a:lnTo>
                    <a:pt x="199865" y="863678"/>
                  </a:lnTo>
                  <a:lnTo>
                    <a:pt x="230832" y="884964"/>
                  </a:lnTo>
                  <a:lnTo>
                    <a:pt x="264028" y="906837"/>
                  </a:lnTo>
                  <a:lnTo>
                    <a:pt x="298938" y="929161"/>
                  </a:lnTo>
                  <a:lnTo>
                    <a:pt x="392254" y="953730"/>
                  </a:lnTo>
                  <a:lnTo>
                    <a:pt x="432041" y="977338"/>
                  </a:lnTo>
                  <a:lnTo>
                    <a:pt x="468741" y="1000134"/>
                  </a:lnTo>
                  <a:lnTo>
                    <a:pt x="502299" y="1022102"/>
                  </a:lnTo>
                  <a:lnTo>
                    <a:pt x="533194" y="1056502"/>
                  </a:lnTo>
                  <a:lnTo>
                    <a:pt x="563416" y="1090724"/>
                  </a:lnTo>
                  <a:lnTo>
                    <a:pt x="589644" y="1137028"/>
                  </a:lnTo>
                  <a:lnTo>
                    <a:pt x="615023" y="1183109"/>
                  </a:lnTo>
                  <a:lnTo>
                    <a:pt x="642700" y="1216661"/>
                  </a:lnTo>
                  <a:lnTo>
                    <a:pt x="665497" y="1262062"/>
                  </a:lnTo>
                  <a:lnTo>
                    <a:pt x="689520" y="1307785"/>
                  </a:lnTo>
                  <a:lnTo>
                    <a:pt x="717959" y="1341539"/>
                  </a:lnTo>
                  <a:lnTo>
                    <a:pt x="744307" y="1387874"/>
                  </a:lnTo>
                  <a:lnTo>
                    <a:pt x="774986" y="1422217"/>
                  </a:lnTo>
                  <a:lnTo>
                    <a:pt x="806720" y="1456838"/>
                  </a:lnTo>
                  <a:lnTo>
                    <a:pt x="839468" y="1491725"/>
                  </a:lnTo>
                  <a:lnTo>
                    <a:pt x="844159" y="1506093"/>
                  </a:lnTo>
                  <a:lnTo>
                    <a:pt x="927289" y="1527980"/>
                  </a:lnTo>
                  <a:lnTo>
                    <a:pt x="915212" y="1537933"/>
                  </a:lnTo>
                  <a:lnTo>
                    <a:pt x="887321" y="1543723"/>
                  </a:lnTo>
                  <a:lnTo>
                    <a:pt x="856401" y="1548715"/>
                  </a:lnTo>
                  <a:close/>
                </a:path>
                <a:path w="2215515" h="1624964">
                  <a:moveTo>
                    <a:pt x="1038945" y="585550"/>
                  </a:moveTo>
                  <a:lnTo>
                    <a:pt x="982867" y="570786"/>
                  </a:lnTo>
                  <a:lnTo>
                    <a:pt x="999511" y="562035"/>
                  </a:lnTo>
                  <a:lnTo>
                    <a:pt x="842518" y="415638"/>
                  </a:lnTo>
                  <a:lnTo>
                    <a:pt x="913224" y="434254"/>
                  </a:lnTo>
                  <a:lnTo>
                    <a:pt x="1039926" y="559543"/>
                  </a:lnTo>
                  <a:lnTo>
                    <a:pt x="1047850" y="561629"/>
                  </a:lnTo>
                  <a:lnTo>
                    <a:pt x="1044616" y="573910"/>
                  </a:lnTo>
                  <a:lnTo>
                    <a:pt x="1045226" y="574071"/>
                  </a:lnTo>
                  <a:lnTo>
                    <a:pt x="1038945" y="585550"/>
                  </a:lnTo>
                  <a:close/>
                </a:path>
                <a:path w="2215515" h="1624964">
                  <a:moveTo>
                    <a:pt x="927289" y="1527980"/>
                  </a:moveTo>
                  <a:lnTo>
                    <a:pt x="883112" y="1516349"/>
                  </a:lnTo>
                  <a:lnTo>
                    <a:pt x="901031" y="1507934"/>
                  </a:lnTo>
                  <a:lnTo>
                    <a:pt x="914836" y="1498436"/>
                  </a:lnTo>
                  <a:lnTo>
                    <a:pt x="925361" y="1474941"/>
                  </a:lnTo>
                  <a:lnTo>
                    <a:pt x="990032" y="1229312"/>
                  </a:lnTo>
                  <a:lnTo>
                    <a:pt x="998400" y="1178984"/>
                  </a:lnTo>
                  <a:lnTo>
                    <a:pt x="998065" y="1126365"/>
                  </a:lnTo>
                  <a:lnTo>
                    <a:pt x="989671" y="1071624"/>
                  </a:lnTo>
                  <a:lnTo>
                    <a:pt x="970628" y="1027211"/>
                  </a:lnTo>
                  <a:lnTo>
                    <a:pt x="944812" y="981016"/>
                  </a:lnTo>
                  <a:lnTo>
                    <a:pt x="912866" y="933207"/>
                  </a:lnTo>
                  <a:lnTo>
                    <a:pt x="266135" y="290150"/>
                  </a:lnTo>
                  <a:lnTo>
                    <a:pt x="323804" y="305333"/>
                  </a:lnTo>
                  <a:lnTo>
                    <a:pt x="935181" y="912816"/>
                  </a:lnTo>
                  <a:lnTo>
                    <a:pt x="968460" y="947844"/>
                  </a:lnTo>
                  <a:lnTo>
                    <a:pt x="993590" y="993859"/>
                  </a:lnTo>
                  <a:lnTo>
                    <a:pt x="1013368" y="1038464"/>
                  </a:lnTo>
                  <a:lnTo>
                    <a:pt x="1027356" y="1081545"/>
                  </a:lnTo>
                  <a:lnTo>
                    <a:pt x="1031883" y="1135269"/>
                  </a:lnTo>
                  <a:lnTo>
                    <a:pt x="1029746" y="1187237"/>
                  </a:lnTo>
                  <a:lnTo>
                    <a:pt x="1020508" y="1237336"/>
                  </a:lnTo>
                  <a:lnTo>
                    <a:pt x="955837" y="1482965"/>
                  </a:lnTo>
                  <a:lnTo>
                    <a:pt x="939365" y="1518027"/>
                  </a:lnTo>
                  <a:lnTo>
                    <a:pt x="927289" y="152798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9838" y="8234655"/>
              <a:ext cx="2635250" cy="1598295"/>
            </a:xfrm>
            <a:custGeom>
              <a:avLst/>
              <a:gdLst/>
              <a:ahLst/>
              <a:cxnLst/>
              <a:rect l="l" t="t" r="r" b="b"/>
              <a:pathLst>
                <a:path w="2635250" h="1598295">
                  <a:moveTo>
                    <a:pt x="131927" y="1561144"/>
                  </a:moveTo>
                  <a:lnTo>
                    <a:pt x="91423" y="1394498"/>
                  </a:lnTo>
                  <a:lnTo>
                    <a:pt x="0" y="1305389"/>
                  </a:lnTo>
                  <a:lnTo>
                    <a:pt x="177060" y="1203550"/>
                  </a:lnTo>
                  <a:lnTo>
                    <a:pt x="91423" y="1076252"/>
                  </a:lnTo>
                  <a:lnTo>
                    <a:pt x="89109" y="607561"/>
                  </a:lnTo>
                  <a:lnTo>
                    <a:pt x="171274" y="393468"/>
                  </a:lnTo>
                  <a:lnTo>
                    <a:pt x="391154" y="214093"/>
                  </a:lnTo>
                  <a:lnTo>
                    <a:pt x="785779" y="63649"/>
                  </a:lnTo>
                  <a:lnTo>
                    <a:pt x="1132958" y="9258"/>
                  </a:lnTo>
                  <a:lnTo>
                    <a:pt x="1470878" y="0"/>
                  </a:lnTo>
                  <a:lnTo>
                    <a:pt x="1943040" y="55548"/>
                  </a:lnTo>
                  <a:lnTo>
                    <a:pt x="2374698" y="238395"/>
                  </a:lnTo>
                  <a:lnTo>
                    <a:pt x="2548287" y="374952"/>
                  </a:lnTo>
                  <a:lnTo>
                    <a:pt x="2596101" y="494150"/>
                  </a:lnTo>
                  <a:lnTo>
                    <a:pt x="1472035" y="494150"/>
                  </a:lnTo>
                  <a:lnTo>
                    <a:pt x="1007974" y="508037"/>
                  </a:lnTo>
                  <a:lnTo>
                    <a:pt x="497621" y="658481"/>
                  </a:lnTo>
                  <a:lnTo>
                    <a:pt x="335605" y="795037"/>
                  </a:lnTo>
                  <a:lnTo>
                    <a:pt x="642279" y="1009131"/>
                  </a:lnTo>
                  <a:lnTo>
                    <a:pt x="1105183" y="1101712"/>
                  </a:lnTo>
                  <a:lnTo>
                    <a:pt x="2613806" y="1101712"/>
                  </a:lnTo>
                  <a:lnTo>
                    <a:pt x="2511255" y="1249841"/>
                  </a:lnTo>
                  <a:lnTo>
                    <a:pt x="2333037" y="1394498"/>
                  </a:lnTo>
                  <a:lnTo>
                    <a:pt x="421242" y="1394498"/>
                  </a:lnTo>
                  <a:lnTo>
                    <a:pt x="131927" y="1561144"/>
                  </a:lnTo>
                  <a:close/>
                </a:path>
                <a:path w="2635250" h="1598295">
                  <a:moveTo>
                    <a:pt x="2613806" y="1101712"/>
                  </a:moveTo>
                  <a:lnTo>
                    <a:pt x="1105183" y="1101712"/>
                  </a:lnTo>
                  <a:lnTo>
                    <a:pt x="1712745" y="1084353"/>
                  </a:lnTo>
                  <a:lnTo>
                    <a:pt x="2187222" y="950110"/>
                  </a:lnTo>
                  <a:lnTo>
                    <a:pt x="2393215" y="795037"/>
                  </a:lnTo>
                  <a:lnTo>
                    <a:pt x="1970814" y="569372"/>
                  </a:lnTo>
                  <a:lnTo>
                    <a:pt x="1472035" y="494150"/>
                  </a:lnTo>
                  <a:lnTo>
                    <a:pt x="2596101" y="494150"/>
                  </a:lnTo>
                  <a:lnTo>
                    <a:pt x="2630453" y="579787"/>
                  </a:lnTo>
                  <a:lnTo>
                    <a:pt x="2634984" y="795037"/>
                  </a:lnTo>
                  <a:lnTo>
                    <a:pt x="2635082" y="799667"/>
                  </a:lnTo>
                  <a:lnTo>
                    <a:pt x="2625824" y="1084353"/>
                  </a:lnTo>
                  <a:lnTo>
                    <a:pt x="2613806" y="1101712"/>
                  </a:lnTo>
                  <a:close/>
                </a:path>
                <a:path w="2635250" h="1598295">
                  <a:moveTo>
                    <a:pt x="1277615" y="1598176"/>
                  </a:moveTo>
                  <a:lnTo>
                    <a:pt x="891090" y="1556515"/>
                  </a:lnTo>
                  <a:lnTo>
                    <a:pt x="591359" y="1476664"/>
                  </a:lnTo>
                  <a:lnTo>
                    <a:pt x="421242" y="1394498"/>
                  </a:lnTo>
                  <a:lnTo>
                    <a:pt x="2333037" y="1394498"/>
                  </a:lnTo>
                  <a:lnTo>
                    <a:pt x="2081911" y="1494023"/>
                  </a:lnTo>
                  <a:lnTo>
                    <a:pt x="1740519" y="1571559"/>
                  </a:lnTo>
                  <a:lnTo>
                    <a:pt x="1277615" y="1598176"/>
                  </a:lnTo>
                  <a:close/>
                </a:path>
              </a:pathLst>
            </a:custGeom>
            <a:solidFill>
              <a:srgbClr val="FA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144" y="9511114"/>
              <a:ext cx="1560830" cy="775970"/>
            </a:xfrm>
            <a:custGeom>
              <a:avLst/>
              <a:gdLst/>
              <a:ahLst/>
              <a:cxnLst/>
              <a:rect l="l" t="t" r="r" b="b"/>
              <a:pathLst>
                <a:path w="1560830" h="775970">
                  <a:moveTo>
                    <a:pt x="927083" y="775885"/>
                  </a:moveTo>
                  <a:lnTo>
                    <a:pt x="0" y="775885"/>
                  </a:lnTo>
                  <a:lnTo>
                    <a:pt x="29566" y="730231"/>
                  </a:lnTo>
                  <a:lnTo>
                    <a:pt x="1279407" y="0"/>
                  </a:lnTo>
                  <a:lnTo>
                    <a:pt x="1428694" y="28931"/>
                  </a:lnTo>
                  <a:lnTo>
                    <a:pt x="1520117" y="118040"/>
                  </a:lnTo>
                  <a:lnTo>
                    <a:pt x="1560622" y="285843"/>
                  </a:lnTo>
                  <a:lnTo>
                    <a:pt x="1517803" y="432815"/>
                  </a:lnTo>
                  <a:lnTo>
                    <a:pt x="927083" y="775885"/>
                  </a:lnTo>
                  <a:close/>
                </a:path>
              </a:pathLst>
            </a:custGeom>
            <a:solidFill>
              <a:srgbClr val="BC8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684" y="8205725"/>
              <a:ext cx="4145279" cy="2070100"/>
            </a:xfrm>
            <a:custGeom>
              <a:avLst/>
              <a:gdLst/>
              <a:ahLst/>
              <a:cxnLst/>
              <a:rect l="l" t="t" r="r" b="b"/>
              <a:pathLst>
                <a:path w="4145279" h="2070100">
                  <a:moveTo>
                    <a:pt x="3122607" y="12700"/>
                  </a:moveTo>
                  <a:lnTo>
                    <a:pt x="2568418" y="12700"/>
                  </a:lnTo>
                  <a:lnTo>
                    <a:pt x="2622705" y="0"/>
                  </a:lnTo>
                  <a:lnTo>
                    <a:pt x="3068255" y="0"/>
                  </a:lnTo>
                  <a:lnTo>
                    <a:pt x="3122607" y="12700"/>
                  </a:lnTo>
                  <a:close/>
                </a:path>
                <a:path w="4145279" h="2070100">
                  <a:moveTo>
                    <a:pt x="3229194" y="25400"/>
                  </a:moveTo>
                  <a:lnTo>
                    <a:pt x="2461965" y="25400"/>
                  </a:lnTo>
                  <a:lnTo>
                    <a:pt x="2514816" y="12700"/>
                  </a:lnTo>
                  <a:lnTo>
                    <a:pt x="3176276" y="12700"/>
                  </a:lnTo>
                  <a:lnTo>
                    <a:pt x="3229194" y="25400"/>
                  </a:lnTo>
                  <a:close/>
                </a:path>
                <a:path w="4145279" h="2070100">
                  <a:moveTo>
                    <a:pt x="1602508" y="1295400"/>
                  </a:moveTo>
                  <a:lnTo>
                    <a:pt x="1482154" y="1295400"/>
                  </a:lnTo>
                  <a:lnTo>
                    <a:pt x="1617553" y="1219200"/>
                  </a:lnTo>
                  <a:lnTo>
                    <a:pt x="1587307" y="1168400"/>
                  </a:lnTo>
                  <a:lnTo>
                    <a:pt x="1566393" y="1104900"/>
                  </a:lnTo>
                  <a:lnTo>
                    <a:pt x="1553311" y="1066800"/>
                  </a:lnTo>
                  <a:lnTo>
                    <a:pt x="1546562" y="1016000"/>
                  </a:lnTo>
                  <a:lnTo>
                    <a:pt x="1544646" y="977900"/>
                  </a:lnTo>
                  <a:lnTo>
                    <a:pt x="1544646" y="660400"/>
                  </a:lnTo>
                  <a:lnTo>
                    <a:pt x="1548320" y="609600"/>
                  </a:lnTo>
                  <a:lnTo>
                    <a:pt x="1561944" y="546100"/>
                  </a:lnTo>
                  <a:lnTo>
                    <a:pt x="1573706" y="508000"/>
                  </a:lnTo>
                  <a:lnTo>
                    <a:pt x="1589418" y="469900"/>
                  </a:lnTo>
                  <a:lnTo>
                    <a:pt x="1609567" y="444500"/>
                  </a:lnTo>
                  <a:lnTo>
                    <a:pt x="1634642" y="406400"/>
                  </a:lnTo>
                  <a:lnTo>
                    <a:pt x="1665130" y="368300"/>
                  </a:lnTo>
                  <a:lnTo>
                    <a:pt x="1701519" y="330200"/>
                  </a:lnTo>
                  <a:lnTo>
                    <a:pt x="1744295" y="292100"/>
                  </a:lnTo>
                  <a:lnTo>
                    <a:pt x="1793947" y="254000"/>
                  </a:lnTo>
                  <a:lnTo>
                    <a:pt x="1850963" y="215900"/>
                  </a:lnTo>
                  <a:lnTo>
                    <a:pt x="1915829" y="177800"/>
                  </a:lnTo>
                  <a:lnTo>
                    <a:pt x="1989034" y="152400"/>
                  </a:lnTo>
                  <a:lnTo>
                    <a:pt x="2030804" y="127000"/>
                  </a:lnTo>
                  <a:lnTo>
                    <a:pt x="2073975" y="114300"/>
                  </a:lnTo>
                  <a:lnTo>
                    <a:pt x="2164260" y="88900"/>
                  </a:lnTo>
                  <a:lnTo>
                    <a:pt x="2259366" y="63500"/>
                  </a:lnTo>
                  <a:lnTo>
                    <a:pt x="2409930" y="25400"/>
                  </a:lnTo>
                  <a:lnTo>
                    <a:pt x="3281290" y="25400"/>
                  </a:lnTo>
                  <a:lnTo>
                    <a:pt x="3382742" y="50800"/>
                  </a:lnTo>
                  <a:lnTo>
                    <a:pt x="2681805" y="50800"/>
                  </a:lnTo>
                  <a:lnTo>
                    <a:pt x="2628261" y="63500"/>
                  </a:lnTo>
                  <a:lnTo>
                    <a:pt x="2575324" y="63500"/>
                  </a:lnTo>
                  <a:lnTo>
                    <a:pt x="2523063" y="76200"/>
                  </a:lnTo>
                  <a:lnTo>
                    <a:pt x="2471545" y="76200"/>
                  </a:lnTo>
                  <a:lnTo>
                    <a:pt x="2420838" y="88900"/>
                  </a:lnTo>
                  <a:lnTo>
                    <a:pt x="2371011" y="88900"/>
                  </a:lnTo>
                  <a:lnTo>
                    <a:pt x="2227481" y="127000"/>
                  </a:lnTo>
                  <a:lnTo>
                    <a:pt x="2137434" y="152400"/>
                  </a:lnTo>
                  <a:lnTo>
                    <a:pt x="2052531" y="177800"/>
                  </a:lnTo>
                  <a:lnTo>
                    <a:pt x="2012179" y="203200"/>
                  </a:lnTo>
                  <a:lnTo>
                    <a:pt x="1940349" y="228600"/>
                  </a:lnTo>
                  <a:lnTo>
                    <a:pt x="1877255" y="266700"/>
                  </a:lnTo>
                  <a:lnTo>
                    <a:pt x="1822349" y="304800"/>
                  </a:lnTo>
                  <a:lnTo>
                    <a:pt x="1775085" y="342900"/>
                  </a:lnTo>
                  <a:lnTo>
                    <a:pt x="1734917" y="381000"/>
                  </a:lnTo>
                  <a:lnTo>
                    <a:pt x="1701297" y="406400"/>
                  </a:lnTo>
                  <a:lnTo>
                    <a:pt x="1673680" y="444500"/>
                  </a:lnTo>
                  <a:lnTo>
                    <a:pt x="1651518" y="482600"/>
                  </a:lnTo>
                  <a:lnTo>
                    <a:pt x="1634266" y="520700"/>
                  </a:lnTo>
                  <a:lnTo>
                    <a:pt x="1621376" y="546100"/>
                  </a:lnTo>
                  <a:lnTo>
                    <a:pt x="1612301" y="584200"/>
                  </a:lnTo>
                  <a:lnTo>
                    <a:pt x="1606497" y="609600"/>
                  </a:lnTo>
                  <a:lnTo>
                    <a:pt x="1603414" y="635000"/>
                  </a:lnTo>
                  <a:lnTo>
                    <a:pt x="1602509" y="660400"/>
                  </a:lnTo>
                  <a:lnTo>
                    <a:pt x="1603414" y="685800"/>
                  </a:lnTo>
                  <a:lnTo>
                    <a:pt x="1606497" y="711200"/>
                  </a:lnTo>
                  <a:lnTo>
                    <a:pt x="1612301" y="749300"/>
                  </a:lnTo>
                  <a:lnTo>
                    <a:pt x="1621376" y="774700"/>
                  </a:lnTo>
                  <a:lnTo>
                    <a:pt x="1634266" y="812800"/>
                  </a:lnTo>
                  <a:lnTo>
                    <a:pt x="1651518" y="838200"/>
                  </a:lnTo>
                  <a:lnTo>
                    <a:pt x="1673680" y="876300"/>
                  </a:lnTo>
                  <a:lnTo>
                    <a:pt x="1602508" y="876300"/>
                  </a:lnTo>
                  <a:lnTo>
                    <a:pt x="1602508" y="977900"/>
                  </a:lnTo>
                  <a:lnTo>
                    <a:pt x="1605166" y="1028700"/>
                  </a:lnTo>
                  <a:lnTo>
                    <a:pt x="1615094" y="1066800"/>
                  </a:lnTo>
                  <a:lnTo>
                    <a:pt x="1635219" y="1130300"/>
                  </a:lnTo>
                  <a:lnTo>
                    <a:pt x="1668472" y="1181100"/>
                  </a:lnTo>
                  <a:lnTo>
                    <a:pt x="1791142" y="1181100"/>
                  </a:lnTo>
                  <a:lnTo>
                    <a:pt x="1675416" y="1244600"/>
                  </a:lnTo>
                  <a:lnTo>
                    <a:pt x="1673101" y="1257300"/>
                  </a:lnTo>
                  <a:lnTo>
                    <a:pt x="1671944" y="1257300"/>
                  </a:lnTo>
                  <a:lnTo>
                    <a:pt x="1602508" y="1295400"/>
                  </a:lnTo>
                  <a:close/>
                </a:path>
                <a:path w="4145279" h="2070100">
                  <a:moveTo>
                    <a:pt x="3431447" y="1587500"/>
                  </a:moveTo>
                  <a:lnTo>
                    <a:pt x="2895814" y="1587500"/>
                  </a:lnTo>
                  <a:lnTo>
                    <a:pt x="2965497" y="1574800"/>
                  </a:lnTo>
                  <a:lnTo>
                    <a:pt x="3031383" y="1574800"/>
                  </a:lnTo>
                  <a:lnTo>
                    <a:pt x="3093541" y="1562100"/>
                  </a:lnTo>
                  <a:lnTo>
                    <a:pt x="3152044" y="1536700"/>
                  </a:lnTo>
                  <a:lnTo>
                    <a:pt x="3206962" y="1524000"/>
                  </a:lnTo>
                  <a:lnTo>
                    <a:pt x="3258367" y="1498600"/>
                  </a:lnTo>
                  <a:lnTo>
                    <a:pt x="3306329" y="1485900"/>
                  </a:lnTo>
                  <a:lnTo>
                    <a:pt x="3350920" y="1460500"/>
                  </a:lnTo>
                  <a:lnTo>
                    <a:pt x="3392212" y="1435100"/>
                  </a:lnTo>
                  <a:lnTo>
                    <a:pt x="3430274" y="1409700"/>
                  </a:lnTo>
                  <a:lnTo>
                    <a:pt x="3465179" y="1384300"/>
                  </a:lnTo>
                  <a:lnTo>
                    <a:pt x="3496998" y="1358900"/>
                  </a:lnTo>
                  <a:lnTo>
                    <a:pt x="3525801" y="1333500"/>
                  </a:lnTo>
                  <a:lnTo>
                    <a:pt x="3574647" y="1282700"/>
                  </a:lnTo>
                  <a:lnTo>
                    <a:pt x="3594832" y="1257300"/>
                  </a:lnTo>
                  <a:lnTo>
                    <a:pt x="3612286" y="1244600"/>
                  </a:lnTo>
                  <a:lnTo>
                    <a:pt x="3627080" y="1219200"/>
                  </a:lnTo>
                  <a:lnTo>
                    <a:pt x="3639287" y="1206500"/>
                  </a:lnTo>
                  <a:lnTo>
                    <a:pt x="3463331" y="1206500"/>
                  </a:lnTo>
                  <a:lnTo>
                    <a:pt x="3508964" y="1193800"/>
                  </a:lnTo>
                  <a:lnTo>
                    <a:pt x="3553379" y="1168400"/>
                  </a:lnTo>
                  <a:lnTo>
                    <a:pt x="3638281" y="1143000"/>
                  </a:lnTo>
                  <a:lnTo>
                    <a:pt x="3678634" y="1130300"/>
                  </a:lnTo>
                  <a:lnTo>
                    <a:pt x="3750463" y="1092200"/>
                  </a:lnTo>
                  <a:lnTo>
                    <a:pt x="3813558" y="1054100"/>
                  </a:lnTo>
                  <a:lnTo>
                    <a:pt x="3868463" y="1028700"/>
                  </a:lnTo>
                  <a:lnTo>
                    <a:pt x="3915727" y="990600"/>
                  </a:lnTo>
                  <a:lnTo>
                    <a:pt x="3955896" y="952500"/>
                  </a:lnTo>
                  <a:lnTo>
                    <a:pt x="3989515" y="914400"/>
                  </a:lnTo>
                  <a:lnTo>
                    <a:pt x="4017133" y="876300"/>
                  </a:lnTo>
                  <a:lnTo>
                    <a:pt x="4039294" y="838200"/>
                  </a:lnTo>
                  <a:lnTo>
                    <a:pt x="4056547" y="812800"/>
                  </a:lnTo>
                  <a:lnTo>
                    <a:pt x="4069437" y="774700"/>
                  </a:lnTo>
                  <a:lnTo>
                    <a:pt x="4078511" y="749300"/>
                  </a:lnTo>
                  <a:lnTo>
                    <a:pt x="4084316" y="711200"/>
                  </a:lnTo>
                  <a:lnTo>
                    <a:pt x="4087398" y="685800"/>
                  </a:lnTo>
                  <a:lnTo>
                    <a:pt x="4088304" y="660400"/>
                  </a:lnTo>
                  <a:lnTo>
                    <a:pt x="4087398" y="635000"/>
                  </a:lnTo>
                  <a:lnTo>
                    <a:pt x="4084316" y="609600"/>
                  </a:lnTo>
                  <a:lnTo>
                    <a:pt x="4078511" y="584200"/>
                  </a:lnTo>
                  <a:lnTo>
                    <a:pt x="4069437" y="546100"/>
                  </a:lnTo>
                  <a:lnTo>
                    <a:pt x="4056547" y="520700"/>
                  </a:lnTo>
                  <a:lnTo>
                    <a:pt x="4039294" y="482600"/>
                  </a:lnTo>
                  <a:lnTo>
                    <a:pt x="4017133" y="444500"/>
                  </a:lnTo>
                  <a:lnTo>
                    <a:pt x="3989515" y="406400"/>
                  </a:lnTo>
                  <a:lnTo>
                    <a:pt x="3955896" y="381000"/>
                  </a:lnTo>
                  <a:lnTo>
                    <a:pt x="3915727" y="342900"/>
                  </a:lnTo>
                  <a:lnTo>
                    <a:pt x="3868463" y="304800"/>
                  </a:lnTo>
                  <a:lnTo>
                    <a:pt x="3813558" y="266700"/>
                  </a:lnTo>
                  <a:lnTo>
                    <a:pt x="3750463" y="228600"/>
                  </a:lnTo>
                  <a:lnTo>
                    <a:pt x="3678634" y="203200"/>
                  </a:lnTo>
                  <a:lnTo>
                    <a:pt x="3638281" y="177800"/>
                  </a:lnTo>
                  <a:lnTo>
                    <a:pt x="3553378" y="152400"/>
                  </a:lnTo>
                  <a:lnTo>
                    <a:pt x="3463331" y="127000"/>
                  </a:lnTo>
                  <a:lnTo>
                    <a:pt x="3319802" y="88900"/>
                  </a:lnTo>
                  <a:lnTo>
                    <a:pt x="3269974" y="88900"/>
                  </a:lnTo>
                  <a:lnTo>
                    <a:pt x="3219268" y="76200"/>
                  </a:lnTo>
                  <a:lnTo>
                    <a:pt x="3167750" y="76200"/>
                  </a:lnTo>
                  <a:lnTo>
                    <a:pt x="3115489" y="63500"/>
                  </a:lnTo>
                  <a:lnTo>
                    <a:pt x="3062552" y="63500"/>
                  </a:lnTo>
                  <a:lnTo>
                    <a:pt x="3009008" y="50800"/>
                  </a:lnTo>
                  <a:lnTo>
                    <a:pt x="3382742" y="50800"/>
                  </a:lnTo>
                  <a:lnTo>
                    <a:pt x="3527031" y="88900"/>
                  </a:lnTo>
                  <a:lnTo>
                    <a:pt x="3617155" y="114300"/>
                  </a:lnTo>
                  <a:lnTo>
                    <a:pt x="3660189" y="127000"/>
                  </a:lnTo>
                  <a:lnTo>
                    <a:pt x="3701779" y="152400"/>
                  </a:lnTo>
                  <a:lnTo>
                    <a:pt x="3774782" y="177800"/>
                  </a:lnTo>
                  <a:lnTo>
                    <a:pt x="3839502" y="215900"/>
                  </a:lnTo>
                  <a:lnTo>
                    <a:pt x="3896421" y="254000"/>
                  </a:lnTo>
                  <a:lnTo>
                    <a:pt x="3946020" y="292100"/>
                  </a:lnTo>
                  <a:lnTo>
                    <a:pt x="3988780" y="330200"/>
                  </a:lnTo>
                  <a:lnTo>
                    <a:pt x="4025183" y="368300"/>
                  </a:lnTo>
                  <a:lnTo>
                    <a:pt x="4055710" y="406400"/>
                  </a:lnTo>
                  <a:lnTo>
                    <a:pt x="4080842" y="444500"/>
                  </a:lnTo>
                  <a:lnTo>
                    <a:pt x="4101062" y="482600"/>
                  </a:lnTo>
                  <a:lnTo>
                    <a:pt x="4116850" y="508000"/>
                  </a:lnTo>
                  <a:lnTo>
                    <a:pt x="4128688" y="546100"/>
                  </a:lnTo>
                  <a:lnTo>
                    <a:pt x="4137057" y="584200"/>
                  </a:lnTo>
                  <a:lnTo>
                    <a:pt x="4142439" y="609600"/>
                  </a:lnTo>
                  <a:lnTo>
                    <a:pt x="4144679" y="635000"/>
                  </a:lnTo>
                  <a:lnTo>
                    <a:pt x="4144679" y="1016000"/>
                  </a:lnTo>
                  <a:lnTo>
                    <a:pt x="4142493" y="1028700"/>
                  </a:lnTo>
                  <a:lnTo>
                    <a:pt x="4137168" y="1066800"/>
                  </a:lnTo>
                  <a:lnTo>
                    <a:pt x="4128869" y="1092200"/>
                  </a:lnTo>
                  <a:lnTo>
                    <a:pt x="4117107" y="1130300"/>
                  </a:lnTo>
                  <a:lnTo>
                    <a:pt x="4101395" y="1168400"/>
                  </a:lnTo>
                  <a:lnTo>
                    <a:pt x="4081245" y="1206500"/>
                  </a:lnTo>
                  <a:lnTo>
                    <a:pt x="4056170" y="1244600"/>
                  </a:lnTo>
                  <a:lnTo>
                    <a:pt x="4025683" y="1282700"/>
                  </a:lnTo>
                  <a:lnTo>
                    <a:pt x="3989294" y="1320800"/>
                  </a:lnTo>
                  <a:lnTo>
                    <a:pt x="3946518" y="1358900"/>
                  </a:lnTo>
                  <a:lnTo>
                    <a:pt x="3896866" y="1397000"/>
                  </a:lnTo>
                  <a:lnTo>
                    <a:pt x="3839850" y="1422400"/>
                  </a:lnTo>
                  <a:lnTo>
                    <a:pt x="3774984" y="1460500"/>
                  </a:lnTo>
                  <a:lnTo>
                    <a:pt x="3701779" y="1498600"/>
                  </a:lnTo>
                  <a:lnTo>
                    <a:pt x="3616837" y="1524000"/>
                  </a:lnTo>
                  <a:lnTo>
                    <a:pt x="3572330" y="1549400"/>
                  </a:lnTo>
                  <a:lnTo>
                    <a:pt x="3431447" y="1587500"/>
                  </a:lnTo>
                  <a:close/>
                </a:path>
                <a:path w="4145279" h="2070100">
                  <a:moveTo>
                    <a:pt x="3036721" y="177800"/>
                  </a:moveTo>
                  <a:lnTo>
                    <a:pt x="2654092" y="177800"/>
                  </a:lnTo>
                  <a:lnTo>
                    <a:pt x="2716742" y="165100"/>
                  </a:lnTo>
                  <a:lnTo>
                    <a:pt x="2974071" y="165100"/>
                  </a:lnTo>
                  <a:lnTo>
                    <a:pt x="3036721" y="177800"/>
                  </a:lnTo>
                  <a:close/>
                </a:path>
                <a:path w="4145279" h="2070100">
                  <a:moveTo>
                    <a:pt x="3158216" y="190500"/>
                  </a:moveTo>
                  <a:lnTo>
                    <a:pt x="2532597" y="190500"/>
                  </a:lnTo>
                  <a:lnTo>
                    <a:pt x="2592681" y="177800"/>
                  </a:lnTo>
                  <a:lnTo>
                    <a:pt x="3098132" y="177800"/>
                  </a:lnTo>
                  <a:lnTo>
                    <a:pt x="3158216" y="190500"/>
                  </a:lnTo>
                  <a:close/>
                </a:path>
                <a:path w="4145279" h="2070100">
                  <a:moveTo>
                    <a:pt x="3274049" y="1130300"/>
                  </a:moveTo>
                  <a:lnTo>
                    <a:pt x="2416764" y="1130300"/>
                  </a:lnTo>
                  <a:lnTo>
                    <a:pt x="2307299" y="1104900"/>
                  </a:lnTo>
                  <a:lnTo>
                    <a:pt x="2204909" y="1079500"/>
                  </a:lnTo>
                  <a:lnTo>
                    <a:pt x="2156587" y="1054100"/>
                  </a:lnTo>
                  <a:lnTo>
                    <a:pt x="2110298" y="1041400"/>
                  </a:lnTo>
                  <a:lnTo>
                    <a:pt x="2066131" y="1028700"/>
                  </a:lnTo>
                  <a:lnTo>
                    <a:pt x="2024174" y="1003300"/>
                  </a:lnTo>
                  <a:lnTo>
                    <a:pt x="1984516" y="990600"/>
                  </a:lnTo>
                  <a:lnTo>
                    <a:pt x="1947243" y="965200"/>
                  </a:lnTo>
                  <a:lnTo>
                    <a:pt x="1912445" y="939800"/>
                  </a:lnTo>
                  <a:lnTo>
                    <a:pt x="1880210" y="927100"/>
                  </a:lnTo>
                  <a:lnTo>
                    <a:pt x="1850626" y="901700"/>
                  </a:lnTo>
                  <a:lnTo>
                    <a:pt x="1799765" y="850900"/>
                  </a:lnTo>
                  <a:lnTo>
                    <a:pt x="1760567" y="800100"/>
                  </a:lnTo>
                  <a:lnTo>
                    <a:pt x="1733739" y="749300"/>
                  </a:lnTo>
                  <a:lnTo>
                    <a:pt x="1719986" y="698500"/>
                  </a:lnTo>
                  <a:lnTo>
                    <a:pt x="1718234" y="660400"/>
                  </a:lnTo>
                  <a:lnTo>
                    <a:pt x="1719986" y="635000"/>
                  </a:lnTo>
                  <a:lnTo>
                    <a:pt x="1725184" y="609600"/>
                  </a:lnTo>
                  <a:lnTo>
                    <a:pt x="1733739" y="584200"/>
                  </a:lnTo>
                  <a:lnTo>
                    <a:pt x="1745563" y="546100"/>
                  </a:lnTo>
                  <a:lnTo>
                    <a:pt x="1778664" y="495300"/>
                  </a:lnTo>
                  <a:lnTo>
                    <a:pt x="1823782" y="444500"/>
                  </a:lnTo>
                  <a:lnTo>
                    <a:pt x="1850626" y="431800"/>
                  </a:lnTo>
                  <a:lnTo>
                    <a:pt x="1880210" y="406400"/>
                  </a:lnTo>
                  <a:lnTo>
                    <a:pt x="1912445" y="381000"/>
                  </a:lnTo>
                  <a:lnTo>
                    <a:pt x="1947243" y="355600"/>
                  </a:lnTo>
                  <a:lnTo>
                    <a:pt x="1984516" y="342900"/>
                  </a:lnTo>
                  <a:lnTo>
                    <a:pt x="2024174" y="317500"/>
                  </a:lnTo>
                  <a:lnTo>
                    <a:pt x="2066131" y="304800"/>
                  </a:lnTo>
                  <a:lnTo>
                    <a:pt x="2110298" y="279400"/>
                  </a:lnTo>
                  <a:lnTo>
                    <a:pt x="2156587" y="266700"/>
                  </a:lnTo>
                  <a:lnTo>
                    <a:pt x="2204909" y="254000"/>
                  </a:lnTo>
                  <a:lnTo>
                    <a:pt x="2255175" y="241300"/>
                  </a:lnTo>
                  <a:lnTo>
                    <a:pt x="2361191" y="215900"/>
                  </a:lnTo>
                  <a:lnTo>
                    <a:pt x="2473928" y="190500"/>
                  </a:lnTo>
                  <a:lnTo>
                    <a:pt x="3216884" y="190500"/>
                  </a:lnTo>
                  <a:lnTo>
                    <a:pt x="3329621" y="215900"/>
                  </a:lnTo>
                  <a:lnTo>
                    <a:pt x="3383513" y="228600"/>
                  </a:lnTo>
                  <a:lnTo>
                    <a:pt x="2642452" y="228600"/>
                  </a:lnTo>
                  <a:lnTo>
                    <a:pt x="2593664" y="241300"/>
                  </a:lnTo>
                  <a:lnTo>
                    <a:pt x="2545622" y="241300"/>
                  </a:lnTo>
                  <a:lnTo>
                    <a:pt x="2498366" y="254000"/>
                  </a:lnTo>
                  <a:lnTo>
                    <a:pt x="2451938" y="254000"/>
                  </a:lnTo>
                  <a:lnTo>
                    <a:pt x="2478157" y="304800"/>
                  </a:lnTo>
                  <a:lnTo>
                    <a:pt x="2525317" y="355600"/>
                  </a:lnTo>
                  <a:lnTo>
                    <a:pt x="2558261" y="381000"/>
                  </a:lnTo>
                  <a:lnTo>
                    <a:pt x="2598253" y="406400"/>
                  </a:lnTo>
                  <a:lnTo>
                    <a:pt x="2645896" y="431800"/>
                  </a:lnTo>
                  <a:lnTo>
                    <a:pt x="2701795" y="457200"/>
                  </a:lnTo>
                  <a:lnTo>
                    <a:pt x="2766554" y="469900"/>
                  </a:lnTo>
                  <a:lnTo>
                    <a:pt x="2840777" y="482600"/>
                  </a:lnTo>
                  <a:lnTo>
                    <a:pt x="2966376" y="482600"/>
                  </a:lnTo>
                  <a:lnTo>
                    <a:pt x="3025822" y="495300"/>
                  </a:lnTo>
                  <a:lnTo>
                    <a:pt x="3084435" y="495300"/>
                  </a:lnTo>
                  <a:lnTo>
                    <a:pt x="3142109" y="508000"/>
                  </a:lnTo>
                  <a:lnTo>
                    <a:pt x="3198738" y="508000"/>
                  </a:lnTo>
                  <a:lnTo>
                    <a:pt x="3308439" y="533400"/>
                  </a:lnTo>
                  <a:lnTo>
                    <a:pt x="3361301" y="533400"/>
                  </a:lnTo>
                  <a:lnTo>
                    <a:pt x="3412695" y="546100"/>
                  </a:lnTo>
                  <a:lnTo>
                    <a:pt x="2661165" y="546100"/>
                  </a:lnTo>
                  <a:lnTo>
                    <a:pt x="2601512" y="558800"/>
                  </a:lnTo>
                  <a:lnTo>
                    <a:pt x="2542939" y="558800"/>
                  </a:lnTo>
                  <a:lnTo>
                    <a:pt x="2485569" y="571500"/>
                  </a:lnTo>
                  <a:lnTo>
                    <a:pt x="2429521" y="571500"/>
                  </a:lnTo>
                  <a:lnTo>
                    <a:pt x="2321876" y="596900"/>
                  </a:lnTo>
                  <a:lnTo>
                    <a:pt x="2220969" y="622300"/>
                  </a:lnTo>
                  <a:lnTo>
                    <a:pt x="2173345" y="647700"/>
                  </a:lnTo>
                  <a:lnTo>
                    <a:pt x="2127767" y="660400"/>
                  </a:lnTo>
                  <a:lnTo>
                    <a:pt x="2084357" y="673100"/>
                  </a:lnTo>
                  <a:lnTo>
                    <a:pt x="2043236" y="698500"/>
                  </a:lnTo>
                  <a:lnTo>
                    <a:pt x="2004523" y="711200"/>
                  </a:lnTo>
                  <a:lnTo>
                    <a:pt x="1968340" y="736600"/>
                  </a:lnTo>
                  <a:lnTo>
                    <a:pt x="1934807" y="749300"/>
                  </a:lnTo>
                  <a:lnTo>
                    <a:pt x="1904046" y="774700"/>
                  </a:lnTo>
                  <a:lnTo>
                    <a:pt x="1876176" y="800100"/>
                  </a:lnTo>
                  <a:lnTo>
                    <a:pt x="1851319" y="825500"/>
                  </a:lnTo>
                  <a:lnTo>
                    <a:pt x="1875532" y="850900"/>
                  </a:lnTo>
                  <a:lnTo>
                    <a:pt x="1902792" y="863600"/>
                  </a:lnTo>
                  <a:lnTo>
                    <a:pt x="1932985" y="889000"/>
                  </a:lnTo>
                  <a:lnTo>
                    <a:pt x="1965995" y="914400"/>
                  </a:lnTo>
                  <a:lnTo>
                    <a:pt x="2001704" y="927100"/>
                  </a:lnTo>
                  <a:lnTo>
                    <a:pt x="2039997" y="952500"/>
                  </a:lnTo>
                  <a:lnTo>
                    <a:pt x="2080757" y="965200"/>
                  </a:lnTo>
                  <a:lnTo>
                    <a:pt x="2123869" y="977900"/>
                  </a:lnTo>
                  <a:lnTo>
                    <a:pt x="2169215" y="1003300"/>
                  </a:lnTo>
                  <a:lnTo>
                    <a:pt x="2216681" y="1016000"/>
                  </a:lnTo>
                  <a:lnTo>
                    <a:pt x="2317503" y="1041400"/>
                  </a:lnTo>
                  <a:lnTo>
                    <a:pt x="2481723" y="1079500"/>
                  </a:lnTo>
                  <a:lnTo>
                    <a:pt x="2539461" y="1079500"/>
                  </a:lnTo>
                  <a:lnTo>
                    <a:pt x="2598504" y="1092200"/>
                  </a:lnTo>
                  <a:lnTo>
                    <a:pt x="2658736" y="1092200"/>
                  </a:lnTo>
                  <a:lnTo>
                    <a:pt x="2720042" y="1104900"/>
                  </a:lnTo>
                  <a:lnTo>
                    <a:pt x="3383513" y="1104900"/>
                  </a:lnTo>
                  <a:lnTo>
                    <a:pt x="3274049" y="1130300"/>
                  </a:lnTo>
                  <a:close/>
                </a:path>
                <a:path w="4145279" h="2070100">
                  <a:moveTo>
                    <a:pt x="3945250" y="774700"/>
                  </a:moveTo>
                  <a:lnTo>
                    <a:pt x="3876526" y="774700"/>
                  </a:lnTo>
                  <a:lnTo>
                    <a:pt x="3892745" y="749300"/>
                  </a:lnTo>
                  <a:lnTo>
                    <a:pt x="3904734" y="723900"/>
                  </a:lnTo>
                  <a:lnTo>
                    <a:pt x="3912165" y="698500"/>
                  </a:lnTo>
                  <a:lnTo>
                    <a:pt x="3914715" y="660400"/>
                  </a:lnTo>
                  <a:lnTo>
                    <a:pt x="3912721" y="635000"/>
                  </a:lnTo>
                  <a:lnTo>
                    <a:pt x="3897131" y="584200"/>
                  </a:lnTo>
                  <a:lnTo>
                    <a:pt x="3866881" y="533400"/>
                  </a:lnTo>
                  <a:lnTo>
                    <a:pt x="3822942" y="495300"/>
                  </a:lnTo>
                  <a:lnTo>
                    <a:pt x="3796143" y="469900"/>
                  </a:lnTo>
                  <a:lnTo>
                    <a:pt x="3766286" y="444500"/>
                  </a:lnTo>
                  <a:lnTo>
                    <a:pt x="3733491" y="419100"/>
                  </a:lnTo>
                  <a:lnTo>
                    <a:pt x="3697882" y="406400"/>
                  </a:lnTo>
                  <a:lnTo>
                    <a:pt x="3659578" y="381000"/>
                  </a:lnTo>
                  <a:lnTo>
                    <a:pt x="3618701" y="368300"/>
                  </a:lnTo>
                  <a:lnTo>
                    <a:pt x="3575374" y="342900"/>
                  </a:lnTo>
                  <a:lnTo>
                    <a:pt x="3529716" y="330200"/>
                  </a:lnTo>
                  <a:lnTo>
                    <a:pt x="3481849" y="317500"/>
                  </a:lnTo>
                  <a:lnTo>
                    <a:pt x="3431895" y="304800"/>
                  </a:lnTo>
                  <a:lnTo>
                    <a:pt x="3326210" y="279400"/>
                  </a:lnTo>
                  <a:lnTo>
                    <a:pt x="3155062" y="241300"/>
                  </a:lnTo>
                  <a:lnTo>
                    <a:pt x="3095133" y="241300"/>
                  </a:lnTo>
                  <a:lnTo>
                    <a:pt x="3033965" y="228600"/>
                  </a:lnTo>
                  <a:lnTo>
                    <a:pt x="3383513" y="228600"/>
                  </a:lnTo>
                  <a:lnTo>
                    <a:pt x="3485904" y="254000"/>
                  </a:lnTo>
                  <a:lnTo>
                    <a:pt x="3534226" y="266700"/>
                  </a:lnTo>
                  <a:lnTo>
                    <a:pt x="3580514" y="279400"/>
                  </a:lnTo>
                  <a:lnTo>
                    <a:pt x="3624681" y="304800"/>
                  </a:lnTo>
                  <a:lnTo>
                    <a:pt x="3666638" y="317500"/>
                  </a:lnTo>
                  <a:lnTo>
                    <a:pt x="3706297" y="342900"/>
                  </a:lnTo>
                  <a:lnTo>
                    <a:pt x="3743569" y="355600"/>
                  </a:lnTo>
                  <a:lnTo>
                    <a:pt x="3778367" y="381000"/>
                  </a:lnTo>
                  <a:lnTo>
                    <a:pt x="3810602" y="406400"/>
                  </a:lnTo>
                  <a:lnTo>
                    <a:pt x="3840186" y="431800"/>
                  </a:lnTo>
                  <a:lnTo>
                    <a:pt x="3867031" y="444500"/>
                  </a:lnTo>
                  <a:lnTo>
                    <a:pt x="3912149" y="495300"/>
                  </a:lnTo>
                  <a:lnTo>
                    <a:pt x="3945250" y="546100"/>
                  </a:lnTo>
                  <a:lnTo>
                    <a:pt x="3957074" y="584200"/>
                  </a:lnTo>
                  <a:lnTo>
                    <a:pt x="3965628" y="609600"/>
                  </a:lnTo>
                  <a:lnTo>
                    <a:pt x="3970826" y="635000"/>
                  </a:lnTo>
                  <a:lnTo>
                    <a:pt x="3972578" y="660400"/>
                  </a:lnTo>
                  <a:lnTo>
                    <a:pt x="3970826" y="698500"/>
                  </a:lnTo>
                  <a:lnTo>
                    <a:pt x="3965628" y="723900"/>
                  </a:lnTo>
                  <a:lnTo>
                    <a:pt x="3957074" y="749300"/>
                  </a:lnTo>
                  <a:lnTo>
                    <a:pt x="3945250" y="774700"/>
                  </a:lnTo>
                  <a:close/>
                </a:path>
                <a:path w="4145279" h="2070100">
                  <a:moveTo>
                    <a:pt x="3383513" y="1104900"/>
                  </a:moveTo>
                  <a:lnTo>
                    <a:pt x="2970771" y="1104900"/>
                  </a:lnTo>
                  <a:lnTo>
                    <a:pt x="3032076" y="1092200"/>
                  </a:lnTo>
                  <a:lnTo>
                    <a:pt x="3092309" y="1092200"/>
                  </a:lnTo>
                  <a:lnTo>
                    <a:pt x="3151352" y="1079500"/>
                  </a:lnTo>
                  <a:lnTo>
                    <a:pt x="3209090" y="1079500"/>
                  </a:lnTo>
                  <a:lnTo>
                    <a:pt x="3373309" y="1041400"/>
                  </a:lnTo>
                  <a:lnTo>
                    <a:pt x="3474132" y="1016000"/>
                  </a:lnTo>
                  <a:lnTo>
                    <a:pt x="3521597" y="1003300"/>
                  </a:lnTo>
                  <a:lnTo>
                    <a:pt x="3566944" y="977900"/>
                  </a:lnTo>
                  <a:lnTo>
                    <a:pt x="3610055" y="965200"/>
                  </a:lnTo>
                  <a:lnTo>
                    <a:pt x="3650816" y="952500"/>
                  </a:lnTo>
                  <a:lnTo>
                    <a:pt x="3689108" y="927100"/>
                  </a:lnTo>
                  <a:lnTo>
                    <a:pt x="3724818" y="914400"/>
                  </a:lnTo>
                  <a:lnTo>
                    <a:pt x="3757827" y="889000"/>
                  </a:lnTo>
                  <a:lnTo>
                    <a:pt x="3788020" y="863600"/>
                  </a:lnTo>
                  <a:lnTo>
                    <a:pt x="3815281" y="850900"/>
                  </a:lnTo>
                  <a:lnTo>
                    <a:pt x="3814636" y="800100"/>
                  </a:lnTo>
                  <a:lnTo>
                    <a:pt x="3756005" y="749300"/>
                  </a:lnTo>
                  <a:lnTo>
                    <a:pt x="3722472" y="736600"/>
                  </a:lnTo>
                  <a:lnTo>
                    <a:pt x="3686289" y="711200"/>
                  </a:lnTo>
                  <a:lnTo>
                    <a:pt x="3647577" y="698500"/>
                  </a:lnTo>
                  <a:lnTo>
                    <a:pt x="3606455" y="673100"/>
                  </a:lnTo>
                  <a:lnTo>
                    <a:pt x="3563045" y="660400"/>
                  </a:lnTo>
                  <a:lnTo>
                    <a:pt x="3517467" y="635000"/>
                  </a:lnTo>
                  <a:lnTo>
                    <a:pt x="3469843" y="622300"/>
                  </a:lnTo>
                  <a:lnTo>
                    <a:pt x="3368937" y="596900"/>
                  </a:lnTo>
                  <a:lnTo>
                    <a:pt x="3261291" y="571500"/>
                  </a:lnTo>
                  <a:lnTo>
                    <a:pt x="3205243" y="571500"/>
                  </a:lnTo>
                  <a:lnTo>
                    <a:pt x="3147873" y="558800"/>
                  </a:lnTo>
                  <a:lnTo>
                    <a:pt x="3089300" y="558800"/>
                  </a:lnTo>
                  <a:lnTo>
                    <a:pt x="3029647" y="546100"/>
                  </a:lnTo>
                  <a:lnTo>
                    <a:pt x="3412695" y="546100"/>
                  </a:lnTo>
                  <a:lnTo>
                    <a:pt x="3462516" y="558800"/>
                  </a:lnTo>
                  <a:lnTo>
                    <a:pt x="3510658" y="584200"/>
                  </a:lnTo>
                  <a:lnTo>
                    <a:pt x="3557017" y="596900"/>
                  </a:lnTo>
                  <a:lnTo>
                    <a:pt x="3601485" y="609600"/>
                  </a:lnTo>
                  <a:lnTo>
                    <a:pt x="3643959" y="635000"/>
                  </a:lnTo>
                  <a:lnTo>
                    <a:pt x="3684331" y="647700"/>
                  </a:lnTo>
                  <a:lnTo>
                    <a:pt x="3722496" y="673100"/>
                  </a:lnTo>
                  <a:lnTo>
                    <a:pt x="3758349" y="685800"/>
                  </a:lnTo>
                  <a:lnTo>
                    <a:pt x="3791785" y="711200"/>
                  </a:lnTo>
                  <a:lnTo>
                    <a:pt x="3822696" y="736600"/>
                  </a:lnTo>
                  <a:lnTo>
                    <a:pt x="3850978" y="749300"/>
                  </a:lnTo>
                  <a:lnTo>
                    <a:pt x="3876526" y="774700"/>
                  </a:lnTo>
                  <a:lnTo>
                    <a:pt x="3945250" y="774700"/>
                  </a:lnTo>
                  <a:lnTo>
                    <a:pt x="3930246" y="800100"/>
                  </a:lnTo>
                  <a:lnTo>
                    <a:pt x="3891048" y="850900"/>
                  </a:lnTo>
                  <a:lnTo>
                    <a:pt x="3840186" y="901700"/>
                  </a:lnTo>
                  <a:lnTo>
                    <a:pt x="3810602" y="927100"/>
                  </a:lnTo>
                  <a:lnTo>
                    <a:pt x="3778367" y="939800"/>
                  </a:lnTo>
                  <a:lnTo>
                    <a:pt x="3743569" y="965200"/>
                  </a:lnTo>
                  <a:lnTo>
                    <a:pt x="3706297" y="990600"/>
                  </a:lnTo>
                  <a:lnTo>
                    <a:pt x="3666638" y="1003300"/>
                  </a:lnTo>
                  <a:lnTo>
                    <a:pt x="3624681" y="1028700"/>
                  </a:lnTo>
                  <a:lnTo>
                    <a:pt x="3580514" y="1041400"/>
                  </a:lnTo>
                  <a:lnTo>
                    <a:pt x="3534226" y="1054100"/>
                  </a:lnTo>
                  <a:lnTo>
                    <a:pt x="3485904" y="1079500"/>
                  </a:lnTo>
                  <a:lnTo>
                    <a:pt x="3383513" y="1104900"/>
                  </a:lnTo>
                  <a:close/>
                </a:path>
                <a:path w="4145279" h="2070100">
                  <a:moveTo>
                    <a:pt x="1791142" y="1181100"/>
                  </a:moveTo>
                  <a:lnTo>
                    <a:pt x="1668472" y="1181100"/>
                  </a:lnTo>
                  <a:lnTo>
                    <a:pt x="1810815" y="1104900"/>
                  </a:lnTo>
                  <a:lnTo>
                    <a:pt x="1821231" y="1104900"/>
                  </a:lnTo>
                  <a:lnTo>
                    <a:pt x="1830489" y="1092200"/>
                  </a:lnTo>
                  <a:lnTo>
                    <a:pt x="1776312" y="1066800"/>
                  </a:lnTo>
                  <a:lnTo>
                    <a:pt x="1729207" y="1028700"/>
                  </a:lnTo>
                  <a:lnTo>
                    <a:pt x="1688724" y="990600"/>
                  </a:lnTo>
                  <a:lnTo>
                    <a:pt x="1654414" y="952500"/>
                  </a:lnTo>
                  <a:lnTo>
                    <a:pt x="1625825" y="914400"/>
                  </a:lnTo>
                  <a:lnTo>
                    <a:pt x="1602508" y="876300"/>
                  </a:lnTo>
                  <a:lnTo>
                    <a:pt x="1673680" y="876300"/>
                  </a:lnTo>
                  <a:lnTo>
                    <a:pt x="1701297" y="914400"/>
                  </a:lnTo>
                  <a:lnTo>
                    <a:pt x="1734917" y="952500"/>
                  </a:lnTo>
                  <a:lnTo>
                    <a:pt x="1775085" y="990600"/>
                  </a:lnTo>
                  <a:lnTo>
                    <a:pt x="1822349" y="1028700"/>
                  </a:lnTo>
                  <a:lnTo>
                    <a:pt x="1877255" y="1054100"/>
                  </a:lnTo>
                  <a:lnTo>
                    <a:pt x="1940349" y="1092200"/>
                  </a:lnTo>
                  <a:lnTo>
                    <a:pt x="2012179" y="1130300"/>
                  </a:lnTo>
                  <a:lnTo>
                    <a:pt x="2052531" y="1143000"/>
                  </a:lnTo>
                  <a:lnTo>
                    <a:pt x="2094306" y="1155700"/>
                  </a:lnTo>
                  <a:lnTo>
                    <a:pt x="1837432" y="1155700"/>
                  </a:lnTo>
                  <a:lnTo>
                    <a:pt x="1791142" y="1181100"/>
                  </a:lnTo>
                  <a:close/>
                </a:path>
                <a:path w="4145279" h="2070100">
                  <a:moveTo>
                    <a:pt x="3158216" y="1143000"/>
                  </a:moveTo>
                  <a:lnTo>
                    <a:pt x="2532597" y="1143000"/>
                  </a:lnTo>
                  <a:lnTo>
                    <a:pt x="2473928" y="1130300"/>
                  </a:lnTo>
                  <a:lnTo>
                    <a:pt x="3216884" y="1130300"/>
                  </a:lnTo>
                  <a:lnTo>
                    <a:pt x="3158216" y="1143000"/>
                  </a:lnTo>
                  <a:close/>
                </a:path>
                <a:path w="4145279" h="2070100">
                  <a:moveTo>
                    <a:pt x="3036721" y="1155700"/>
                  </a:moveTo>
                  <a:lnTo>
                    <a:pt x="2654092" y="1155700"/>
                  </a:lnTo>
                  <a:lnTo>
                    <a:pt x="2592681" y="1143000"/>
                  </a:lnTo>
                  <a:lnTo>
                    <a:pt x="3098132" y="1143000"/>
                  </a:lnTo>
                  <a:lnTo>
                    <a:pt x="3036721" y="1155700"/>
                  </a:lnTo>
                  <a:close/>
                </a:path>
                <a:path w="4145279" h="2070100">
                  <a:moveTo>
                    <a:pt x="1876297" y="1460500"/>
                  </a:moveTo>
                  <a:lnTo>
                    <a:pt x="1619867" y="1460500"/>
                  </a:lnTo>
                  <a:lnTo>
                    <a:pt x="1962417" y="1270000"/>
                  </a:lnTo>
                  <a:lnTo>
                    <a:pt x="1959777" y="1257300"/>
                  </a:lnTo>
                  <a:lnTo>
                    <a:pt x="1956919" y="1244600"/>
                  </a:lnTo>
                  <a:lnTo>
                    <a:pt x="1953628" y="1244600"/>
                  </a:lnTo>
                  <a:lnTo>
                    <a:pt x="1949687" y="1231900"/>
                  </a:lnTo>
                  <a:lnTo>
                    <a:pt x="1938042" y="1206500"/>
                  </a:lnTo>
                  <a:lnTo>
                    <a:pt x="1924227" y="1193800"/>
                  </a:lnTo>
                  <a:lnTo>
                    <a:pt x="1908676" y="1181100"/>
                  </a:lnTo>
                  <a:lnTo>
                    <a:pt x="1891824" y="1168400"/>
                  </a:lnTo>
                  <a:lnTo>
                    <a:pt x="1881372" y="1155700"/>
                  </a:lnTo>
                  <a:lnTo>
                    <a:pt x="2094306" y="1155700"/>
                  </a:lnTo>
                  <a:lnTo>
                    <a:pt x="2137434" y="1168400"/>
                  </a:lnTo>
                  <a:lnTo>
                    <a:pt x="2159641" y="1181100"/>
                  </a:lnTo>
                  <a:lnTo>
                    <a:pt x="1990191" y="1181100"/>
                  </a:lnTo>
                  <a:lnTo>
                    <a:pt x="1992201" y="1181714"/>
                  </a:lnTo>
                  <a:lnTo>
                    <a:pt x="1995832" y="1193800"/>
                  </a:lnTo>
                  <a:lnTo>
                    <a:pt x="1999431" y="1193800"/>
                  </a:lnTo>
                  <a:lnTo>
                    <a:pt x="2002920" y="1206500"/>
                  </a:lnTo>
                  <a:lnTo>
                    <a:pt x="2014602" y="1231900"/>
                  </a:lnTo>
                  <a:lnTo>
                    <a:pt x="2021726" y="1270000"/>
                  </a:lnTo>
                  <a:lnTo>
                    <a:pt x="2024077" y="1295400"/>
                  </a:lnTo>
                  <a:lnTo>
                    <a:pt x="2021437" y="1333500"/>
                  </a:lnTo>
                  <a:lnTo>
                    <a:pt x="2013499" y="1358900"/>
                  </a:lnTo>
                  <a:lnTo>
                    <a:pt x="2000461" y="1384300"/>
                  </a:lnTo>
                  <a:lnTo>
                    <a:pt x="1982867" y="1397000"/>
                  </a:lnTo>
                  <a:lnTo>
                    <a:pt x="1961259" y="1422400"/>
                  </a:lnTo>
                  <a:lnTo>
                    <a:pt x="1971024" y="1422400"/>
                  </a:lnTo>
                  <a:lnTo>
                    <a:pt x="1984694" y="1435100"/>
                  </a:lnTo>
                  <a:lnTo>
                    <a:pt x="1998798" y="1435100"/>
                  </a:lnTo>
                  <a:lnTo>
                    <a:pt x="2013336" y="1447800"/>
                  </a:lnTo>
                  <a:lnTo>
                    <a:pt x="1897610" y="1447800"/>
                  </a:lnTo>
                  <a:lnTo>
                    <a:pt x="1876297" y="1460500"/>
                  </a:lnTo>
                  <a:close/>
                </a:path>
                <a:path w="4145279" h="2070100">
                  <a:moveTo>
                    <a:pt x="1992201" y="1181714"/>
                  </a:moveTo>
                  <a:lnTo>
                    <a:pt x="1990191" y="1181100"/>
                  </a:lnTo>
                  <a:lnTo>
                    <a:pt x="1992017" y="1181100"/>
                  </a:lnTo>
                  <a:lnTo>
                    <a:pt x="1992201" y="1181714"/>
                  </a:lnTo>
                  <a:close/>
                </a:path>
                <a:path w="4145279" h="2070100">
                  <a:moveTo>
                    <a:pt x="3218335" y="1308100"/>
                  </a:moveTo>
                  <a:lnTo>
                    <a:pt x="2462776" y="1308100"/>
                  </a:lnTo>
                  <a:lnTo>
                    <a:pt x="2359474" y="1282700"/>
                  </a:lnTo>
                  <a:lnTo>
                    <a:pt x="2309227" y="1282700"/>
                  </a:lnTo>
                  <a:lnTo>
                    <a:pt x="2211891" y="1257300"/>
                  </a:lnTo>
                  <a:lnTo>
                    <a:pt x="2119224" y="1231900"/>
                  </a:lnTo>
                  <a:lnTo>
                    <a:pt x="2074814" y="1206500"/>
                  </a:lnTo>
                  <a:lnTo>
                    <a:pt x="2031780" y="1193800"/>
                  </a:lnTo>
                  <a:lnTo>
                    <a:pt x="1992201" y="1181714"/>
                  </a:lnTo>
                  <a:lnTo>
                    <a:pt x="1992017" y="1181100"/>
                  </a:lnTo>
                  <a:lnTo>
                    <a:pt x="2159641" y="1181100"/>
                  </a:lnTo>
                  <a:lnTo>
                    <a:pt x="2181849" y="1193800"/>
                  </a:lnTo>
                  <a:lnTo>
                    <a:pt x="2227481" y="1206500"/>
                  </a:lnTo>
                  <a:lnTo>
                    <a:pt x="2274265" y="1206500"/>
                  </a:lnTo>
                  <a:lnTo>
                    <a:pt x="2420838" y="1244600"/>
                  </a:lnTo>
                  <a:lnTo>
                    <a:pt x="2471545" y="1244600"/>
                  </a:lnTo>
                  <a:lnTo>
                    <a:pt x="2523063" y="1257300"/>
                  </a:lnTo>
                  <a:lnTo>
                    <a:pt x="2575324" y="1257300"/>
                  </a:lnTo>
                  <a:lnTo>
                    <a:pt x="2628261" y="1270000"/>
                  </a:lnTo>
                  <a:lnTo>
                    <a:pt x="3415709" y="1270000"/>
                  </a:lnTo>
                  <a:lnTo>
                    <a:pt x="3318778" y="1295400"/>
                  </a:lnTo>
                  <a:lnTo>
                    <a:pt x="3268963" y="1295400"/>
                  </a:lnTo>
                  <a:lnTo>
                    <a:pt x="3218335" y="1308100"/>
                  </a:lnTo>
                  <a:close/>
                </a:path>
                <a:path w="4145279" h="2070100">
                  <a:moveTo>
                    <a:pt x="3415709" y="1270000"/>
                  </a:moveTo>
                  <a:lnTo>
                    <a:pt x="3062552" y="1270000"/>
                  </a:lnTo>
                  <a:lnTo>
                    <a:pt x="3115489" y="1257300"/>
                  </a:lnTo>
                  <a:lnTo>
                    <a:pt x="3167750" y="1257300"/>
                  </a:lnTo>
                  <a:lnTo>
                    <a:pt x="3219268" y="1244600"/>
                  </a:lnTo>
                  <a:lnTo>
                    <a:pt x="3269974" y="1244600"/>
                  </a:lnTo>
                  <a:lnTo>
                    <a:pt x="3416548" y="1206500"/>
                  </a:lnTo>
                  <a:lnTo>
                    <a:pt x="3639287" y="1206500"/>
                  </a:lnTo>
                  <a:lnTo>
                    <a:pt x="3553392" y="1231900"/>
                  </a:lnTo>
                  <a:lnTo>
                    <a:pt x="3415709" y="1270000"/>
                  </a:lnTo>
                  <a:close/>
                </a:path>
                <a:path w="4145279" h="2070100">
                  <a:moveTo>
                    <a:pt x="69345" y="2070100"/>
                  </a:moveTo>
                  <a:lnTo>
                    <a:pt x="0" y="2070100"/>
                  </a:lnTo>
                  <a:lnTo>
                    <a:pt x="9593" y="2057400"/>
                  </a:lnTo>
                  <a:lnTo>
                    <a:pt x="35982" y="2032000"/>
                  </a:lnTo>
                  <a:lnTo>
                    <a:pt x="69138" y="2006600"/>
                  </a:lnTo>
                  <a:lnTo>
                    <a:pt x="1309722" y="1282700"/>
                  </a:lnTo>
                  <a:lnTo>
                    <a:pt x="1310879" y="1282700"/>
                  </a:lnTo>
                  <a:lnTo>
                    <a:pt x="1310879" y="1270000"/>
                  </a:lnTo>
                  <a:lnTo>
                    <a:pt x="1353264" y="1270000"/>
                  </a:lnTo>
                  <a:lnTo>
                    <a:pt x="1396227" y="1257300"/>
                  </a:lnTo>
                  <a:lnTo>
                    <a:pt x="1439624" y="1270000"/>
                  </a:lnTo>
                  <a:lnTo>
                    <a:pt x="1482154" y="1295400"/>
                  </a:lnTo>
                  <a:lnTo>
                    <a:pt x="1602508" y="1295400"/>
                  </a:lnTo>
                  <a:lnTo>
                    <a:pt x="1556218" y="1320800"/>
                  </a:lnTo>
                  <a:lnTo>
                    <a:pt x="1374839" y="1320800"/>
                  </a:lnTo>
                  <a:lnTo>
                    <a:pt x="1337496" y="1333500"/>
                  </a:lnTo>
                  <a:lnTo>
                    <a:pt x="192965" y="1993900"/>
                  </a:lnTo>
                  <a:lnTo>
                    <a:pt x="204067" y="2006600"/>
                  </a:lnTo>
                  <a:lnTo>
                    <a:pt x="225838" y="2006600"/>
                  </a:lnTo>
                  <a:lnTo>
                    <a:pt x="236941" y="2019300"/>
                  </a:lnTo>
                  <a:lnTo>
                    <a:pt x="275239" y="2044700"/>
                  </a:lnTo>
                  <a:lnTo>
                    <a:pt x="105339" y="2044700"/>
                  </a:lnTo>
                  <a:lnTo>
                    <a:pt x="95755" y="2057400"/>
                  </a:lnTo>
                  <a:lnTo>
                    <a:pt x="69345" y="2070100"/>
                  </a:lnTo>
                  <a:close/>
                </a:path>
                <a:path w="4145279" h="2070100">
                  <a:moveTo>
                    <a:pt x="3114895" y="1320800"/>
                  </a:moveTo>
                  <a:lnTo>
                    <a:pt x="2569363" y="1320800"/>
                  </a:lnTo>
                  <a:lnTo>
                    <a:pt x="2515693" y="1308100"/>
                  </a:lnTo>
                  <a:lnTo>
                    <a:pt x="3166957" y="1308100"/>
                  </a:lnTo>
                  <a:lnTo>
                    <a:pt x="3114895" y="1320800"/>
                  </a:lnTo>
                  <a:close/>
                </a:path>
                <a:path w="4145279" h="2070100">
                  <a:moveTo>
                    <a:pt x="1029651" y="2070100"/>
                  </a:moveTo>
                  <a:lnTo>
                    <a:pt x="518940" y="2070100"/>
                  </a:lnTo>
                  <a:lnTo>
                    <a:pt x="1560847" y="1473200"/>
                  </a:lnTo>
                  <a:lnTo>
                    <a:pt x="1558532" y="1473200"/>
                  </a:lnTo>
                  <a:lnTo>
                    <a:pt x="1528712" y="1409700"/>
                  </a:lnTo>
                  <a:lnTo>
                    <a:pt x="1493940" y="1371600"/>
                  </a:lnTo>
                  <a:lnTo>
                    <a:pt x="1455247" y="1346200"/>
                  </a:lnTo>
                  <a:lnTo>
                    <a:pt x="1414818" y="1320800"/>
                  </a:lnTo>
                  <a:lnTo>
                    <a:pt x="1556218" y="1320800"/>
                  </a:lnTo>
                  <a:lnTo>
                    <a:pt x="1533073" y="1333500"/>
                  </a:lnTo>
                  <a:lnTo>
                    <a:pt x="1554934" y="1358900"/>
                  </a:lnTo>
                  <a:lnTo>
                    <a:pt x="1575168" y="1384300"/>
                  </a:lnTo>
                  <a:lnTo>
                    <a:pt x="1593449" y="1409700"/>
                  </a:lnTo>
                  <a:lnTo>
                    <a:pt x="1609452" y="1435100"/>
                  </a:lnTo>
                  <a:lnTo>
                    <a:pt x="1619867" y="1460500"/>
                  </a:lnTo>
                  <a:lnTo>
                    <a:pt x="1876297" y="1460500"/>
                  </a:lnTo>
                  <a:lnTo>
                    <a:pt x="1641855" y="1600200"/>
                  </a:lnTo>
                  <a:lnTo>
                    <a:pt x="1633700" y="1651000"/>
                  </a:lnTo>
                  <a:lnTo>
                    <a:pt x="1614804" y="1701800"/>
                  </a:lnTo>
                  <a:lnTo>
                    <a:pt x="1585710" y="1739900"/>
                  </a:lnTo>
                  <a:lnTo>
                    <a:pt x="1546960" y="1765300"/>
                  </a:lnTo>
                  <a:lnTo>
                    <a:pt x="1029651" y="2070100"/>
                  </a:lnTo>
                  <a:close/>
                </a:path>
                <a:path w="4145279" h="2070100">
                  <a:moveTo>
                    <a:pt x="3008973" y="1333500"/>
                  </a:moveTo>
                  <a:lnTo>
                    <a:pt x="2678680" y="1333500"/>
                  </a:lnTo>
                  <a:lnTo>
                    <a:pt x="2623715" y="1320800"/>
                  </a:lnTo>
                  <a:lnTo>
                    <a:pt x="3062212" y="1320800"/>
                  </a:lnTo>
                  <a:lnTo>
                    <a:pt x="3008973" y="1333500"/>
                  </a:lnTo>
                  <a:close/>
                </a:path>
                <a:path w="4145279" h="2070100">
                  <a:moveTo>
                    <a:pt x="3382248" y="1600200"/>
                  </a:moveTo>
                  <a:lnTo>
                    <a:pt x="2308070" y="1600200"/>
                  </a:lnTo>
                  <a:lnTo>
                    <a:pt x="2210734" y="1574800"/>
                  </a:lnTo>
                  <a:lnTo>
                    <a:pt x="2118067" y="1549400"/>
                  </a:lnTo>
                  <a:lnTo>
                    <a:pt x="2073657" y="1524000"/>
                  </a:lnTo>
                  <a:lnTo>
                    <a:pt x="2030623" y="1511300"/>
                  </a:lnTo>
                  <a:lnTo>
                    <a:pt x="1989033" y="1498600"/>
                  </a:lnTo>
                  <a:lnTo>
                    <a:pt x="1942020" y="1473200"/>
                  </a:lnTo>
                  <a:lnTo>
                    <a:pt x="1897610" y="1447800"/>
                  </a:lnTo>
                  <a:lnTo>
                    <a:pt x="2013336" y="1447800"/>
                  </a:lnTo>
                  <a:lnTo>
                    <a:pt x="2055324" y="1460500"/>
                  </a:lnTo>
                  <a:lnTo>
                    <a:pt x="2143655" y="1485900"/>
                  </a:lnTo>
                  <a:lnTo>
                    <a:pt x="2237315" y="1511300"/>
                  </a:lnTo>
                  <a:lnTo>
                    <a:pt x="2386552" y="1549400"/>
                  </a:lnTo>
                  <a:lnTo>
                    <a:pt x="2438346" y="1562100"/>
                  </a:lnTo>
                  <a:lnTo>
                    <a:pt x="2491045" y="1562100"/>
                  </a:lnTo>
                  <a:lnTo>
                    <a:pt x="2544578" y="1574800"/>
                  </a:lnTo>
                  <a:lnTo>
                    <a:pt x="2598873" y="1574800"/>
                  </a:lnTo>
                  <a:lnTo>
                    <a:pt x="2653861" y="1587500"/>
                  </a:lnTo>
                  <a:lnTo>
                    <a:pt x="3431447" y="1587500"/>
                  </a:lnTo>
                  <a:lnTo>
                    <a:pt x="3382248" y="1600200"/>
                  </a:lnTo>
                  <a:close/>
                </a:path>
                <a:path w="4145279" h="2070100">
                  <a:moveTo>
                    <a:pt x="3228847" y="1625600"/>
                  </a:moveTo>
                  <a:lnTo>
                    <a:pt x="2461619" y="1625600"/>
                  </a:lnTo>
                  <a:lnTo>
                    <a:pt x="2358317" y="1600200"/>
                  </a:lnTo>
                  <a:lnTo>
                    <a:pt x="3332038" y="1600200"/>
                  </a:lnTo>
                  <a:lnTo>
                    <a:pt x="3228847" y="1625600"/>
                  </a:lnTo>
                  <a:close/>
                </a:path>
                <a:path w="4145279" h="2070100">
                  <a:moveTo>
                    <a:pt x="3122395" y="1638300"/>
                  </a:moveTo>
                  <a:lnTo>
                    <a:pt x="2568205" y="1638300"/>
                  </a:lnTo>
                  <a:lnTo>
                    <a:pt x="2514536" y="1625600"/>
                  </a:lnTo>
                  <a:lnTo>
                    <a:pt x="3175996" y="1625600"/>
                  </a:lnTo>
                  <a:lnTo>
                    <a:pt x="3122395" y="1638300"/>
                  </a:lnTo>
                  <a:close/>
                </a:path>
                <a:path w="4145279" h="2070100">
                  <a:moveTo>
                    <a:pt x="3013201" y="1651000"/>
                  </a:moveTo>
                  <a:lnTo>
                    <a:pt x="2677523" y="1651000"/>
                  </a:lnTo>
                  <a:lnTo>
                    <a:pt x="2622557" y="1638300"/>
                  </a:lnTo>
                  <a:lnTo>
                    <a:pt x="3068108" y="1638300"/>
                  </a:lnTo>
                  <a:lnTo>
                    <a:pt x="3013201" y="1651000"/>
                  </a:lnTo>
                  <a:close/>
                </a:path>
                <a:path w="4145279" h="2070100">
                  <a:moveTo>
                    <a:pt x="305815" y="2070100"/>
                  </a:moveTo>
                  <a:lnTo>
                    <a:pt x="208009" y="2070100"/>
                  </a:lnTo>
                  <a:lnTo>
                    <a:pt x="189801" y="2057400"/>
                  </a:lnTo>
                  <a:lnTo>
                    <a:pt x="171700" y="2057400"/>
                  </a:lnTo>
                  <a:lnTo>
                    <a:pt x="153817" y="2044700"/>
                  </a:lnTo>
                  <a:lnTo>
                    <a:pt x="275239" y="2044700"/>
                  </a:lnTo>
                  <a:lnTo>
                    <a:pt x="305815" y="20701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04197" y="7645577"/>
              <a:ext cx="1212850" cy="2035175"/>
            </a:xfrm>
            <a:custGeom>
              <a:avLst/>
              <a:gdLst/>
              <a:ahLst/>
              <a:cxnLst/>
              <a:rect l="l" t="t" r="r" b="b"/>
              <a:pathLst>
                <a:path w="1212850" h="2035175">
                  <a:moveTo>
                    <a:pt x="1212430" y="1153071"/>
                  </a:moveTo>
                  <a:lnTo>
                    <a:pt x="1111173" y="959967"/>
                  </a:lnTo>
                  <a:lnTo>
                    <a:pt x="1094651" y="940409"/>
                  </a:lnTo>
                  <a:lnTo>
                    <a:pt x="1099807" y="921346"/>
                  </a:lnTo>
                  <a:lnTo>
                    <a:pt x="1131049" y="758774"/>
                  </a:lnTo>
                  <a:lnTo>
                    <a:pt x="1147330" y="611619"/>
                  </a:lnTo>
                  <a:lnTo>
                    <a:pt x="1133271" y="474802"/>
                  </a:lnTo>
                  <a:lnTo>
                    <a:pt x="1077937" y="310426"/>
                  </a:lnTo>
                  <a:lnTo>
                    <a:pt x="970445" y="137375"/>
                  </a:lnTo>
                  <a:lnTo>
                    <a:pt x="939355" y="104698"/>
                  </a:lnTo>
                  <a:lnTo>
                    <a:pt x="939355" y="633882"/>
                  </a:lnTo>
                  <a:lnTo>
                    <a:pt x="919289" y="738822"/>
                  </a:lnTo>
                  <a:lnTo>
                    <a:pt x="826795" y="657072"/>
                  </a:lnTo>
                  <a:lnTo>
                    <a:pt x="612863" y="514908"/>
                  </a:lnTo>
                  <a:lnTo>
                    <a:pt x="601472" y="511086"/>
                  </a:lnTo>
                  <a:lnTo>
                    <a:pt x="657555" y="285953"/>
                  </a:lnTo>
                  <a:lnTo>
                    <a:pt x="683780" y="217805"/>
                  </a:lnTo>
                  <a:lnTo>
                    <a:pt x="750303" y="215861"/>
                  </a:lnTo>
                  <a:lnTo>
                    <a:pt x="826325" y="282321"/>
                  </a:lnTo>
                  <a:lnTo>
                    <a:pt x="911288" y="436803"/>
                  </a:lnTo>
                  <a:lnTo>
                    <a:pt x="939355" y="633882"/>
                  </a:lnTo>
                  <a:lnTo>
                    <a:pt x="939355" y="104698"/>
                  </a:lnTo>
                  <a:lnTo>
                    <a:pt x="885825" y="48412"/>
                  </a:lnTo>
                  <a:lnTo>
                    <a:pt x="773214" y="0"/>
                  </a:lnTo>
                  <a:lnTo>
                    <a:pt x="647001" y="11137"/>
                  </a:lnTo>
                  <a:lnTo>
                    <a:pt x="542175" y="60325"/>
                  </a:lnTo>
                  <a:lnTo>
                    <a:pt x="471665" y="167436"/>
                  </a:lnTo>
                  <a:lnTo>
                    <a:pt x="403860" y="444639"/>
                  </a:lnTo>
                  <a:lnTo>
                    <a:pt x="400443" y="443484"/>
                  </a:lnTo>
                  <a:lnTo>
                    <a:pt x="200329" y="501027"/>
                  </a:lnTo>
                  <a:lnTo>
                    <a:pt x="0" y="1305318"/>
                  </a:lnTo>
                  <a:lnTo>
                    <a:pt x="93700" y="1489125"/>
                  </a:lnTo>
                  <a:lnTo>
                    <a:pt x="282702" y="1696681"/>
                  </a:lnTo>
                  <a:lnTo>
                    <a:pt x="491578" y="1873999"/>
                  </a:lnTo>
                  <a:lnTo>
                    <a:pt x="744601" y="2035162"/>
                  </a:lnTo>
                  <a:lnTo>
                    <a:pt x="1011809" y="1958530"/>
                  </a:lnTo>
                  <a:lnTo>
                    <a:pt x="1212430" y="1153071"/>
                  </a:lnTo>
                  <a:close/>
                </a:path>
              </a:pathLst>
            </a:custGeom>
            <a:solidFill>
              <a:srgbClr val="DD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44524" y="8730801"/>
              <a:ext cx="240029" cy="478155"/>
            </a:xfrm>
            <a:custGeom>
              <a:avLst/>
              <a:gdLst/>
              <a:ahLst/>
              <a:cxnLst/>
              <a:rect l="l" t="t" r="r" b="b"/>
              <a:pathLst>
                <a:path w="240029" h="478154">
                  <a:moveTo>
                    <a:pt x="173720" y="478139"/>
                  </a:moveTo>
                  <a:lnTo>
                    <a:pt x="0" y="310811"/>
                  </a:lnTo>
                  <a:lnTo>
                    <a:pt x="83556" y="183498"/>
                  </a:lnTo>
                  <a:lnTo>
                    <a:pt x="72693" y="151418"/>
                  </a:lnTo>
                  <a:lnTo>
                    <a:pt x="66541" y="118312"/>
                  </a:lnTo>
                  <a:lnTo>
                    <a:pt x="65456" y="85774"/>
                  </a:lnTo>
                  <a:lnTo>
                    <a:pt x="69792" y="55397"/>
                  </a:lnTo>
                  <a:lnTo>
                    <a:pt x="87406" y="18326"/>
                  </a:lnTo>
                  <a:lnTo>
                    <a:pt x="114065" y="0"/>
                  </a:lnTo>
                  <a:lnTo>
                    <a:pt x="146323" y="1467"/>
                  </a:lnTo>
                  <a:lnTo>
                    <a:pt x="180738" y="23782"/>
                  </a:lnTo>
                  <a:lnTo>
                    <a:pt x="210787" y="63544"/>
                  </a:lnTo>
                  <a:lnTo>
                    <a:pt x="231054" y="112615"/>
                  </a:lnTo>
                  <a:lnTo>
                    <a:pt x="239748" y="164937"/>
                  </a:lnTo>
                  <a:lnTo>
                    <a:pt x="235081" y="214452"/>
                  </a:lnTo>
                  <a:lnTo>
                    <a:pt x="225457" y="239732"/>
                  </a:lnTo>
                  <a:lnTo>
                    <a:pt x="211551" y="257812"/>
                  </a:lnTo>
                  <a:lnTo>
                    <a:pt x="194316" y="268351"/>
                  </a:lnTo>
                  <a:lnTo>
                    <a:pt x="174704" y="271007"/>
                  </a:lnTo>
                  <a:lnTo>
                    <a:pt x="173720" y="478139"/>
                  </a:lnTo>
                  <a:close/>
                </a:path>
              </a:pathLst>
            </a:custGeom>
            <a:solidFill>
              <a:srgbClr val="A06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89620" y="7611725"/>
              <a:ext cx="1244600" cy="2068195"/>
            </a:xfrm>
            <a:custGeom>
              <a:avLst/>
              <a:gdLst/>
              <a:ahLst/>
              <a:cxnLst/>
              <a:rect l="l" t="t" r="r" b="b"/>
              <a:pathLst>
                <a:path w="1244600" h="2068195">
                  <a:moveTo>
                    <a:pt x="765607" y="2068016"/>
                  </a:moveTo>
                  <a:lnTo>
                    <a:pt x="712192" y="2054711"/>
                  </a:lnTo>
                  <a:lnTo>
                    <a:pt x="675239" y="2032419"/>
                  </a:lnTo>
                  <a:lnTo>
                    <a:pt x="639853" y="1997428"/>
                  </a:lnTo>
                  <a:lnTo>
                    <a:pt x="559303" y="1951188"/>
                  </a:lnTo>
                  <a:lnTo>
                    <a:pt x="478410" y="1891775"/>
                  </a:lnTo>
                  <a:lnTo>
                    <a:pt x="438760" y="1855722"/>
                  </a:lnTo>
                  <a:lnTo>
                    <a:pt x="395835" y="1831942"/>
                  </a:lnTo>
                  <a:lnTo>
                    <a:pt x="316378" y="1759798"/>
                  </a:lnTo>
                  <a:lnTo>
                    <a:pt x="238698" y="1688097"/>
                  </a:lnTo>
                  <a:lnTo>
                    <a:pt x="204134" y="1640223"/>
                  </a:lnTo>
                  <a:lnTo>
                    <a:pt x="167594" y="1604946"/>
                  </a:lnTo>
                  <a:lnTo>
                    <a:pt x="81738" y="1478855"/>
                  </a:lnTo>
                  <a:lnTo>
                    <a:pt x="40704" y="1429370"/>
                  </a:lnTo>
                  <a:lnTo>
                    <a:pt x="19421" y="1371717"/>
                  </a:lnTo>
                  <a:lnTo>
                    <a:pt x="6559" y="1342337"/>
                  </a:lnTo>
                  <a:lnTo>
                    <a:pt x="0" y="1340703"/>
                  </a:lnTo>
                  <a:lnTo>
                    <a:pt x="1907" y="1328090"/>
                  </a:lnTo>
                  <a:lnTo>
                    <a:pt x="1326" y="1327945"/>
                  </a:lnTo>
                  <a:lnTo>
                    <a:pt x="203921" y="514597"/>
                  </a:lnTo>
                  <a:lnTo>
                    <a:pt x="211475" y="516479"/>
                  </a:lnTo>
                  <a:lnTo>
                    <a:pt x="403980" y="459725"/>
                  </a:lnTo>
                  <a:lnTo>
                    <a:pt x="462303" y="225580"/>
                  </a:lnTo>
                  <a:lnTo>
                    <a:pt x="478814" y="177340"/>
                  </a:lnTo>
                  <a:lnTo>
                    <a:pt x="503476" y="131131"/>
                  </a:lnTo>
                  <a:lnTo>
                    <a:pt x="535823" y="86836"/>
                  </a:lnTo>
                  <a:lnTo>
                    <a:pt x="569246" y="68985"/>
                  </a:lnTo>
                  <a:lnTo>
                    <a:pt x="612486" y="40491"/>
                  </a:lnTo>
                  <a:lnTo>
                    <a:pt x="662006" y="13562"/>
                  </a:lnTo>
                  <a:lnTo>
                    <a:pt x="712645" y="0"/>
                  </a:lnTo>
                  <a:lnTo>
                    <a:pt x="899684" y="46589"/>
                  </a:lnTo>
                  <a:lnTo>
                    <a:pt x="926920" y="79549"/>
                  </a:lnTo>
                  <a:lnTo>
                    <a:pt x="774021" y="41464"/>
                  </a:lnTo>
                  <a:lnTo>
                    <a:pt x="720829" y="41302"/>
                  </a:lnTo>
                  <a:lnTo>
                    <a:pt x="669814" y="41683"/>
                  </a:lnTo>
                  <a:lnTo>
                    <a:pt x="618103" y="68067"/>
                  </a:lnTo>
                  <a:lnTo>
                    <a:pt x="574565" y="96486"/>
                  </a:lnTo>
                  <a:lnTo>
                    <a:pt x="536773" y="139425"/>
                  </a:lnTo>
                  <a:lnTo>
                    <a:pt x="511506" y="172395"/>
                  </a:lnTo>
                  <a:lnTo>
                    <a:pt x="490198" y="232528"/>
                  </a:lnTo>
                  <a:lnTo>
                    <a:pt x="425736" y="491320"/>
                  </a:lnTo>
                  <a:lnTo>
                    <a:pt x="397841" y="484372"/>
                  </a:lnTo>
                  <a:lnTo>
                    <a:pt x="236300" y="535751"/>
                  </a:lnTo>
                  <a:lnTo>
                    <a:pt x="247880" y="551723"/>
                  </a:lnTo>
                  <a:lnTo>
                    <a:pt x="260065" y="580935"/>
                  </a:lnTo>
                  <a:lnTo>
                    <a:pt x="221280" y="571274"/>
                  </a:lnTo>
                  <a:lnTo>
                    <a:pt x="30964" y="1335327"/>
                  </a:lnTo>
                  <a:lnTo>
                    <a:pt x="38578" y="1350312"/>
                  </a:lnTo>
                  <a:lnTo>
                    <a:pt x="53527" y="1380212"/>
                  </a:lnTo>
                  <a:lnTo>
                    <a:pt x="77150" y="1425360"/>
                  </a:lnTo>
                  <a:lnTo>
                    <a:pt x="113855" y="1473767"/>
                  </a:lnTo>
                  <a:lnTo>
                    <a:pt x="158843" y="1550413"/>
                  </a:lnTo>
                  <a:lnTo>
                    <a:pt x="195079" y="1585616"/>
                  </a:lnTo>
                  <a:lnTo>
                    <a:pt x="229621" y="1633484"/>
                  </a:lnTo>
                  <a:lnTo>
                    <a:pt x="268371" y="1669312"/>
                  </a:lnTo>
                  <a:lnTo>
                    <a:pt x="511532" y="1886937"/>
                  </a:lnTo>
                  <a:lnTo>
                    <a:pt x="638527" y="1957834"/>
                  </a:lnTo>
                  <a:lnTo>
                    <a:pt x="675650" y="1993257"/>
                  </a:lnTo>
                  <a:lnTo>
                    <a:pt x="714378" y="2015992"/>
                  </a:lnTo>
                  <a:lnTo>
                    <a:pt x="751406" y="2038303"/>
                  </a:lnTo>
                  <a:lnTo>
                    <a:pt x="832690" y="2058550"/>
                  </a:lnTo>
                  <a:lnTo>
                    <a:pt x="765607" y="2068016"/>
                  </a:lnTo>
                  <a:close/>
                </a:path>
                <a:path w="1244600" h="2068195">
                  <a:moveTo>
                    <a:pt x="1213352" y="1302644"/>
                  </a:moveTo>
                  <a:lnTo>
                    <a:pt x="963135" y="1240318"/>
                  </a:lnTo>
                  <a:lnTo>
                    <a:pt x="1185442" y="1177900"/>
                  </a:lnTo>
                  <a:lnTo>
                    <a:pt x="972603" y="1124884"/>
                  </a:lnTo>
                  <a:lnTo>
                    <a:pt x="1004225" y="1093497"/>
                  </a:lnTo>
                  <a:lnTo>
                    <a:pt x="1031069" y="1060919"/>
                  </a:lnTo>
                  <a:lnTo>
                    <a:pt x="1053694" y="1027291"/>
                  </a:lnTo>
                  <a:lnTo>
                    <a:pt x="1075730" y="980427"/>
                  </a:lnTo>
                  <a:lnTo>
                    <a:pt x="1094667" y="932792"/>
                  </a:lnTo>
                  <a:lnTo>
                    <a:pt x="1111063" y="884524"/>
                  </a:lnTo>
                  <a:lnTo>
                    <a:pt x="1125480" y="835763"/>
                  </a:lnTo>
                  <a:lnTo>
                    <a:pt x="1135406" y="798971"/>
                  </a:lnTo>
                  <a:lnTo>
                    <a:pt x="1143033" y="748519"/>
                  </a:lnTo>
                  <a:lnTo>
                    <a:pt x="1147457" y="697268"/>
                  </a:lnTo>
                  <a:lnTo>
                    <a:pt x="1148759" y="645240"/>
                  </a:lnTo>
                  <a:lnTo>
                    <a:pt x="1147020" y="592455"/>
                  </a:lnTo>
                  <a:lnTo>
                    <a:pt x="1142322" y="538933"/>
                  </a:lnTo>
                  <a:lnTo>
                    <a:pt x="1121307" y="442082"/>
                  </a:lnTo>
                  <a:lnTo>
                    <a:pt x="1105153" y="398794"/>
                  </a:lnTo>
                  <a:lnTo>
                    <a:pt x="1086366" y="354850"/>
                  </a:lnTo>
                  <a:lnTo>
                    <a:pt x="1065028" y="310271"/>
                  </a:lnTo>
                  <a:lnTo>
                    <a:pt x="1041222" y="265077"/>
                  </a:lnTo>
                  <a:lnTo>
                    <a:pt x="1015027" y="219288"/>
                  </a:lnTo>
                  <a:lnTo>
                    <a:pt x="983458" y="185248"/>
                  </a:lnTo>
                  <a:lnTo>
                    <a:pt x="949663" y="150654"/>
                  </a:lnTo>
                  <a:lnTo>
                    <a:pt x="916796" y="103203"/>
                  </a:lnTo>
                  <a:lnTo>
                    <a:pt x="871920" y="78937"/>
                  </a:lnTo>
                  <a:lnTo>
                    <a:pt x="824868" y="54129"/>
                  </a:lnTo>
                  <a:lnTo>
                    <a:pt x="938045" y="82320"/>
                  </a:lnTo>
                  <a:lnTo>
                    <a:pt x="972807" y="117155"/>
                  </a:lnTo>
                  <a:lnTo>
                    <a:pt x="1002570" y="163833"/>
                  </a:lnTo>
                  <a:lnTo>
                    <a:pt x="1033402" y="197689"/>
                  </a:lnTo>
                  <a:lnTo>
                    <a:pt x="1059095" y="243352"/>
                  </a:lnTo>
                  <a:lnTo>
                    <a:pt x="1082645" y="288483"/>
                  </a:lnTo>
                  <a:lnTo>
                    <a:pt x="1107052" y="320738"/>
                  </a:lnTo>
                  <a:lnTo>
                    <a:pt x="1126105" y="364748"/>
                  </a:lnTo>
                  <a:lnTo>
                    <a:pt x="1139734" y="420495"/>
                  </a:lnTo>
                  <a:lnTo>
                    <a:pt x="1154007" y="463315"/>
                  </a:lnTo>
                  <a:lnTo>
                    <a:pt x="1165783" y="505512"/>
                  </a:lnTo>
                  <a:lnTo>
                    <a:pt x="1171922" y="559394"/>
                  </a:lnTo>
                  <a:lnTo>
                    <a:pt x="1178492" y="600294"/>
                  </a:lnTo>
                  <a:lnTo>
                    <a:pt x="1179282" y="652843"/>
                  </a:lnTo>
                  <a:lnTo>
                    <a:pt x="1177292" y="704700"/>
                  </a:lnTo>
                  <a:lnTo>
                    <a:pt x="1172450" y="755846"/>
                  </a:lnTo>
                  <a:lnTo>
                    <a:pt x="1167755" y="793941"/>
                  </a:lnTo>
                  <a:lnTo>
                    <a:pt x="1153928" y="855937"/>
                  </a:lnTo>
                  <a:lnTo>
                    <a:pt x="1138924" y="917640"/>
                  </a:lnTo>
                  <a:lnTo>
                    <a:pt x="1126882" y="966992"/>
                  </a:lnTo>
                  <a:lnTo>
                    <a:pt x="1174228" y="1031138"/>
                  </a:lnTo>
                  <a:lnTo>
                    <a:pt x="1206372" y="1091497"/>
                  </a:lnTo>
                  <a:lnTo>
                    <a:pt x="1227638" y="1136058"/>
                  </a:lnTo>
                  <a:lnTo>
                    <a:pt x="1239281" y="1165134"/>
                  </a:lnTo>
                  <a:lnTo>
                    <a:pt x="1242558" y="1179039"/>
                  </a:lnTo>
                  <a:lnTo>
                    <a:pt x="1244301" y="1179473"/>
                  </a:lnTo>
                  <a:lnTo>
                    <a:pt x="1231909" y="1228738"/>
                  </a:lnTo>
                  <a:lnTo>
                    <a:pt x="1216447" y="1290327"/>
                  </a:lnTo>
                  <a:lnTo>
                    <a:pt x="1213352" y="1302644"/>
                  </a:lnTo>
                  <a:close/>
                </a:path>
                <a:path w="1244600" h="2068195">
                  <a:moveTo>
                    <a:pt x="723385" y="722518"/>
                  </a:moveTo>
                  <a:lnTo>
                    <a:pt x="460961" y="657151"/>
                  </a:lnTo>
                  <a:lnTo>
                    <a:pt x="493099" y="652068"/>
                  </a:lnTo>
                  <a:lnTo>
                    <a:pt x="522381" y="633186"/>
                  </a:lnTo>
                  <a:lnTo>
                    <a:pt x="549476" y="600671"/>
                  </a:lnTo>
                  <a:lnTo>
                    <a:pt x="575050" y="554689"/>
                  </a:lnTo>
                  <a:lnTo>
                    <a:pt x="596702" y="507730"/>
                  </a:lnTo>
                  <a:lnTo>
                    <a:pt x="618168" y="447636"/>
                  </a:lnTo>
                  <a:lnTo>
                    <a:pt x="633976" y="399222"/>
                  </a:lnTo>
                  <a:lnTo>
                    <a:pt x="647864" y="350329"/>
                  </a:lnTo>
                  <a:lnTo>
                    <a:pt x="663212" y="288712"/>
                  </a:lnTo>
                  <a:lnTo>
                    <a:pt x="672666" y="264890"/>
                  </a:lnTo>
                  <a:lnTo>
                    <a:pt x="686750" y="242222"/>
                  </a:lnTo>
                  <a:lnTo>
                    <a:pt x="702014" y="232937"/>
                  </a:lnTo>
                  <a:lnTo>
                    <a:pt x="721147" y="224614"/>
                  </a:lnTo>
                  <a:lnTo>
                    <a:pt x="743340" y="217054"/>
                  </a:lnTo>
                  <a:lnTo>
                    <a:pt x="783547" y="227069"/>
                  </a:lnTo>
                  <a:lnTo>
                    <a:pt x="799600" y="244156"/>
                  </a:lnTo>
                  <a:lnTo>
                    <a:pt x="820910" y="262552"/>
                  </a:lnTo>
                  <a:lnTo>
                    <a:pt x="758684" y="247052"/>
                  </a:lnTo>
                  <a:lnTo>
                    <a:pt x="742911" y="256212"/>
                  </a:lnTo>
                  <a:lnTo>
                    <a:pt x="730698" y="253169"/>
                  </a:lnTo>
                  <a:lnTo>
                    <a:pt x="698199" y="284338"/>
                  </a:lnTo>
                  <a:lnTo>
                    <a:pt x="638178" y="518061"/>
                  </a:lnTo>
                  <a:lnTo>
                    <a:pt x="715831" y="563580"/>
                  </a:lnTo>
                  <a:lnTo>
                    <a:pt x="632039" y="542708"/>
                  </a:lnTo>
                  <a:lnTo>
                    <a:pt x="625899" y="567355"/>
                  </a:lnTo>
                  <a:lnTo>
                    <a:pt x="774648" y="604406"/>
                  </a:lnTo>
                  <a:lnTo>
                    <a:pt x="815767" y="640825"/>
                  </a:lnTo>
                  <a:lnTo>
                    <a:pt x="855707" y="676949"/>
                  </a:lnTo>
                  <a:lnTo>
                    <a:pt x="897527" y="700454"/>
                  </a:lnTo>
                  <a:lnTo>
                    <a:pt x="935078" y="735984"/>
                  </a:lnTo>
                  <a:lnTo>
                    <a:pt x="962467" y="742806"/>
                  </a:lnTo>
                  <a:lnTo>
                    <a:pt x="959874" y="755248"/>
                  </a:lnTo>
                  <a:lnTo>
                    <a:pt x="888423" y="737451"/>
                  </a:lnTo>
                  <a:lnTo>
                    <a:pt x="723385" y="722518"/>
                  </a:lnTo>
                  <a:close/>
                </a:path>
                <a:path w="1244600" h="2068195">
                  <a:moveTo>
                    <a:pt x="962467" y="742806"/>
                  </a:moveTo>
                  <a:lnTo>
                    <a:pt x="935078" y="735984"/>
                  </a:lnTo>
                  <a:lnTo>
                    <a:pt x="938763" y="697637"/>
                  </a:lnTo>
                  <a:lnTo>
                    <a:pt x="941539" y="645977"/>
                  </a:lnTo>
                  <a:lnTo>
                    <a:pt x="940477" y="593360"/>
                  </a:lnTo>
                  <a:lnTo>
                    <a:pt x="932648" y="552146"/>
                  </a:lnTo>
                  <a:lnTo>
                    <a:pt x="921265" y="510046"/>
                  </a:lnTo>
                  <a:lnTo>
                    <a:pt x="906468" y="467096"/>
                  </a:lnTo>
                  <a:lnTo>
                    <a:pt x="888400" y="423331"/>
                  </a:lnTo>
                  <a:lnTo>
                    <a:pt x="867200" y="378787"/>
                  </a:lnTo>
                  <a:lnTo>
                    <a:pt x="839942" y="345821"/>
                  </a:lnTo>
                  <a:lnTo>
                    <a:pt x="812907" y="299823"/>
                  </a:lnTo>
                  <a:lnTo>
                    <a:pt x="780095" y="265474"/>
                  </a:lnTo>
                  <a:lnTo>
                    <a:pt x="768209" y="262513"/>
                  </a:lnTo>
                  <a:lnTo>
                    <a:pt x="758684" y="247052"/>
                  </a:lnTo>
                  <a:lnTo>
                    <a:pt x="820910" y="262552"/>
                  </a:lnTo>
                  <a:lnTo>
                    <a:pt x="834093" y="278924"/>
                  </a:lnTo>
                  <a:lnTo>
                    <a:pt x="862713" y="325317"/>
                  </a:lnTo>
                  <a:lnTo>
                    <a:pt x="891462" y="358654"/>
                  </a:lnTo>
                  <a:lnTo>
                    <a:pt x="914059" y="403547"/>
                  </a:lnTo>
                  <a:lnTo>
                    <a:pt x="933436" y="447637"/>
                  </a:lnTo>
                  <a:lnTo>
                    <a:pt x="949453" y="490891"/>
                  </a:lnTo>
                  <a:lnTo>
                    <a:pt x="958901" y="545597"/>
                  </a:lnTo>
                  <a:lnTo>
                    <a:pt x="964711" y="599396"/>
                  </a:lnTo>
                  <a:lnTo>
                    <a:pt x="969814" y="639932"/>
                  </a:lnTo>
                  <a:lnTo>
                    <a:pt x="967930" y="691815"/>
                  </a:lnTo>
                  <a:lnTo>
                    <a:pt x="965061" y="730364"/>
                  </a:lnTo>
                  <a:lnTo>
                    <a:pt x="962467" y="742806"/>
                  </a:lnTo>
                  <a:close/>
                </a:path>
                <a:path w="1244600" h="2068195">
                  <a:moveTo>
                    <a:pt x="505381" y="694392"/>
                  </a:moveTo>
                  <a:lnTo>
                    <a:pt x="430269" y="675682"/>
                  </a:lnTo>
                  <a:lnTo>
                    <a:pt x="413707" y="658469"/>
                  </a:lnTo>
                  <a:lnTo>
                    <a:pt x="395710" y="653986"/>
                  </a:lnTo>
                  <a:lnTo>
                    <a:pt x="382580" y="637628"/>
                  </a:lnTo>
                  <a:lnTo>
                    <a:pt x="376879" y="610031"/>
                  </a:lnTo>
                  <a:lnTo>
                    <a:pt x="372684" y="595898"/>
                  </a:lnTo>
                  <a:lnTo>
                    <a:pt x="373284" y="582960"/>
                  </a:lnTo>
                  <a:lnTo>
                    <a:pt x="397841" y="484372"/>
                  </a:lnTo>
                  <a:lnTo>
                    <a:pt x="425736" y="491320"/>
                  </a:lnTo>
                  <a:lnTo>
                    <a:pt x="401179" y="589908"/>
                  </a:lnTo>
                  <a:lnTo>
                    <a:pt x="399943" y="602688"/>
                  </a:lnTo>
                  <a:lnTo>
                    <a:pt x="404501" y="603824"/>
                  </a:lnTo>
                  <a:lnTo>
                    <a:pt x="408605" y="617934"/>
                  </a:lnTo>
                  <a:lnTo>
                    <a:pt x="418285" y="620345"/>
                  </a:lnTo>
                  <a:lnTo>
                    <a:pt x="425948" y="635342"/>
                  </a:lnTo>
                  <a:lnTo>
                    <a:pt x="437879" y="638314"/>
                  </a:lnTo>
                  <a:lnTo>
                    <a:pt x="447613" y="653826"/>
                  </a:lnTo>
                  <a:lnTo>
                    <a:pt x="723385" y="722518"/>
                  </a:lnTo>
                  <a:lnTo>
                    <a:pt x="505381" y="694392"/>
                  </a:lnTo>
                  <a:close/>
                </a:path>
                <a:path w="1244600" h="2068195">
                  <a:moveTo>
                    <a:pt x="758506" y="600385"/>
                  </a:moveTo>
                  <a:lnTo>
                    <a:pt x="625899" y="567355"/>
                  </a:lnTo>
                  <a:lnTo>
                    <a:pt x="662094" y="563282"/>
                  </a:lnTo>
                  <a:lnTo>
                    <a:pt x="637250" y="557094"/>
                  </a:lnTo>
                  <a:lnTo>
                    <a:pt x="632039" y="542708"/>
                  </a:lnTo>
                  <a:lnTo>
                    <a:pt x="715831" y="563580"/>
                  </a:lnTo>
                  <a:lnTo>
                    <a:pt x="758506" y="600385"/>
                  </a:lnTo>
                  <a:close/>
                </a:path>
                <a:path w="1244600" h="2068195">
                  <a:moveTo>
                    <a:pt x="832690" y="2058550"/>
                  </a:moveTo>
                  <a:lnTo>
                    <a:pt x="751406" y="2038303"/>
                  </a:lnTo>
                  <a:lnTo>
                    <a:pt x="944792" y="1261926"/>
                  </a:lnTo>
                  <a:lnTo>
                    <a:pt x="909596" y="1240071"/>
                  </a:lnTo>
                  <a:lnTo>
                    <a:pt x="872758" y="1217806"/>
                  </a:lnTo>
                  <a:lnTo>
                    <a:pt x="834485" y="1195185"/>
                  </a:lnTo>
                  <a:lnTo>
                    <a:pt x="757547" y="1136757"/>
                  </a:lnTo>
                  <a:lnTo>
                    <a:pt x="635088" y="1053902"/>
                  </a:lnTo>
                  <a:lnTo>
                    <a:pt x="478495" y="910192"/>
                  </a:lnTo>
                  <a:lnTo>
                    <a:pt x="440474" y="874545"/>
                  </a:lnTo>
                  <a:lnTo>
                    <a:pt x="403324" y="839115"/>
                  </a:lnTo>
                  <a:lnTo>
                    <a:pt x="367252" y="803954"/>
                  </a:lnTo>
                  <a:lnTo>
                    <a:pt x="335540" y="756791"/>
                  </a:lnTo>
                  <a:lnTo>
                    <a:pt x="292210" y="706734"/>
                  </a:lnTo>
                  <a:lnTo>
                    <a:pt x="262302" y="646932"/>
                  </a:lnTo>
                  <a:lnTo>
                    <a:pt x="235843" y="614165"/>
                  </a:lnTo>
                  <a:lnTo>
                    <a:pt x="221280" y="571274"/>
                  </a:lnTo>
                  <a:lnTo>
                    <a:pt x="260065" y="580935"/>
                  </a:lnTo>
                  <a:lnTo>
                    <a:pt x="261577" y="594399"/>
                  </a:lnTo>
                  <a:lnTo>
                    <a:pt x="284396" y="639347"/>
                  </a:lnTo>
                  <a:lnTo>
                    <a:pt x="317200" y="686783"/>
                  </a:lnTo>
                  <a:lnTo>
                    <a:pt x="360856" y="736921"/>
                  </a:lnTo>
                  <a:lnTo>
                    <a:pt x="392235" y="784001"/>
                  </a:lnTo>
                  <a:lnTo>
                    <a:pt x="427959" y="819076"/>
                  </a:lnTo>
                  <a:lnTo>
                    <a:pt x="464749" y="854415"/>
                  </a:lnTo>
                  <a:lnTo>
                    <a:pt x="499325" y="902292"/>
                  </a:lnTo>
                  <a:lnTo>
                    <a:pt x="618377" y="997387"/>
                  </a:lnTo>
                  <a:lnTo>
                    <a:pt x="696141" y="1069109"/>
                  </a:lnTo>
                  <a:lnTo>
                    <a:pt x="778444" y="1115786"/>
                  </a:lnTo>
                  <a:lnTo>
                    <a:pt x="815402" y="1151168"/>
                  </a:lnTo>
                  <a:lnTo>
                    <a:pt x="892163" y="1196464"/>
                  </a:lnTo>
                  <a:lnTo>
                    <a:pt x="928477" y="1218598"/>
                  </a:lnTo>
                  <a:lnTo>
                    <a:pt x="963135" y="1240318"/>
                  </a:lnTo>
                  <a:lnTo>
                    <a:pt x="1213352" y="1302644"/>
                  </a:lnTo>
                  <a:lnTo>
                    <a:pt x="1200964" y="1351911"/>
                  </a:lnTo>
                  <a:lnTo>
                    <a:pt x="1194769" y="1376544"/>
                  </a:lnTo>
                  <a:lnTo>
                    <a:pt x="1185478" y="1413494"/>
                  </a:lnTo>
                  <a:lnTo>
                    <a:pt x="1173090" y="1462760"/>
                  </a:lnTo>
                  <a:lnTo>
                    <a:pt x="1160701" y="1512027"/>
                  </a:lnTo>
                  <a:lnTo>
                    <a:pt x="1148313" y="1561293"/>
                  </a:lnTo>
                  <a:lnTo>
                    <a:pt x="1135924" y="1610559"/>
                  </a:lnTo>
                  <a:lnTo>
                    <a:pt x="1126633" y="1647509"/>
                  </a:lnTo>
                  <a:lnTo>
                    <a:pt x="1114244" y="1696776"/>
                  </a:lnTo>
                  <a:lnTo>
                    <a:pt x="1098773" y="1758362"/>
                  </a:lnTo>
                  <a:lnTo>
                    <a:pt x="1086392" y="1807630"/>
                  </a:lnTo>
                  <a:lnTo>
                    <a:pt x="1073998" y="1856895"/>
                  </a:lnTo>
                  <a:lnTo>
                    <a:pt x="1064703" y="1893844"/>
                  </a:lnTo>
                  <a:lnTo>
                    <a:pt x="1052317" y="1943111"/>
                  </a:lnTo>
                  <a:lnTo>
                    <a:pt x="1039963" y="1992386"/>
                  </a:lnTo>
                  <a:lnTo>
                    <a:pt x="1037638" y="1991807"/>
                  </a:lnTo>
                  <a:lnTo>
                    <a:pt x="1029920" y="2002973"/>
                  </a:lnTo>
                  <a:lnTo>
                    <a:pt x="832690" y="2058550"/>
                  </a:lnTo>
                  <a:close/>
                </a:path>
                <a:path w="1244600" h="2068195">
                  <a:moveTo>
                    <a:pt x="995083" y="1156660"/>
                  </a:moveTo>
                  <a:lnTo>
                    <a:pt x="915903" y="1136937"/>
                  </a:lnTo>
                  <a:lnTo>
                    <a:pt x="899342" y="1119724"/>
                  </a:lnTo>
                  <a:lnTo>
                    <a:pt x="881345" y="1115241"/>
                  </a:lnTo>
                  <a:lnTo>
                    <a:pt x="868215" y="1098883"/>
                  </a:lnTo>
                  <a:lnTo>
                    <a:pt x="859444" y="1083610"/>
                  </a:lnTo>
                  <a:lnTo>
                    <a:pt x="855249" y="1069477"/>
                  </a:lnTo>
                  <a:lnTo>
                    <a:pt x="858919" y="1044215"/>
                  </a:lnTo>
                  <a:lnTo>
                    <a:pt x="926450" y="773099"/>
                  </a:lnTo>
                  <a:lnTo>
                    <a:pt x="888423" y="737451"/>
                  </a:lnTo>
                  <a:lnTo>
                    <a:pt x="959874" y="755248"/>
                  </a:lnTo>
                  <a:lnTo>
                    <a:pt x="951857" y="792515"/>
                  </a:lnTo>
                  <a:lnTo>
                    <a:pt x="884325" y="1063631"/>
                  </a:lnTo>
                  <a:lnTo>
                    <a:pt x="886159" y="1064088"/>
                  </a:lnTo>
                  <a:lnTo>
                    <a:pt x="887648" y="1077547"/>
                  </a:lnTo>
                  <a:lnTo>
                    <a:pt x="891752" y="1091657"/>
                  </a:lnTo>
                  <a:lnTo>
                    <a:pt x="911964" y="1096692"/>
                  </a:lnTo>
                  <a:lnTo>
                    <a:pt x="920299" y="1111856"/>
                  </a:lnTo>
                  <a:lnTo>
                    <a:pt x="1148598" y="1168722"/>
                  </a:lnTo>
                  <a:lnTo>
                    <a:pt x="995083" y="1156660"/>
                  </a:lnTo>
                  <a:close/>
                </a:path>
                <a:path w="1244600" h="2068195">
                  <a:moveTo>
                    <a:pt x="436789" y="1606558"/>
                  </a:moveTo>
                  <a:lnTo>
                    <a:pt x="421099" y="1602650"/>
                  </a:lnTo>
                  <a:lnTo>
                    <a:pt x="248979" y="1428896"/>
                  </a:lnTo>
                  <a:lnTo>
                    <a:pt x="242586" y="1427304"/>
                  </a:lnTo>
                  <a:lnTo>
                    <a:pt x="245656" y="1414981"/>
                  </a:lnTo>
                  <a:lnTo>
                    <a:pt x="245075" y="1414836"/>
                  </a:lnTo>
                  <a:lnTo>
                    <a:pt x="324750" y="1290714"/>
                  </a:lnTo>
                  <a:lnTo>
                    <a:pt x="313410" y="1261713"/>
                  </a:lnTo>
                  <a:lnTo>
                    <a:pt x="309661" y="1221515"/>
                  </a:lnTo>
                  <a:lnTo>
                    <a:pt x="307746" y="1194862"/>
                  </a:lnTo>
                  <a:lnTo>
                    <a:pt x="314186" y="1157202"/>
                  </a:lnTo>
                  <a:lnTo>
                    <a:pt x="322677" y="1133140"/>
                  </a:lnTo>
                  <a:lnTo>
                    <a:pt x="332620" y="1122529"/>
                  </a:lnTo>
                  <a:lnTo>
                    <a:pt x="349883" y="1100653"/>
                  </a:lnTo>
                  <a:lnTo>
                    <a:pt x="364983" y="1104414"/>
                  </a:lnTo>
                  <a:lnTo>
                    <a:pt x="386513" y="1096689"/>
                  </a:lnTo>
                  <a:lnTo>
                    <a:pt x="428445" y="1107134"/>
                  </a:lnTo>
                  <a:lnTo>
                    <a:pt x="448085" y="1125114"/>
                  </a:lnTo>
                  <a:lnTo>
                    <a:pt x="461553" y="1141557"/>
                  </a:lnTo>
                  <a:lnTo>
                    <a:pt x="375861" y="1120212"/>
                  </a:lnTo>
                  <a:lnTo>
                    <a:pt x="363883" y="1130316"/>
                  </a:lnTo>
                  <a:lnTo>
                    <a:pt x="354249" y="1141005"/>
                  </a:lnTo>
                  <a:lnTo>
                    <a:pt x="347120" y="1152317"/>
                  </a:lnTo>
                  <a:lnTo>
                    <a:pt x="342661" y="1164294"/>
                  </a:lnTo>
                  <a:lnTo>
                    <a:pt x="336204" y="1201950"/>
                  </a:lnTo>
                  <a:lnTo>
                    <a:pt x="337992" y="1228572"/>
                  </a:lnTo>
                  <a:lnTo>
                    <a:pt x="344465" y="1256360"/>
                  </a:lnTo>
                  <a:lnTo>
                    <a:pt x="355133" y="1285194"/>
                  </a:lnTo>
                  <a:lnTo>
                    <a:pt x="354969" y="1298241"/>
                  </a:lnTo>
                  <a:lnTo>
                    <a:pt x="354388" y="1298096"/>
                  </a:lnTo>
                  <a:lnTo>
                    <a:pt x="290731" y="1400032"/>
                  </a:lnTo>
                  <a:lnTo>
                    <a:pt x="350588" y="1414942"/>
                  </a:lnTo>
                  <a:lnTo>
                    <a:pt x="287498" y="1425403"/>
                  </a:lnTo>
                  <a:lnTo>
                    <a:pt x="417106" y="1549303"/>
                  </a:lnTo>
                  <a:lnTo>
                    <a:pt x="448018" y="1557003"/>
                  </a:lnTo>
                  <a:lnTo>
                    <a:pt x="447578" y="1583069"/>
                  </a:lnTo>
                  <a:lnTo>
                    <a:pt x="445670" y="1595682"/>
                  </a:lnTo>
                  <a:lnTo>
                    <a:pt x="443346" y="1595103"/>
                  </a:lnTo>
                  <a:lnTo>
                    <a:pt x="436789" y="1606558"/>
                  </a:lnTo>
                  <a:close/>
                </a:path>
                <a:path w="1244600" h="2068195">
                  <a:moveTo>
                    <a:pt x="505483" y="1335732"/>
                  </a:moveTo>
                  <a:lnTo>
                    <a:pt x="475845" y="1328349"/>
                  </a:lnTo>
                  <a:lnTo>
                    <a:pt x="481177" y="1277325"/>
                  </a:lnTo>
                  <a:lnTo>
                    <a:pt x="471400" y="1235626"/>
                  </a:lnTo>
                  <a:lnTo>
                    <a:pt x="455429" y="1179296"/>
                  </a:lnTo>
                  <a:lnTo>
                    <a:pt x="426837" y="1145997"/>
                  </a:lnTo>
                  <a:lnTo>
                    <a:pt x="414270" y="1129779"/>
                  </a:lnTo>
                  <a:lnTo>
                    <a:pt x="461553" y="1141557"/>
                  </a:lnTo>
                  <a:lnTo>
                    <a:pt x="494254" y="1202054"/>
                  </a:lnTo>
                  <a:lnTo>
                    <a:pt x="507296" y="1244567"/>
                  </a:lnTo>
                  <a:lnTo>
                    <a:pt x="512583" y="1285148"/>
                  </a:lnTo>
                  <a:lnTo>
                    <a:pt x="505483" y="1335732"/>
                  </a:lnTo>
                  <a:close/>
                </a:path>
                <a:path w="1244600" h="2068195">
                  <a:moveTo>
                    <a:pt x="350588" y="1414942"/>
                  </a:moveTo>
                  <a:lnTo>
                    <a:pt x="290731" y="1400032"/>
                  </a:lnTo>
                  <a:lnTo>
                    <a:pt x="469289" y="1339804"/>
                  </a:lnTo>
                  <a:lnTo>
                    <a:pt x="471904" y="1340456"/>
                  </a:lnTo>
                  <a:lnTo>
                    <a:pt x="475627" y="1328295"/>
                  </a:lnTo>
                  <a:lnTo>
                    <a:pt x="505057" y="1335626"/>
                  </a:lnTo>
                  <a:lnTo>
                    <a:pt x="500743" y="1347639"/>
                  </a:lnTo>
                  <a:lnTo>
                    <a:pt x="495667" y="1359463"/>
                  </a:lnTo>
                  <a:lnTo>
                    <a:pt x="492370" y="1358642"/>
                  </a:lnTo>
                  <a:lnTo>
                    <a:pt x="488720" y="1370820"/>
                  </a:lnTo>
                  <a:lnTo>
                    <a:pt x="479657" y="1381651"/>
                  </a:lnTo>
                  <a:lnTo>
                    <a:pt x="472139" y="1379778"/>
                  </a:lnTo>
                  <a:lnTo>
                    <a:pt x="460025" y="1389849"/>
                  </a:lnTo>
                  <a:lnTo>
                    <a:pt x="446386" y="1399540"/>
                  </a:lnTo>
                  <a:lnTo>
                    <a:pt x="416748" y="1392157"/>
                  </a:lnTo>
                  <a:lnTo>
                    <a:pt x="350588" y="1414942"/>
                  </a:lnTo>
                  <a:close/>
                </a:path>
                <a:path w="1244600" h="2068195">
                  <a:moveTo>
                    <a:pt x="448018" y="1557003"/>
                  </a:moveTo>
                  <a:lnTo>
                    <a:pt x="417106" y="1549303"/>
                  </a:lnTo>
                  <a:lnTo>
                    <a:pt x="416748" y="1392157"/>
                  </a:lnTo>
                  <a:lnTo>
                    <a:pt x="446386" y="1399540"/>
                  </a:lnTo>
                  <a:lnTo>
                    <a:pt x="448018" y="1557003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67846" y="4164193"/>
            <a:ext cx="808990" cy="733425"/>
            <a:chOff x="7967846" y="4164193"/>
            <a:chExt cx="808990" cy="733425"/>
          </a:xfrm>
        </p:grpSpPr>
        <p:sp>
          <p:nvSpPr>
            <p:cNvPr id="4" name="object 4"/>
            <p:cNvSpPr/>
            <p:nvPr/>
          </p:nvSpPr>
          <p:spPr>
            <a:xfrm>
              <a:off x="7967846" y="4164193"/>
              <a:ext cx="808990" cy="733425"/>
            </a:xfrm>
            <a:custGeom>
              <a:avLst/>
              <a:gdLst/>
              <a:ahLst/>
              <a:cxnLst/>
              <a:rect l="l" t="t" r="r" b="b"/>
              <a:pathLst>
                <a:path w="808990" h="733425">
                  <a:moveTo>
                    <a:pt x="352439" y="85743"/>
                  </a:moveTo>
                  <a:lnTo>
                    <a:pt x="311734" y="85743"/>
                  </a:lnTo>
                  <a:lnTo>
                    <a:pt x="283706" y="69558"/>
                  </a:lnTo>
                  <a:lnTo>
                    <a:pt x="306069" y="40313"/>
                  </a:lnTo>
                  <a:lnTo>
                    <a:pt x="334519" y="18444"/>
                  </a:lnTo>
                  <a:lnTo>
                    <a:pt x="367684" y="4743"/>
                  </a:lnTo>
                  <a:lnTo>
                    <a:pt x="404182" y="0"/>
                  </a:lnTo>
                  <a:lnTo>
                    <a:pt x="440686" y="4743"/>
                  </a:lnTo>
                  <a:lnTo>
                    <a:pt x="473848" y="18444"/>
                  </a:lnTo>
                  <a:lnTo>
                    <a:pt x="502295" y="40313"/>
                  </a:lnTo>
                  <a:lnTo>
                    <a:pt x="520971" y="64738"/>
                  </a:lnTo>
                  <a:lnTo>
                    <a:pt x="404182" y="64738"/>
                  </a:lnTo>
                  <a:lnTo>
                    <a:pt x="384665" y="67274"/>
                  </a:lnTo>
                  <a:lnTo>
                    <a:pt x="366935" y="74600"/>
                  </a:lnTo>
                  <a:lnTo>
                    <a:pt x="352439" y="85743"/>
                  </a:lnTo>
                  <a:close/>
                </a:path>
                <a:path w="808990" h="733425">
                  <a:moveTo>
                    <a:pt x="785821" y="672220"/>
                  </a:moveTo>
                  <a:lnTo>
                    <a:pt x="669032" y="672220"/>
                  </a:lnTo>
                  <a:lnTo>
                    <a:pt x="688549" y="669684"/>
                  </a:lnTo>
                  <a:lnTo>
                    <a:pt x="706279" y="662359"/>
                  </a:lnTo>
                  <a:lnTo>
                    <a:pt x="721488" y="650666"/>
                  </a:lnTo>
                  <a:lnTo>
                    <a:pt x="733443" y="635031"/>
                  </a:lnTo>
                  <a:lnTo>
                    <a:pt x="741005" y="616859"/>
                  </a:lnTo>
                  <a:lnTo>
                    <a:pt x="743526" y="597842"/>
                  </a:lnTo>
                  <a:lnTo>
                    <a:pt x="741005" y="578826"/>
                  </a:lnTo>
                  <a:lnTo>
                    <a:pt x="468593" y="101928"/>
                  </a:lnTo>
                  <a:lnTo>
                    <a:pt x="441428" y="74600"/>
                  </a:lnTo>
                  <a:lnTo>
                    <a:pt x="404182" y="64738"/>
                  </a:lnTo>
                  <a:lnTo>
                    <a:pt x="520971" y="64738"/>
                  </a:lnTo>
                  <a:lnTo>
                    <a:pt x="524657" y="69558"/>
                  </a:lnTo>
                  <a:lnTo>
                    <a:pt x="789507" y="528289"/>
                  </a:lnTo>
                  <a:lnTo>
                    <a:pt x="803650" y="562274"/>
                  </a:lnTo>
                  <a:lnTo>
                    <a:pt x="808364" y="597842"/>
                  </a:lnTo>
                  <a:lnTo>
                    <a:pt x="803650" y="633415"/>
                  </a:lnTo>
                  <a:lnTo>
                    <a:pt x="789507" y="667400"/>
                  </a:lnTo>
                  <a:lnTo>
                    <a:pt x="785821" y="672220"/>
                  </a:lnTo>
                  <a:close/>
                </a:path>
                <a:path w="808990" h="733425">
                  <a:moveTo>
                    <a:pt x="697469" y="733257"/>
                  </a:moveTo>
                  <a:lnTo>
                    <a:pt x="110895" y="733257"/>
                  </a:lnTo>
                  <a:lnTo>
                    <a:pt x="102827" y="732208"/>
                  </a:lnTo>
                  <a:lnTo>
                    <a:pt x="41218" y="696641"/>
                  </a:lnTo>
                  <a:lnTo>
                    <a:pt x="4713" y="633415"/>
                  </a:lnTo>
                  <a:lnTo>
                    <a:pt x="0" y="597842"/>
                  </a:lnTo>
                  <a:lnTo>
                    <a:pt x="4713" y="562274"/>
                  </a:lnTo>
                  <a:lnTo>
                    <a:pt x="18856" y="528289"/>
                  </a:lnTo>
                  <a:lnTo>
                    <a:pt x="283706" y="69558"/>
                  </a:lnTo>
                  <a:lnTo>
                    <a:pt x="311734" y="85743"/>
                  </a:lnTo>
                  <a:lnTo>
                    <a:pt x="352439" y="85743"/>
                  </a:lnTo>
                  <a:lnTo>
                    <a:pt x="74920" y="560659"/>
                  </a:lnTo>
                  <a:lnTo>
                    <a:pt x="64838" y="597842"/>
                  </a:lnTo>
                  <a:lnTo>
                    <a:pt x="67358" y="616859"/>
                  </a:lnTo>
                  <a:lnTo>
                    <a:pt x="86875" y="650666"/>
                  </a:lnTo>
                  <a:lnTo>
                    <a:pt x="139331" y="672220"/>
                  </a:lnTo>
                  <a:lnTo>
                    <a:pt x="785821" y="672220"/>
                  </a:lnTo>
                  <a:lnTo>
                    <a:pt x="767149" y="696641"/>
                  </a:lnTo>
                  <a:lnTo>
                    <a:pt x="738701" y="718507"/>
                  </a:lnTo>
                  <a:lnTo>
                    <a:pt x="705537" y="732208"/>
                  </a:lnTo>
                  <a:lnTo>
                    <a:pt x="697469" y="73325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073" y="4676298"/>
              <a:ext cx="89909" cy="899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449" y="4378381"/>
              <a:ext cx="111558" cy="25365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34453" y="4197608"/>
            <a:ext cx="946272" cy="94487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494127" y="4164037"/>
            <a:ext cx="733425" cy="733425"/>
          </a:xfrm>
          <a:custGeom>
            <a:avLst/>
            <a:gdLst/>
            <a:ahLst/>
            <a:cxnLst/>
            <a:rect l="l" t="t" r="r" b="b"/>
            <a:pathLst>
              <a:path w="733425" h="733425">
                <a:moveTo>
                  <a:pt x="384835" y="109753"/>
                </a:moveTo>
                <a:lnTo>
                  <a:pt x="383120" y="105625"/>
                </a:lnTo>
                <a:lnTo>
                  <a:pt x="377063" y="99568"/>
                </a:lnTo>
                <a:lnTo>
                  <a:pt x="372935" y="97853"/>
                </a:lnTo>
                <a:lnTo>
                  <a:pt x="364350" y="97853"/>
                </a:lnTo>
                <a:lnTo>
                  <a:pt x="360222" y="99568"/>
                </a:lnTo>
                <a:lnTo>
                  <a:pt x="354164" y="105625"/>
                </a:lnTo>
                <a:lnTo>
                  <a:pt x="352450" y="109753"/>
                </a:lnTo>
                <a:lnTo>
                  <a:pt x="352450" y="114046"/>
                </a:lnTo>
                <a:lnTo>
                  <a:pt x="352450" y="374040"/>
                </a:lnTo>
                <a:lnTo>
                  <a:pt x="194919" y="465709"/>
                </a:lnTo>
                <a:lnTo>
                  <a:pt x="192201" y="469252"/>
                </a:lnTo>
                <a:lnTo>
                  <a:pt x="190017" y="477558"/>
                </a:lnTo>
                <a:lnTo>
                  <a:pt x="190614" y="481977"/>
                </a:lnTo>
                <a:lnTo>
                  <a:pt x="194932" y="489394"/>
                </a:lnTo>
                <a:lnTo>
                  <a:pt x="198475" y="492099"/>
                </a:lnTo>
                <a:lnTo>
                  <a:pt x="206781" y="494296"/>
                </a:lnTo>
                <a:lnTo>
                  <a:pt x="211188" y="493687"/>
                </a:lnTo>
                <a:lnTo>
                  <a:pt x="384835" y="392671"/>
                </a:lnTo>
                <a:lnTo>
                  <a:pt x="384835" y="109753"/>
                </a:lnTo>
                <a:close/>
              </a:path>
              <a:path w="733425" h="733425">
                <a:moveTo>
                  <a:pt x="674624" y="571296"/>
                </a:moveTo>
                <a:lnTo>
                  <a:pt x="673112" y="562851"/>
                </a:lnTo>
                <a:lnTo>
                  <a:pt x="670712" y="559104"/>
                </a:lnTo>
                <a:lnTo>
                  <a:pt x="663663" y="554189"/>
                </a:lnTo>
                <a:lnTo>
                  <a:pt x="659307" y="553224"/>
                </a:lnTo>
                <a:lnTo>
                  <a:pt x="650862" y="554748"/>
                </a:lnTo>
                <a:lnTo>
                  <a:pt x="647103" y="557149"/>
                </a:lnTo>
                <a:lnTo>
                  <a:pt x="644652" y="560666"/>
                </a:lnTo>
                <a:lnTo>
                  <a:pt x="619963" y="591959"/>
                </a:lnTo>
                <a:lnTo>
                  <a:pt x="591858" y="620052"/>
                </a:lnTo>
                <a:lnTo>
                  <a:pt x="560641" y="644639"/>
                </a:lnTo>
                <a:lnTo>
                  <a:pt x="526656" y="665467"/>
                </a:lnTo>
                <a:lnTo>
                  <a:pt x="489915" y="682320"/>
                </a:lnTo>
                <a:lnTo>
                  <a:pt x="451408" y="694613"/>
                </a:lnTo>
                <a:lnTo>
                  <a:pt x="410349" y="702322"/>
                </a:lnTo>
                <a:lnTo>
                  <a:pt x="368642" y="704888"/>
                </a:lnTo>
                <a:lnTo>
                  <a:pt x="351586" y="704456"/>
                </a:lnTo>
                <a:lnTo>
                  <a:pt x="300888" y="698055"/>
                </a:lnTo>
                <a:lnTo>
                  <a:pt x="253199" y="684530"/>
                </a:lnTo>
                <a:lnTo>
                  <a:pt x="208572" y="664349"/>
                </a:lnTo>
                <a:lnTo>
                  <a:pt x="154927" y="628180"/>
                </a:lnTo>
                <a:lnTo>
                  <a:pt x="109054" y="582320"/>
                </a:lnTo>
                <a:lnTo>
                  <a:pt x="72885" y="528675"/>
                </a:lnTo>
                <a:lnTo>
                  <a:pt x="52717" y="484035"/>
                </a:lnTo>
                <a:lnTo>
                  <a:pt x="39179" y="436346"/>
                </a:lnTo>
                <a:lnTo>
                  <a:pt x="32778" y="385648"/>
                </a:lnTo>
                <a:lnTo>
                  <a:pt x="32359" y="368592"/>
                </a:lnTo>
                <a:lnTo>
                  <a:pt x="33337" y="342633"/>
                </a:lnTo>
                <a:lnTo>
                  <a:pt x="41275" y="291388"/>
                </a:lnTo>
                <a:lnTo>
                  <a:pt x="56730" y="242760"/>
                </a:lnTo>
                <a:lnTo>
                  <a:pt x="78917" y="197866"/>
                </a:lnTo>
                <a:lnTo>
                  <a:pt x="94919" y="173253"/>
                </a:lnTo>
                <a:lnTo>
                  <a:pt x="95872" y="168897"/>
                </a:lnTo>
                <a:lnTo>
                  <a:pt x="94373" y="160451"/>
                </a:lnTo>
                <a:lnTo>
                  <a:pt x="91960" y="156679"/>
                </a:lnTo>
                <a:lnTo>
                  <a:pt x="84924" y="151777"/>
                </a:lnTo>
                <a:lnTo>
                  <a:pt x="80568" y="150825"/>
                </a:lnTo>
                <a:lnTo>
                  <a:pt x="72123" y="152336"/>
                </a:lnTo>
                <a:lnTo>
                  <a:pt x="37947" y="205562"/>
                </a:lnTo>
                <a:lnTo>
                  <a:pt x="17360" y="256514"/>
                </a:lnTo>
                <a:lnTo>
                  <a:pt x="4330" y="311886"/>
                </a:lnTo>
                <a:lnTo>
                  <a:pt x="0" y="368592"/>
                </a:lnTo>
                <a:lnTo>
                  <a:pt x="444" y="387286"/>
                </a:lnTo>
                <a:lnTo>
                  <a:pt x="7467" y="442836"/>
                </a:lnTo>
                <a:lnTo>
                  <a:pt x="22313" y="495173"/>
                </a:lnTo>
                <a:lnTo>
                  <a:pt x="44424" y="544106"/>
                </a:lnTo>
                <a:lnTo>
                  <a:pt x="84074" y="602907"/>
                </a:lnTo>
                <a:lnTo>
                  <a:pt x="134327" y="653161"/>
                </a:lnTo>
                <a:lnTo>
                  <a:pt x="193128" y="692823"/>
                </a:lnTo>
                <a:lnTo>
                  <a:pt x="242074" y="714921"/>
                </a:lnTo>
                <a:lnTo>
                  <a:pt x="294398" y="729767"/>
                </a:lnTo>
                <a:lnTo>
                  <a:pt x="315747" y="733425"/>
                </a:lnTo>
                <a:lnTo>
                  <a:pt x="420941" y="733425"/>
                </a:lnTo>
                <a:lnTo>
                  <a:pt x="459359" y="725995"/>
                </a:lnTo>
                <a:lnTo>
                  <a:pt x="501599" y="712520"/>
                </a:lnTo>
                <a:lnTo>
                  <a:pt x="541909" y="694042"/>
                </a:lnTo>
                <a:lnTo>
                  <a:pt x="579158" y="671207"/>
                </a:lnTo>
                <a:lnTo>
                  <a:pt x="613359" y="644258"/>
                </a:lnTo>
                <a:lnTo>
                  <a:pt x="644156" y="613473"/>
                </a:lnTo>
                <a:lnTo>
                  <a:pt x="671207" y="579170"/>
                </a:lnTo>
                <a:lnTo>
                  <a:pt x="673671" y="575652"/>
                </a:lnTo>
                <a:lnTo>
                  <a:pt x="674624" y="571296"/>
                </a:lnTo>
                <a:close/>
              </a:path>
              <a:path w="733425" h="733425">
                <a:moveTo>
                  <a:pt x="733425" y="316763"/>
                </a:moveTo>
                <a:lnTo>
                  <a:pt x="725093" y="274942"/>
                </a:lnTo>
                <a:lnTo>
                  <a:pt x="710095" y="229844"/>
                </a:lnTo>
                <a:lnTo>
                  <a:pt x="689444" y="187045"/>
                </a:lnTo>
                <a:lnTo>
                  <a:pt x="663054" y="146710"/>
                </a:lnTo>
                <a:lnTo>
                  <a:pt x="631609" y="110185"/>
                </a:lnTo>
                <a:lnTo>
                  <a:pt x="594334" y="77114"/>
                </a:lnTo>
                <a:lnTo>
                  <a:pt x="552945" y="49364"/>
                </a:lnTo>
                <a:lnTo>
                  <a:pt x="509079" y="27749"/>
                </a:lnTo>
                <a:lnTo>
                  <a:pt x="462724" y="12115"/>
                </a:lnTo>
                <a:lnTo>
                  <a:pt x="416306" y="3022"/>
                </a:lnTo>
                <a:lnTo>
                  <a:pt x="369087" y="0"/>
                </a:lnTo>
                <a:lnTo>
                  <a:pt x="335381" y="1524"/>
                </a:lnTo>
                <a:lnTo>
                  <a:pt x="269214" y="13703"/>
                </a:lnTo>
                <a:lnTo>
                  <a:pt x="205994" y="37820"/>
                </a:lnTo>
                <a:lnTo>
                  <a:pt x="148132" y="73152"/>
                </a:lnTo>
                <a:lnTo>
                  <a:pt x="118643" y="97574"/>
                </a:lnTo>
                <a:lnTo>
                  <a:pt x="116268" y="110172"/>
                </a:lnTo>
                <a:lnTo>
                  <a:pt x="117754" y="114388"/>
                </a:lnTo>
                <a:lnTo>
                  <a:pt x="143497" y="118783"/>
                </a:lnTo>
                <a:lnTo>
                  <a:pt x="167474" y="99123"/>
                </a:lnTo>
                <a:lnTo>
                  <a:pt x="220256" y="66890"/>
                </a:lnTo>
                <a:lnTo>
                  <a:pt x="277939" y="44881"/>
                </a:lnTo>
                <a:lnTo>
                  <a:pt x="338315" y="33756"/>
                </a:lnTo>
                <a:lnTo>
                  <a:pt x="369087" y="32359"/>
                </a:lnTo>
                <a:lnTo>
                  <a:pt x="390664" y="33045"/>
                </a:lnTo>
                <a:lnTo>
                  <a:pt x="433412" y="38582"/>
                </a:lnTo>
                <a:lnTo>
                  <a:pt x="475843" y="49860"/>
                </a:lnTo>
                <a:lnTo>
                  <a:pt x="517067" y="66878"/>
                </a:lnTo>
                <a:lnTo>
                  <a:pt x="556082" y="89433"/>
                </a:lnTo>
                <a:lnTo>
                  <a:pt x="592023" y="117221"/>
                </a:lnTo>
                <a:lnTo>
                  <a:pt x="623404" y="149072"/>
                </a:lnTo>
                <a:lnTo>
                  <a:pt x="649820" y="184150"/>
                </a:lnTo>
                <a:lnTo>
                  <a:pt x="671296" y="222186"/>
                </a:lnTo>
                <a:lnTo>
                  <a:pt x="687590" y="262356"/>
                </a:lnTo>
                <a:lnTo>
                  <a:pt x="698614" y="304342"/>
                </a:lnTo>
                <a:lnTo>
                  <a:pt x="704189" y="347345"/>
                </a:lnTo>
                <a:lnTo>
                  <a:pt x="704888" y="369036"/>
                </a:lnTo>
                <a:lnTo>
                  <a:pt x="703364" y="400900"/>
                </a:lnTo>
                <a:lnTo>
                  <a:pt x="698842" y="432396"/>
                </a:lnTo>
                <a:lnTo>
                  <a:pt x="691324" y="463321"/>
                </a:lnTo>
                <a:lnTo>
                  <a:pt x="680885" y="493445"/>
                </a:lnTo>
                <a:lnTo>
                  <a:pt x="679297" y="497433"/>
                </a:lnTo>
                <a:lnTo>
                  <a:pt x="679335" y="501904"/>
                </a:lnTo>
                <a:lnTo>
                  <a:pt x="682701" y="509790"/>
                </a:lnTo>
                <a:lnTo>
                  <a:pt x="685901" y="512902"/>
                </a:lnTo>
                <a:lnTo>
                  <a:pt x="693877" y="516102"/>
                </a:lnTo>
                <a:lnTo>
                  <a:pt x="698334" y="516039"/>
                </a:lnTo>
                <a:lnTo>
                  <a:pt x="722388" y="472440"/>
                </a:lnTo>
                <a:lnTo>
                  <a:pt x="733425" y="419112"/>
                </a:lnTo>
                <a:lnTo>
                  <a:pt x="733425" y="31676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7082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95"/>
              </a:spcBef>
            </a:pPr>
            <a:r>
              <a:rPr sz="5700" spc="605" dirty="0"/>
              <a:t>Problem</a:t>
            </a:r>
            <a:r>
              <a:rPr sz="5700" spc="315" dirty="0"/>
              <a:t> </a:t>
            </a:r>
            <a:r>
              <a:rPr sz="5700" spc="695" dirty="0"/>
              <a:t>Statement</a:t>
            </a:r>
            <a:endParaRPr sz="5700"/>
          </a:p>
        </p:txBody>
      </p:sp>
      <p:sp>
        <p:nvSpPr>
          <p:cNvPr id="10" name="object 10"/>
          <p:cNvSpPr txBox="1"/>
          <p:nvPr/>
        </p:nvSpPr>
        <p:spPr>
          <a:xfrm>
            <a:off x="1436737" y="5814876"/>
            <a:ext cx="31489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60" dirty="0">
                <a:solidFill>
                  <a:srgbClr val="FEFEFE"/>
                </a:solidFill>
                <a:latin typeface="Arial MT"/>
                <a:cs typeface="Arial MT"/>
              </a:rPr>
              <a:t>Time-</a:t>
            </a:r>
            <a:r>
              <a:rPr sz="2700" spc="280" dirty="0">
                <a:solidFill>
                  <a:srgbClr val="FEFEFE"/>
                </a:solidFill>
                <a:latin typeface="Arial MT"/>
                <a:cs typeface="Arial MT"/>
              </a:rPr>
              <a:t>Consuming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9134" y="6478411"/>
            <a:ext cx="339661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7235" marR="5080" indent="-725170">
              <a:lnSpc>
                <a:spcPct val="136600"/>
              </a:lnSpc>
              <a:spcBef>
                <a:spcPts val="9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Manual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form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filling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slow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inefficient.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0278" y="5808335"/>
            <a:ext cx="219773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20" dirty="0">
                <a:solidFill>
                  <a:srgbClr val="FEFEFE"/>
                </a:solidFill>
                <a:latin typeface="Arial MT"/>
                <a:cs typeface="Arial MT"/>
              </a:rPr>
              <a:t>Error-</a:t>
            </a:r>
            <a:r>
              <a:rPr sz="2750" spc="254" dirty="0">
                <a:solidFill>
                  <a:srgbClr val="FEFEFE"/>
                </a:solidFill>
                <a:latin typeface="Arial MT"/>
                <a:cs typeface="Arial MT"/>
              </a:rPr>
              <a:t>Prone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4045" y="6478411"/>
            <a:ext cx="4175760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36600"/>
              </a:lnSpc>
              <a:spcBef>
                <a:spcPts val="9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Manual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entry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prone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to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errors,</a:t>
            </a:r>
            <a:r>
              <a:rPr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causing</a:t>
            </a:r>
            <a:r>
              <a:rPr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inaccuracies</a:t>
            </a:r>
            <a:r>
              <a:rPr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and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wasted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time.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36908" y="5799128"/>
            <a:ext cx="413702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30" dirty="0">
                <a:solidFill>
                  <a:srgbClr val="FEFEFE"/>
                </a:solidFill>
                <a:latin typeface="Arial MT"/>
                <a:cs typeface="Arial MT"/>
              </a:rPr>
              <a:t>Accessibility</a:t>
            </a:r>
            <a:r>
              <a:rPr sz="27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Barriers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5012" y="6478411"/>
            <a:ext cx="4493895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36600"/>
              </a:lnSpc>
              <a:spcBef>
                <a:spcPts val="90"/>
              </a:spcBef>
            </a:pPr>
            <a:r>
              <a:rPr sz="215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Typing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challenges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hinder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access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to forms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services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people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with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disabilities.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223" y="2281065"/>
            <a:ext cx="7049134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05" dirty="0"/>
              <a:t>Solution</a:t>
            </a:r>
            <a:r>
              <a:rPr spc="330" dirty="0"/>
              <a:t> </a:t>
            </a:r>
            <a:r>
              <a:rPr spc="630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955923" y="4640088"/>
            <a:ext cx="496570" cy="496570"/>
          </a:xfrm>
          <a:custGeom>
            <a:avLst/>
            <a:gdLst/>
            <a:ahLst/>
            <a:cxnLst/>
            <a:rect l="l" t="t" r="r" b="b"/>
            <a:pathLst>
              <a:path w="496569" h="496570">
                <a:moveTo>
                  <a:pt x="453485" y="496062"/>
                </a:moveTo>
                <a:lnTo>
                  <a:pt x="42576" y="496062"/>
                </a:lnTo>
                <a:lnTo>
                  <a:pt x="25998" y="492717"/>
                </a:lnTo>
                <a:lnTo>
                  <a:pt x="12465" y="483596"/>
                </a:lnTo>
                <a:lnTo>
                  <a:pt x="3344" y="470063"/>
                </a:lnTo>
                <a:lnTo>
                  <a:pt x="0" y="453485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485" y="0"/>
                </a:lnTo>
                <a:lnTo>
                  <a:pt x="470063" y="3344"/>
                </a:lnTo>
                <a:lnTo>
                  <a:pt x="483596" y="12465"/>
                </a:lnTo>
                <a:lnTo>
                  <a:pt x="492717" y="25998"/>
                </a:lnTo>
                <a:lnTo>
                  <a:pt x="496061" y="42576"/>
                </a:lnTo>
                <a:lnTo>
                  <a:pt x="496061" y="453485"/>
                </a:lnTo>
                <a:lnTo>
                  <a:pt x="492717" y="470063"/>
                </a:lnTo>
                <a:lnTo>
                  <a:pt x="483596" y="483596"/>
                </a:lnTo>
                <a:lnTo>
                  <a:pt x="470063" y="492717"/>
                </a:lnTo>
                <a:lnTo>
                  <a:pt x="453485" y="49606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2785" y="4593321"/>
            <a:ext cx="4216400" cy="18878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750" spc="325" dirty="0">
                <a:solidFill>
                  <a:srgbClr val="FEFEFE"/>
                </a:solidFill>
                <a:latin typeface="Arial MT"/>
                <a:cs typeface="Arial MT"/>
              </a:rPr>
              <a:t>Voice</a:t>
            </a:r>
            <a:r>
              <a:rPr sz="27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20" dirty="0">
                <a:solidFill>
                  <a:srgbClr val="FEFEFE"/>
                </a:solidFill>
                <a:latin typeface="Arial MT"/>
                <a:cs typeface="Arial MT"/>
              </a:rPr>
              <a:t>Command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75" dirty="0">
                <a:solidFill>
                  <a:srgbClr val="FEFEFE"/>
                </a:solidFill>
                <a:latin typeface="Arial MT"/>
                <a:cs typeface="Arial MT"/>
              </a:rPr>
              <a:t>Form </a:t>
            </a:r>
            <a:r>
              <a:rPr sz="2750" spc="265" dirty="0">
                <a:solidFill>
                  <a:srgbClr val="FEFEFE"/>
                </a:solidFill>
                <a:latin typeface="Arial MT"/>
                <a:cs typeface="Arial MT"/>
              </a:rPr>
              <a:t>Filling</a:t>
            </a:r>
            <a:endParaRPr sz="2750">
              <a:latin typeface="Arial MT"/>
              <a:cs typeface="Arial MT"/>
            </a:endParaRPr>
          </a:p>
          <a:p>
            <a:pPr marL="12700" marR="19050">
              <a:lnSpc>
                <a:spcPct val="136600"/>
              </a:lnSpc>
              <a:spcBef>
                <a:spcPts val="935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Users</a:t>
            </a:r>
            <a:r>
              <a:rPr sz="2150" spc="-1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can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fill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out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forms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by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voice,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reducing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typing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errors.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4888" y="4640088"/>
            <a:ext cx="496570" cy="496570"/>
          </a:xfrm>
          <a:custGeom>
            <a:avLst/>
            <a:gdLst/>
            <a:ahLst/>
            <a:cxnLst/>
            <a:rect l="l" t="t" r="r" b="b"/>
            <a:pathLst>
              <a:path w="496570" h="496570">
                <a:moveTo>
                  <a:pt x="453485" y="496062"/>
                </a:moveTo>
                <a:lnTo>
                  <a:pt x="42576" y="496062"/>
                </a:lnTo>
                <a:lnTo>
                  <a:pt x="25998" y="492717"/>
                </a:lnTo>
                <a:lnTo>
                  <a:pt x="12465" y="483596"/>
                </a:lnTo>
                <a:lnTo>
                  <a:pt x="3344" y="470063"/>
                </a:lnTo>
                <a:lnTo>
                  <a:pt x="0" y="453485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485" y="0"/>
                </a:lnTo>
                <a:lnTo>
                  <a:pt x="470063" y="3344"/>
                </a:lnTo>
                <a:lnTo>
                  <a:pt x="483596" y="12465"/>
                </a:lnTo>
                <a:lnTo>
                  <a:pt x="492717" y="25998"/>
                </a:lnTo>
                <a:lnTo>
                  <a:pt x="496061" y="42576"/>
                </a:lnTo>
                <a:lnTo>
                  <a:pt x="496061" y="453485"/>
                </a:lnTo>
                <a:lnTo>
                  <a:pt x="492717" y="470063"/>
                </a:lnTo>
                <a:lnTo>
                  <a:pt x="483596" y="483596"/>
                </a:lnTo>
                <a:lnTo>
                  <a:pt x="470063" y="492717"/>
                </a:lnTo>
                <a:lnTo>
                  <a:pt x="453485" y="49606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51750" y="4593321"/>
            <a:ext cx="3855085" cy="23355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90170">
              <a:lnSpc>
                <a:spcPct val="102299"/>
              </a:lnSpc>
              <a:spcBef>
                <a:spcPts val="20"/>
              </a:spcBef>
            </a:pP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Reduces</a:t>
            </a:r>
            <a:r>
              <a:rPr sz="2750" spc="16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70" dirty="0">
                <a:solidFill>
                  <a:srgbClr val="FEFEFE"/>
                </a:solidFill>
                <a:latin typeface="Arial MT"/>
                <a:cs typeface="Arial MT"/>
              </a:rPr>
              <a:t>Errors</a:t>
            </a:r>
            <a:r>
              <a:rPr sz="2750" spc="16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75" dirty="0">
                <a:solidFill>
                  <a:srgbClr val="FEFEFE"/>
                </a:solidFill>
                <a:latin typeface="Arial MT"/>
                <a:cs typeface="Arial MT"/>
              </a:rPr>
              <a:t>and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Language</a:t>
            </a:r>
            <a:r>
              <a:rPr sz="27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Barriers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935"/>
              </a:spcBef>
            </a:pP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Voice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recognition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enables natural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input,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reducing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errors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increasing</a:t>
            </a:r>
            <a:r>
              <a:rPr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accessibility.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13851" y="4640088"/>
            <a:ext cx="496570" cy="496570"/>
          </a:xfrm>
          <a:custGeom>
            <a:avLst/>
            <a:gdLst/>
            <a:ahLst/>
            <a:cxnLst/>
            <a:rect l="l" t="t" r="r" b="b"/>
            <a:pathLst>
              <a:path w="496570" h="496570">
                <a:moveTo>
                  <a:pt x="453485" y="496062"/>
                </a:moveTo>
                <a:lnTo>
                  <a:pt x="42576" y="496062"/>
                </a:lnTo>
                <a:lnTo>
                  <a:pt x="25998" y="492717"/>
                </a:lnTo>
                <a:lnTo>
                  <a:pt x="12465" y="483596"/>
                </a:lnTo>
                <a:lnTo>
                  <a:pt x="3344" y="470063"/>
                </a:lnTo>
                <a:lnTo>
                  <a:pt x="0" y="453485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453485" y="0"/>
                </a:lnTo>
                <a:lnTo>
                  <a:pt x="470063" y="3344"/>
                </a:lnTo>
                <a:lnTo>
                  <a:pt x="483596" y="12465"/>
                </a:lnTo>
                <a:lnTo>
                  <a:pt x="492717" y="25998"/>
                </a:lnTo>
                <a:lnTo>
                  <a:pt x="496061" y="42576"/>
                </a:lnTo>
                <a:lnTo>
                  <a:pt x="496061" y="453485"/>
                </a:lnTo>
                <a:lnTo>
                  <a:pt x="492717" y="470063"/>
                </a:lnTo>
                <a:lnTo>
                  <a:pt x="483596" y="483596"/>
                </a:lnTo>
                <a:lnTo>
                  <a:pt x="470063" y="492717"/>
                </a:lnTo>
                <a:lnTo>
                  <a:pt x="453485" y="496062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0713" y="4593321"/>
            <a:ext cx="4321175" cy="23355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1449070">
              <a:lnSpc>
                <a:spcPct val="102299"/>
              </a:lnSpc>
              <a:spcBef>
                <a:spcPts val="20"/>
              </a:spcBef>
            </a:pPr>
            <a:r>
              <a:rPr sz="2750" spc="365" dirty="0">
                <a:solidFill>
                  <a:srgbClr val="FEFEFE"/>
                </a:solidFill>
                <a:latin typeface="Arial MT"/>
                <a:cs typeface="Arial MT"/>
              </a:rPr>
              <a:t>Automatic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114" dirty="0">
                <a:solidFill>
                  <a:srgbClr val="FEFEFE"/>
                </a:solidFill>
                <a:latin typeface="Arial MT"/>
                <a:cs typeface="Arial MT"/>
              </a:rPr>
              <a:t>PDF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Generation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935"/>
              </a:spcBef>
            </a:pP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auto-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generates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PDFs,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ensuring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efficient</a:t>
            </a:r>
            <a:r>
              <a:rPr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organized output.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9171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10"/>
              </a:spcBef>
            </a:pPr>
            <a:r>
              <a:rPr spc="710" dirty="0"/>
              <a:t>Key</a:t>
            </a:r>
            <a:r>
              <a:rPr spc="315" dirty="0"/>
              <a:t> </a:t>
            </a:r>
            <a:r>
              <a:rPr spc="600" dirty="0"/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6853460" y="3832043"/>
            <a:ext cx="4580255" cy="3437890"/>
          </a:xfrm>
          <a:custGeom>
            <a:avLst/>
            <a:gdLst/>
            <a:ahLst/>
            <a:cxnLst/>
            <a:rect l="l" t="t" r="r" b="b"/>
            <a:pathLst>
              <a:path w="4580255" h="3437890">
                <a:moveTo>
                  <a:pt x="4538567" y="3437483"/>
                </a:moveTo>
                <a:lnTo>
                  <a:pt x="42481" y="3437483"/>
                </a:lnTo>
                <a:lnTo>
                  <a:pt x="25984" y="3434147"/>
                </a:lnTo>
                <a:lnTo>
                  <a:pt x="12471" y="3425058"/>
                </a:lnTo>
                <a:lnTo>
                  <a:pt x="3356" y="3411558"/>
                </a:lnTo>
                <a:lnTo>
                  <a:pt x="0" y="3394995"/>
                </a:lnTo>
                <a:lnTo>
                  <a:pt x="0" y="42481"/>
                </a:lnTo>
                <a:lnTo>
                  <a:pt x="25958" y="3342"/>
                </a:lnTo>
                <a:lnTo>
                  <a:pt x="4538567" y="0"/>
                </a:lnTo>
                <a:lnTo>
                  <a:pt x="4555130" y="3342"/>
                </a:lnTo>
                <a:lnTo>
                  <a:pt x="4568630" y="12454"/>
                </a:lnTo>
                <a:lnTo>
                  <a:pt x="4577719" y="25958"/>
                </a:lnTo>
                <a:lnTo>
                  <a:pt x="4580137" y="37957"/>
                </a:lnTo>
                <a:lnTo>
                  <a:pt x="4580137" y="3399512"/>
                </a:lnTo>
                <a:lnTo>
                  <a:pt x="4577706" y="3411558"/>
                </a:lnTo>
                <a:lnTo>
                  <a:pt x="4568595" y="3425058"/>
                </a:lnTo>
                <a:lnTo>
                  <a:pt x="4555090" y="3434147"/>
                </a:lnTo>
                <a:lnTo>
                  <a:pt x="4538567" y="343748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24278" y="4068793"/>
            <a:ext cx="3848100" cy="8731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750" spc="295" dirty="0">
                <a:solidFill>
                  <a:srgbClr val="FEFEFE"/>
                </a:solidFill>
                <a:latin typeface="Arial MT"/>
                <a:cs typeface="Arial MT"/>
              </a:rPr>
              <a:t>Speech</a:t>
            </a:r>
            <a:r>
              <a:rPr sz="27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Recognition </a:t>
            </a:r>
            <a:r>
              <a:rPr sz="2750" spc="260" dirty="0">
                <a:solidFill>
                  <a:srgbClr val="FEFEFE"/>
                </a:solidFill>
                <a:latin typeface="Arial MT"/>
                <a:cs typeface="Arial MT"/>
              </a:rPr>
              <a:t>Engine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4278" y="5167912"/>
            <a:ext cx="3543935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powerful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engine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that accurately</a:t>
            </a:r>
            <a:r>
              <a:rPr sz="21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converts</a:t>
            </a:r>
            <a:r>
              <a:rPr sz="21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spoken words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into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text.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44567" y="3832043"/>
            <a:ext cx="4580255" cy="3437890"/>
          </a:xfrm>
          <a:custGeom>
            <a:avLst/>
            <a:gdLst/>
            <a:ahLst/>
            <a:cxnLst/>
            <a:rect l="l" t="t" r="r" b="b"/>
            <a:pathLst>
              <a:path w="4580255" h="3437890">
                <a:moveTo>
                  <a:pt x="4538567" y="3437483"/>
                </a:moveTo>
                <a:lnTo>
                  <a:pt x="42481" y="3437483"/>
                </a:lnTo>
                <a:lnTo>
                  <a:pt x="25984" y="3434147"/>
                </a:lnTo>
                <a:lnTo>
                  <a:pt x="12471" y="3425058"/>
                </a:lnTo>
                <a:lnTo>
                  <a:pt x="3356" y="3411558"/>
                </a:lnTo>
                <a:lnTo>
                  <a:pt x="0" y="3394995"/>
                </a:lnTo>
                <a:lnTo>
                  <a:pt x="0" y="42481"/>
                </a:lnTo>
                <a:lnTo>
                  <a:pt x="25958" y="3342"/>
                </a:lnTo>
                <a:lnTo>
                  <a:pt x="4538567" y="0"/>
                </a:lnTo>
                <a:lnTo>
                  <a:pt x="4555130" y="3342"/>
                </a:lnTo>
                <a:lnTo>
                  <a:pt x="4568630" y="12454"/>
                </a:lnTo>
                <a:lnTo>
                  <a:pt x="4577719" y="25958"/>
                </a:lnTo>
                <a:lnTo>
                  <a:pt x="4580137" y="37958"/>
                </a:lnTo>
                <a:lnTo>
                  <a:pt x="4580137" y="3399511"/>
                </a:lnTo>
                <a:lnTo>
                  <a:pt x="4577706" y="3411558"/>
                </a:lnTo>
                <a:lnTo>
                  <a:pt x="4568595" y="3425058"/>
                </a:lnTo>
                <a:lnTo>
                  <a:pt x="4555090" y="3434147"/>
                </a:lnTo>
                <a:lnTo>
                  <a:pt x="4538567" y="343748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15385" y="4068793"/>
            <a:ext cx="3864610" cy="27787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448945">
              <a:lnSpc>
                <a:spcPct val="102299"/>
              </a:lnSpc>
              <a:spcBef>
                <a:spcPts val="20"/>
              </a:spcBef>
            </a:pPr>
            <a:r>
              <a:rPr sz="2750" spc="320" dirty="0">
                <a:solidFill>
                  <a:srgbClr val="FEFEFE"/>
                </a:solidFill>
                <a:latin typeface="Arial MT"/>
                <a:cs typeface="Arial MT"/>
              </a:rPr>
              <a:t>Natural</a:t>
            </a:r>
            <a:r>
              <a:rPr sz="2750" spc="15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90" dirty="0">
                <a:solidFill>
                  <a:srgbClr val="FEFEFE"/>
                </a:solidFill>
                <a:latin typeface="Arial MT"/>
                <a:cs typeface="Arial MT"/>
              </a:rPr>
              <a:t>Language </a:t>
            </a: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Processing</a:t>
            </a: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894"/>
              </a:spcBef>
            </a:pP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Interprets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understands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meaning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of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spoken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language,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allowing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natural interactions.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7951" y="3832043"/>
            <a:ext cx="4580255" cy="3437890"/>
          </a:xfrm>
          <a:custGeom>
            <a:avLst/>
            <a:gdLst/>
            <a:ahLst/>
            <a:cxnLst/>
            <a:rect l="l" t="t" r="r" b="b"/>
            <a:pathLst>
              <a:path w="4580255" h="3437890">
                <a:moveTo>
                  <a:pt x="4538567" y="3437483"/>
                </a:moveTo>
                <a:lnTo>
                  <a:pt x="42481" y="3437483"/>
                </a:lnTo>
                <a:lnTo>
                  <a:pt x="25984" y="3434147"/>
                </a:lnTo>
                <a:lnTo>
                  <a:pt x="12471" y="3425058"/>
                </a:lnTo>
                <a:lnTo>
                  <a:pt x="3356" y="3411558"/>
                </a:lnTo>
                <a:lnTo>
                  <a:pt x="0" y="3394995"/>
                </a:lnTo>
                <a:lnTo>
                  <a:pt x="0" y="42481"/>
                </a:lnTo>
                <a:lnTo>
                  <a:pt x="25958" y="3342"/>
                </a:lnTo>
                <a:lnTo>
                  <a:pt x="4538567" y="0"/>
                </a:lnTo>
                <a:lnTo>
                  <a:pt x="4555130" y="3342"/>
                </a:lnTo>
                <a:lnTo>
                  <a:pt x="4568630" y="12454"/>
                </a:lnTo>
                <a:lnTo>
                  <a:pt x="4577719" y="25958"/>
                </a:lnTo>
                <a:lnTo>
                  <a:pt x="4580137" y="37959"/>
                </a:lnTo>
                <a:lnTo>
                  <a:pt x="4580137" y="3399510"/>
                </a:lnTo>
                <a:lnTo>
                  <a:pt x="4577706" y="3411558"/>
                </a:lnTo>
                <a:lnTo>
                  <a:pt x="4568594" y="3425058"/>
                </a:lnTo>
                <a:lnTo>
                  <a:pt x="4555090" y="3434147"/>
                </a:lnTo>
                <a:lnTo>
                  <a:pt x="4538567" y="343748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8768" y="3919608"/>
            <a:ext cx="2858135" cy="8731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Secure </a:t>
            </a:r>
            <a:r>
              <a:rPr sz="2750" spc="330" dirty="0">
                <a:solidFill>
                  <a:srgbClr val="FEFEFE"/>
                </a:solidFill>
                <a:latin typeface="Arial MT"/>
                <a:cs typeface="Arial MT"/>
              </a:rPr>
              <a:t>Authentication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8768" y="5167912"/>
            <a:ext cx="3954779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robust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authentication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ensures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safety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and privacy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of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sz="2150" spc="-1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data.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42605" y="1147478"/>
            <a:ext cx="5111750" cy="3543300"/>
          </a:xfrm>
          <a:custGeom>
            <a:avLst/>
            <a:gdLst/>
            <a:ahLst/>
            <a:cxnLst/>
            <a:rect l="l" t="t" r="r" b="b"/>
            <a:pathLst>
              <a:path w="5111750" h="3543300">
                <a:moveTo>
                  <a:pt x="5064346" y="3543143"/>
                </a:moveTo>
                <a:lnTo>
                  <a:pt x="47402" y="3543143"/>
                </a:lnTo>
                <a:lnTo>
                  <a:pt x="28994" y="3539711"/>
                </a:lnTo>
                <a:lnTo>
                  <a:pt x="13915" y="3530343"/>
                </a:lnTo>
                <a:lnTo>
                  <a:pt x="3745" y="3516427"/>
                </a:lnTo>
                <a:lnTo>
                  <a:pt x="0" y="3499355"/>
                </a:lnTo>
                <a:lnTo>
                  <a:pt x="0" y="43787"/>
                </a:lnTo>
                <a:lnTo>
                  <a:pt x="3729" y="26756"/>
                </a:lnTo>
                <a:lnTo>
                  <a:pt x="13896" y="12836"/>
                </a:lnTo>
                <a:lnTo>
                  <a:pt x="28965" y="3445"/>
                </a:lnTo>
                <a:lnTo>
                  <a:pt x="47402" y="0"/>
                </a:lnTo>
                <a:lnTo>
                  <a:pt x="5064346" y="0"/>
                </a:lnTo>
                <a:lnTo>
                  <a:pt x="5082828" y="3445"/>
                </a:lnTo>
                <a:lnTo>
                  <a:pt x="5097892" y="12836"/>
                </a:lnTo>
                <a:lnTo>
                  <a:pt x="5108034" y="26756"/>
                </a:lnTo>
                <a:lnTo>
                  <a:pt x="5111750" y="43787"/>
                </a:lnTo>
                <a:lnTo>
                  <a:pt x="5111750" y="3499355"/>
                </a:lnTo>
                <a:lnTo>
                  <a:pt x="5108020" y="3516427"/>
                </a:lnTo>
                <a:lnTo>
                  <a:pt x="5097853" y="3530343"/>
                </a:lnTo>
                <a:lnTo>
                  <a:pt x="5082783" y="3539711"/>
                </a:lnTo>
                <a:lnTo>
                  <a:pt x="5064346" y="3543143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2604" y="5369322"/>
            <a:ext cx="5111750" cy="3770629"/>
          </a:xfrm>
          <a:custGeom>
            <a:avLst/>
            <a:gdLst/>
            <a:ahLst/>
            <a:cxnLst/>
            <a:rect l="l" t="t" r="r" b="b"/>
            <a:pathLst>
              <a:path w="5111750" h="3770629">
                <a:moveTo>
                  <a:pt x="5064347" y="3770191"/>
                </a:moveTo>
                <a:lnTo>
                  <a:pt x="47402" y="3770191"/>
                </a:lnTo>
                <a:lnTo>
                  <a:pt x="28994" y="3766540"/>
                </a:lnTo>
                <a:lnTo>
                  <a:pt x="13915" y="3756571"/>
                </a:lnTo>
                <a:lnTo>
                  <a:pt x="3745" y="3741764"/>
                </a:lnTo>
                <a:lnTo>
                  <a:pt x="0" y="3723598"/>
                </a:lnTo>
                <a:lnTo>
                  <a:pt x="0" y="46593"/>
                </a:lnTo>
                <a:lnTo>
                  <a:pt x="3729" y="28471"/>
                </a:lnTo>
                <a:lnTo>
                  <a:pt x="13896" y="13659"/>
                </a:lnTo>
                <a:lnTo>
                  <a:pt x="28965" y="3666"/>
                </a:lnTo>
                <a:lnTo>
                  <a:pt x="47402" y="0"/>
                </a:lnTo>
                <a:lnTo>
                  <a:pt x="5064347" y="0"/>
                </a:lnTo>
                <a:lnTo>
                  <a:pt x="5082829" y="3666"/>
                </a:lnTo>
                <a:lnTo>
                  <a:pt x="5097893" y="13659"/>
                </a:lnTo>
                <a:lnTo>
                  <a:pt x="5108034" y="28471"/>
                </a:lnTo>
                <a:lnTo>
                  <a:pt x="5111749" y="46593"/>
                </a:lnTo>
                <a:lnTo>
                  <a:pt x="5111749" y="3723598"/>
                </a:lnTo>
                <a:lnTo>
                  <a:pt x="5108019" y="3741764"/>
                </a:lnTo>
                <a:lnTo>
                  <a:pt x="5097852" y="3756571"/>
                </a:lnTo>
                <a:lnTo>
                  <a:pt x="5082783" y="3766540"/>
                </a:lnTo>
                <a:lnTo>
                  <a:pt x="5064347" y="3770191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29218" y="9721506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25768" cy="10286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46266" y="1413126"/>
            <a:ext cx="3380740" cy="9715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10"/>
              </a:spcBef>
            </a:pPr>
            <a:r>
              <a:rPr sz="3050" spc="235" dirty="0"/>
              <a:t>Real-</a:t>
            </a:r>
            <a:r>
              <a:rPr sz="3050" spc="375" dirty="0"/>
              <a:t>Time</a:t>
            </a:r>
            <a:r>
              <a:rPr sz="3050" spc="180" dirty="0"/>
              <a:t> </a:t>
            </a:r>
            <a:r>
              <a:rPr sz="3050" spc="315" dirty="0"/>
              <a:t>Form </a:t>
            </a:r>
            <a:r>
              <a:rPr sz="3050" spc="340" dirty="0"/>
              <a:t>Validation</a:t>
            </a:r>
            <a:endParaRPr sz="3050"/>
          </a:p>
        </p:txBody>
      </p:sp>
      <p:sp>
        <p:nvSpPr>
          <p:cNvPr id="7" name="object 7"/>
          <p:cNvSpPr txBox="1"/>
          <p:nvPr/>
        </p:nvSpPr>
        <p:spPr>
          <a:xfrm>
            <a:off x="11746266" y="2587383"/>
            <a:ext cx="427037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800"/>
              </a:lnSpc>
              <a:spcBef>
                <a:spcPts val="100"/>
              </a:spcBef>
            </a:pPr>
            <a:r>
              <a:rPr sz="24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Ensures</a:t>
            </a:r>
            <a:r>
              <a:rPr sz="24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24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accuracy</a:t>
            </a:r>
            <a:r>
              <a:rPr sz="24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by </a:t>
            </a:r>
            <a:r>
              <a:rPr sz="245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verifying</a:t>
            </a:r>
            <a:r>
              <a:rPr sz="24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4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information</a:t>
            </a:r>
            <a:r>
              <a:rPr sz="24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as</a:t>
            </a:r>
            <a:r>
              <a:rPr sz="24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it </a:t>
            </a:r>
            <a:r>
              <a:rPr sz="24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24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being</a:t>
            </a:r>
            <a:r>
              <a:rPr sz="24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entered.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6266" y="5636873"/>
            <a:ext cx="4432300" cy="31184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1076960">
              <a:lnSpc>
                <a:spcPct val="103600"/>
              </a:lnSpc>
              <a:spcBef>
                <a:spcPts val="5"/>
              </a:spcBef>
            </a:pPr>
            <a:r>
              <a:rPr sz="3050" spc="405" dirty="0">
                <a:solidFill>
                  <a:srgbClr val="FEFEFE"/>
                </a:solidFill>
                <a:latin typeface="Arial MT"/>
                <a:cs typeface="Arial MT"/>
              </a:rPr>
              <a:t>Automated</a:t>
            </a:r>
            <a:r>
              <a:rPr sz="3050" spc="19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050" spc="160" dirty="0">
                <a:solidFill>
                  <a:srgbClr val="FEFEFE"/>
                </a:solidFill>
                <a:latin typeface="Arial MT"/>
                <a:cs typeface="Arial MT"/>
              </a:rPr>
              <a:t>PDF </a:t>
            </a:r>
            <a:r>
              <a:rPr sz="3050" spc="340" dirty="0">
                <a:solidFill>
                  <a:srgbClr val="FEFEFE"/>
                </a:solidFill>
                <a:latin typeface="Arial MT"/>
                <a:cs typeface="Arial MT"/>
              </a:rPr>
              <a:t>Generation</a:t>
            </a:r>
            <a:endParaRPr sz="3050">
              <a:latin typeface="Arial MT"/>
              <a:cs typeface="Arial MT"/>
            </a:endParaRPr>
          </a:p>
          <a:p>
            <a:pPr marL="12700" marR="5080">
              <a:lnSpc>
                <a:spcPct val="134700"/>
              </a:lnSpc>
              <a:spcBef>
                <a:spcPts val="1019"/>
              </a:spcBef>
            </a:pPr>
            <a:r>
              <a:rPr sz="2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Generates</a:t>
            </a:r>
            <a:r>
              <a:rPr sz="24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FEFEFE"/>
                </a:solidFill>
                <a:latin typeface="Lucida Sans Unicode"/>
                <a:cs typeface="Lucida Sans Unicode"/>
              </a:rPr>
              <a:t>PDF</a:t>
            </a:r>
            <a:r>
              <a:rPr sz="24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files</a:t>
            </a:r>
            <a:r>
              <a:rPr sz="24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from</a:t>
            </a:r>
            <a:r>
              <a:rPr sz="24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filled </a:t>
            </a:r>
            <a:r>
              <a:rPr sz="245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forms,</a:t>
            </a:r>
            <a:r>
              <a:rPr sz="24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eliminating</a:t>
            </a:r>
            <a:r>
              <a:rPr sz="24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manual </a:t>
            </a:r>
            <a:r>
              <a:rPr sz="24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formatting</a:t>
            </a:r>
            <a:r>
              <a:rPr sz="24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450" spc="-1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reducing errors.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587" y="786131"/>
            <a:ext cx="7689215" cy="892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705" dirty="0"/>
              <a:t>Workflow</a:t>
            </a:r>
            <a:r>
              <a:rPr sz="5650" spc="335" dirty="0"/>
              <a:t> </a:t>
            </a:r>
            <a:r>
              <a:rPr sz="5650" spc="685" dirty="0"/>
              <a:t>Structure</a:t>
            </a:r>
            <a:endParaRPr sz="5650"/>
          </a:p>
        </p:txBody>
      </p:sp>
      <p:grpSp>
        <p:nvGrpSpPr>
          <p:cNvPr id="3" name="object 3"/>
          <p:cNvGrpSpPr/>
          <p:nvPr/>
        </p:nvGrpSpPr>
        <p:grpSpPr>
          <a:xfrm>
            <a:off x="7953821" y="2200572"/>
            <a:ext cx="1487170" cy="7236459"/>
            <a:chOff x="7953821" y="2200572"/>
            <a:chExt cx="1487170" cy="7236459"/>
          </a:xfrm>
        </p:grpSpPr>
        <p:sp>
          <p:nvSpPr>
            <p:cNvPr id="4" name="object 4"/>
            <p:cNvSpPr/>
            <p:nvPr/>
          </p:nvSpPr>
          <p:spPr>
            <a:xfrm>
              <a:off x="7953820" y="2200579"/>
              <a:ext cx="1204595" cy="7236459"/>
            </a:xfrm>
            <a:custGeom>
              <a:avLst/>
              <a:gdLst/>
              <a:ahLst/>
              <a:cxnLst/>
              <a:rect l="l" t="t" r="r" b="b"/>
              <a:pathLst>
                <a:path w="1204595" h="7236459">
                  <a:moveTo>
                    <a:pt x="922299" y="585025"/>
                  </a:moveTo>
                  <a:lnTo>
                    <a:pt x="915924" y="578637"/>
                  </a:lnTo>
                  <a:lnTo>
                    <a:pt x="6375" y="578637"/>
                  </a:lnTo>
                  <a:lnTo>
                    <a:pt x="0" y="585025"/>
                  </a:lnTo>
                  <a:lnTo>
                    <a:pt x="0" y="600837"/>
                  </a:lnTo>
                  <a:lnTo>
                    <a:pt x="6375" y="607212"/>
                  </a:lnTo>
                  <a:lnTo>
                    <a:pt x="915924" y="607212"/>
                  </a:lnTo>
                  <a:lnTo>
                    <a:pt x="922299" y="600837"/>
                  </a:lnTo>
                  <a:lnTo>
                    <a:pt x="922299" y="585025"/>
                  </a:lnTo>
                  <a:close/>
                </a:path>
                <a:path w="1204595" h="7236459">
                  <a:moveTo>
                    <a:pt x="1204455" y="6375"/>
                  </a:moveTo>
                  <a:lnTo>
                    <a:pt x="1198079" y="0"/>
                  </a:lnTo>
                  <a:lnTo>
                    <a:pt x="1182268" y="0"/>
                  </a:lnTo>
                  <a:lnTo>
                    <a:pt x="1175880" y="6375"/>
                  </a:lnTo>
                  <a:lnTo>
                    <a:pt x="1175880" y="7229945"/>
                  </a:lnTo>
                  <a:lnTo>
                    <a:pt x="1182268" y="7236333"/>
                  </a:lnTo>
                  <a:lnTo>
                    <a:pt x="1198079" y="7236333"/>
                  </a:lnTo>
                  <a:lnTo>
                    <a:pt x="1204455" y="7229945"/>
                  </a:lnTo>
                  <a:lnTo>
                    <a:pt x="1204455" y="6375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47535" y="2497038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89">
                  <a:moveTo>
                    <a:pt x="553402" y="592931"/>
                  </a:moveTo>
                  <a:lnTo>
                    <a:pt x="39528" y="592931"/>
                  </a:lnTo>
                  <a:lnTo>
                    <a:pt x="24150" y="589822"/>
                  </a:lnTo>
                  <a:lnTo>
                    <a:pt x="11584" y="581346"/>
                  </a:lnTo>
                  <a:lnTo>
                    <a:pt x="3109" y="568780"/>
                  </a:lnTo>
                  <a:lnTo>
                    <a:pt x="0" y="553402"/>
                  </a:lnTo>
                  <a:lnTo>
                    <a:pt x="0" y="39528"/>
                  </a:lnTo>
                  <a:lnTo>
                    <a:pt x="3109" y="24150"/>
                  </a:lnTo>
                  <a:lnTo>
                    <a:pt x="11584" y="11584"/>
                  </a:lnTo>
                  <a:lnTo>
                    <a:pt x="24150" y="3109"/>
                  </a:lnTo>
                  <a:lnTo>
                    <a:pt x="39528" y="0"/>
                  </a:lnTo>
                  <a:lnTo>
                    <a:pt x="553402" y="0"/>
                  </a:lnTo>
                  <a:lnTo>
                    <a:pt x="568780" y="3109"/>
                  </a:lnTo>
                  <a:lnTo>
                    <a:pt x="581346" y="11584"/>
                  </a:lnTo>
                  <a:lnTo>
                    <a:pt x="589822" y="24150"/>
                  </a:lnTo>
                  <a:lnTo>
                    <a:pt x="592931" y="39528"/>
                  </a:lnTo>
                  <a:lnTo>
                    <a:pt x="592931" y="553402"/>
                  </a:lnTo>
                  <a:lnTo>
                    <a:pt x="589822" y="568780"/>
                  </a:lnTo>
                  <a:lnTo>
                    <a:pt x="581346" y="581346"/>
                  </a:lnTo>
                  <a:lnTo>
                    <a:pt x="568780" y="589822"/>
                  </a:lnTo>
                  <a:lnTo>
                    <a:pt x="553402" y="59293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54355" y="2547473"/>
            <a:ext cx="28511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290" dirty="0">
                <a:solidFill>
                  <a:srgbClr val="FEFEFE"/>
                </a:solidFill>
                <a:latin typeface="Arial MT"/>
                <a:cs typeface="Arial MT"/>
              </a:rPr>
              <a:t>1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433" y="2316047"/>
            <a:ext cx="5665470" cy="1284967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012950">
              <a:lnSpc>
                <a:spcPct val="100000"/>
              </a:lnSpc>
              <a:spcBef>
                <a:spcPts val="1140"/>
              </a:spcBef>
            </a:pPr>
            <a:r>
              <a:rPr sz="2550" spc="280" dirty="0">
                <a:solidFill>
                  <a:srgbClr val="FEFEFE"/>
                </a:solidFill>
                <a:latin typeface="Arial MT"/>
                <a:cs typeface="Arial MT"/>
              </a:rPr>
              <a:t>User</a:t>
            </a:r>
            <a:r>
              <a:rPr sz="2550" spc="14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305" dirty="0">
                <a:solidFill>
                  <a:srgbClr val="FEFEFE"/>
                </a:solidFill>
                <a:latin typeface="Arial MT"/>
                <a:cs typeface="Arial MT"/>
              </a:rPr>
              <a:t>Authentication</a:t>
            </a:r>
            <a:endParaRPr sz="2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Users</a:t>
            </a:r>
            <a:r>
              <a:rPr sz="20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sign</a:t>
            </a:r>
            <a:r>
              <a:rPr lang="en-IN" sz="20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up </a:t>
            </a:r>
            <a:r>
              <a:rPr sz="205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IN"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sign in </a:t>
            </a:r>
            <a:r>
              <a:rPr sz="205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,</a:t>
            </a:r>
            <a:r>
              <a:rPr sz="20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0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then</a:t>
            </a:r>
            <a:r>
              <a:rPr sz="20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IN"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sign out accessibly and </a:t>
            </a:r>
            <a:r>
              <a:rPr sz="20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securely.</a:t>
            </a:r>
            <a:endParaRPr sz="2050" dirty="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47535" y="3814465"/>
            <a:ext cx="1487170" cy="593090"/>
            <a:chOff x="8847535" y="3814465"/>
            <a:chExt cx="1487170" cy="593090"/>
          </a:xfrm>
        </p:grpSpPr>
        <p:sp>
          <p:nvSpPr>
            <p:cNvPr id="9" name="object 9"/>
            <p:cNvSpPr/>
            <p:nvPr/>
          </p:nvSpPr>
          <p:spPr>
            <a:xfrm>
              <a:off x="9411891" y="4096641"/>
              <a:ext cx="922655" cy="28575"/>
            </a:xfrm>
            <a:custGeom>
              <a:avLst/>
              <a:gdLst/>
              <a:ahLst/>
              <a:cxnLst/>
              <a:rect l="l" t="t" r="r" b="b"/>
              <a:pathLst>
                <a:path w="922654" h="28575">
                  <a:moveTo>
                    <a:pt x="915923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915923" y="0"/>
                  </a:lnTo>
                  <a:lnTo>
                    <a:pt x="922305" y="6381"/>
                  </a:lnTo>
                  <a:lnTo>
                    <a:pt x="922305" y="22193"/>
                  </a:lnTo>
                  <a:lnTo>
                    <a:pt x="915923" y="28574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47535" y="3814465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89">
                  <a:moveTo>
                    <a:pt x="553402" y="592931"/>
                  </a:moveTo>
                  <a:lnTo>
                    <a:pt x="39528" y="592931"/>
                  </a:lnTo>
                  <a:lnTo>
                    <a:pt x="24150" y="589822"/>
                  </a:lnTo>
                  <a:lnTo>
                    <a:pt x="11584" y="581346"/>
                  </a:lnTo>
                  <a:lnTo>
                    <a:pt x="3109" y="568780"/>
                  </a:lnTo>
                  <a:lnTo>
                    <a:pt x="0" y="553402"/>
                  </a:lnTo>
                  <a:lnTo>
                    <a:pt x="0" y="39528"/>
                  </a:lnTo>
                  <a:lnTo>
                    <a:pt x="3109" y="24150"/>
                  </a:lnTo>
                  <a:lnTo>
                    <a:pt x="11584" y="11584"/>
                  </a:lnTo>
                  <a:lnTo>
                    <a:pt x="24150" y="3109"/>
                  </a:lnTo>
                  <a:lnTo>
                    <a:pt x="39528" y="0"/>
                  </a:lnTo>
                  <a:lnTo>
                    <a:pt x="553402" y="0"/>
                  </a:lnTo>
                  <a:lnTo>
                    <a:pt x="568780" y="3109"/>
                  </a:lnTo>
                  <a:lnTo>
                    <a:pt x="581346" y="11584"/>
                  </a:lnTo>
                  <a:lnTo>
                    <a:pt x="589822" y="24150"/>
                  </a:lnTo>
                  <a:lnTo>
                    <a:pt x="592931" y="39528"/>
                  </a:lnTo>
                  <a:lnTo>
                    <a:pt x="592931" y="553402"/>
                  </a:lnTo>
                  <a:lnTo>
                    <a:pt x="589822" y="568780"/>
                  </a:lnTo>
                  <a:lnTo>
                    <a:pt x="581346" y="581346"/>
                  </a:lnTo>
                  <a:lnTo>
                    <a:pt x="568780" y="589822"/>
                  </a:lnTo>
                  <a:lnTo>
                    <a:pt x="553402" y="59293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22357" y="3864898"/>
            <a:ext cx="28511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290" dirty="0">
                <a:solidFill>
                  <a:srgbClr val="FEFEFE"/>
                </a:solidFill>
                <a:latin typeface="Arial MT"/>
                <a:cs typeface="Arial MT"/>
              </a:rPr>
              <a:t>2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80588" y="3731482"/>
            <a:ext cx="5746115" cy="1346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275" dirty="0">
                <a:solidFill>
                  <a:srgbClr val="FEFEFE"/>
                </a:solidFill>
                <a:latin typeface="Arial MT"/>
                <a:cs typeface="Arial MT"/>
              </a:rPr>
              <a:t>Form</a:t>
            </a:r>
            <a:r>
              <a:rPr sz="2550" spc="15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50" dirty="0">
                <a:solidFill>
                  <a:srgbClr val="FEFEFE"/>
                </a:solidFill>
                <a:latin typeface="Arial MT"/>
                <a:cs typeface="Arial MT"/>
              </a:rPr>
              <a:t>Filling</a:t>
            </a:r>
            <a:endParaRPr sz="2550" dirty="0">
              <a:latin typeface="Arial MT"/>
              <a:cs typeface="Arial MT"/>
            </a:endParaRPr>
          </a:p>
          <a:p>
            <a:pPr marL="12700" marR="5080">
              <a:lnSpc>
                <a:spcPct val="134100"/>
              </a:lnSpc>
              <a:spcBef>
                <a:spcPts val="725"/>
              </a:spcBef>
            </a:pPr>
            <a:r>
              <a:rPr sz="20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Form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filling</a:t>
            </a:r>
            <a:r>
              <a:rPr sz="20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allows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quick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online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completion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and </a:t>
            </a: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submission.</a:t>
            </a:r>
            <a:endParaRPr sz="2050" dirty="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53821" y="5000178"/>
            <a:ext cx="1487170" cy="593090"/>
            <a:chOff x="7953821" y="5000178"/>
            <a:chExt cx="1487170" cy="593090"/>
          </a:xfrm>
        </p:grpSpPr>
        <p:sp>
          <p:nvSpPr>
            <p:cNvPr id="14" name="object 14"/>
            <p:cNvSpPr/>
            <p:nvPr/>
          </p:nvSpPr>
          <p:spPr>
            <a:xfrm>
              <a:off x="7953821" y="5282355"/>
              <a:ext cx="922655" cy="28575"/>
            </a:xfrm>
            <a:custGeom>
              <a:avLst/>
              <a:gdLst/>
              <a:ahLst/>
              <a:cxnLst/>
              <a:rect l="l" t="t" r="r" b="b"/>
              <a:pathLst>
                <a:path w="922654" h="28575">
                  <a:moveTo>
                    <a:pt x="915923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915923" y="0"/>
                  </a:lnTo>
                  <a:lnTo>
                    <a:pt x="922305" y="6381"/>
                  </a:lnTo>
                  <a:lnTo>
                    <a:pt x="922305" y="22193"/>
                  </a:lnTo>
                  <a:lnTo>
                    <a:pt x="915923" y="28574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47535" y="5000178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89">
                  <a:moveTo>
                    <a:pt x="553402" y="592931"/>
                  </a:moveTo>
                  <a:lnTo>
                    <a:pt x="39528" y="592931"/>
                  </a:lnTo>
                  <a:lnTo>
                    <a:pt x="24150" y="589822"/>
                  </a:lnTo>
                  <a:lnTo>
                    <a:pt x="11584" y="581346"/>
                  </a:lnTo>
                  <a:lnTo>
                    <a:pt x="3109" y="568780"/>
                  </a:lnTo>
                  <a:lnTo>
                    <a:pt x="0" y="553402"/>
                  </a:lnTo>
                  <a:lnTo>
                    <a:pt x="0" y="39528"/>
                  </a:lnTo>
                  <a:lnTo>
                    <a:pt x="3109" y="24150"/>
                  </a:lnTo>
                  <a:lnTo>
                    <a:pt x="11584" y="11584"/>
                  </a:lnTo>
                  <a:lnTo>
                    <a:pt x="24150" y="3109"/>
                  </a:lnTo>
                  <a:lnTo>
                    <a:pt x="39528" y="0"/>
                  </a:lnTo>
                  <a:lnTo>
                    <a:pt x="553402" y="0"/>
                  </a:lnTo>
                  <a:lnTo>
                    <a:pt x="568780" y="3109"/>
                  </a:lnTo>
                  <a:lnTo>
                    <a:pt x="581346" y="11584"/>
                  </a:lnTo>
                  <a:lnTo>
                    <a:pt x="589822" y="24150"/>
                  </a:lnTo>
                  <a:lnTo>
                    <a:pt x="592931" y="39528"/>
                  </a:lnTo>
                  <a:lnTo>
                    <a:pt x="592931" y="553402"/>
                  </a:lnTo>
                  <a:lnTo>
                    <a:pt x="589822" y="568780"/>
                  </a:lnTo>
                  <a:lnTo>
                    <a:pt x="581346" y="581346"/>
                  </a:lnTo>
                  <a:lnTo>
                    <a:pt x="568780" y="589822"/>
                  </a:lnTo>
                  <a:lnTo>
                    <a:pt x="553402" y="59293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17148" y="5050612"/>
            <a:ext cx="28511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290" dirty="0">
                <a:solidFill>
                  <a:srgbClr val="FEFEFE"/>
                </a:solidFill>
                <a:latin typeface="Arial MT"/>
                <a:cs typeface="Arial MT"/>
              </a:rPr>
              <a:t>3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9360" y="4691147"/>
            <a:ext cx="5794375" cy="155321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2219960">
              <a:lnSpc>
                <a:spcPct val="100000"/>
              </a:lnSpc>
              <a:spcBef>
                <a:spcPts val="1870"/>
              </a:spcBef>
            </a:pPr>
            <a:r>
              <a:rPr sz="2550" spc="310" dirty="0">
                <a:solidFill>
                  <a:srgbClr val="FEFEFE"/>
                </a:solidFill>
                <a:latin typeface="Arial MT"/>
                <a:cs typeface="Arial MT"/>
              </a:rPr>
              <a:t>Voice</a:t>
            </a:r>
            <a:r>
              <a:rPr sz="2550" spc="14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305" dirty="0">
                <a:solidFill>
                  <a:srgbClr val="FEFEFE"/>
                </a:solidFill>
                <a:latin typeface="Arial MT"/>
                <a:cs typeface="Arial MT"/>
              </a:rPr>
              <a:t>Input</a:t>
            </a:r>
            <a:r>
              <a:rPr sz="2550" spc="14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65" dirty="0">
                <a:solidFill>
                  <a:srgbClr val="FEFEFE"/>
                </a:solidFill>
                <a:latin typeface="Arial MT"/>
                <a:cs typeface="Arial MT"/>
              </a:rPr>
              <a:t>Capture</a:t>
            </a:r>
            <a:endParaRPr sz="2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5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converts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voice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input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into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text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using</a:t>
            </a:r>
            <a:endParaRPr sz="2050" dirty="0">
              <a:latin typeface="Lucida Sans Unicode"/>
              <a:cs typeface="Lucida Sans Unicode"/>
            </a:endParaRPr>
          </a:p>
          <a:p>
            <a:pPr marL="3218815">
              <a:lnSpc>
                <a:spcPct val="100000"/>
              </a:lnSpc>
              <a:spcBef>
                <a:spcPts val="840"/>
              </a:spcBef>
            </a:pP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Web</a:t>
            </a:r>
            <a:r>
              <a:rPr sz="2050" spc="-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Speech</a:t>
            </a:r>
            <a:r>
              <a:rPr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API.</a:t>
            </a:r>
            <a:endParaRPr sz="2050" dirty="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47535" y="6186041"/>
            <a:ext cx="1487170" cy="593090"/>
            <a:chOff x="8847535" y="6186041"/>
            <a:chExt cx="1487170" cy="593090"/>
          </a:xfrm>
        </p:grpSpPr>
        <p:sp>
          <p:nvSpPr>
            <p:cNvPr id="19" name="object 19"/>
            <p:cNvSpPr/>
            <p:nvPr/>
          </p:nvSpPr>
          <p:spPr>
            <a:xfrm>
              <a:off x="9411891" y="6468217"/>
              <a:ext cx="922655" cy="28575"/>
            </a:xfrm>
            <a:custGeom>
              <a:avLst/>
              <a:gdLst/>
              <a:ahLst/>
              <a:cxnLst/>
              <a:rect l="l" t="t" r="r" b="b"/>
              <a:pathLst>
                <a:path w="922654" h="28575">
                  <a:moveTo>
                    <a:pt x="915923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915923" y="0"/>
                  </a:lnTo>
                  <a:lnTo>
                    <a:pt x="922305" y="6381"/>
                  </a:lnTo>
                  <a:lnTo>
                    <a:pt x="922305" y="22193"/>
                  </a:lnTo>
                  <a:lnTo>
                    <a:pt x="915923" y="28574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47535" y="6186041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90">
                  <a:moveTo>
                    <a:pt x="553402" y="592931"/>
                  </a:moveTo>
                  <a:lnTo>
                    <a:pt x="39528" y="592931"/>
                  </a:lnTo>
                  <a:lnTo>
                    <a:pt x="24150" y="589822"/>
                  </a:lnTo>
                  <a:lnTo>
                    <a:pt x="11584" y="581346"/>
                  </a:lnTo>
                  <a:lnTo>
                    <a:pt x="3109" y="568780"/>
                  </a:lnTo>
                  <a:lnTo>
                    <a:pt x="0" y="553402"/>
                  </a:lnTo>
                  <a:lnTo>
                    <a:pt x="0" y="39528"/>
                  </a:lnTo>
                  <a:lnTo>
                    <a:pt x="3109" y="24150"/>
                  </a:lnTo>
                  <a:lnTo>
                    <a:pt x="11584" y="11584"/>
                  </a:lnTo>
                  <a:lnTo>
                    <a:pt x="24150" y="3109"/>
                  </a:lnTo>
                  <a:lnTo>
                    <a:pt x="39528" y="0"/>
                  </a:lnTo>
                  <a:lnTo>
                    <a:pt x="553402" y="0"/>
                  </a:lnTo>
                  <a:lnTo>
                    <a:pt x="568780" y="3109"/>
                  </a:lnTo>
                  <a:lnTo>
                    <a:pt x="581346" y="11584"/>
                  </a:lnTo>
                  <a:lnTo>
                    <a:pt x="589822" y="24150"/>
                  </a:lnTo>
                  <a:lnTo>
                    <a:pt x="592931" y="39528"/>
                  </a:lnTo>
                  <a:lnTo>
                    <a:pt x="592931" y="553402"/>
                  </a:lnTo>
                  <a:lnTo>
                    <a:pt x="589822" y="568780"/>
                  </a:lnTo>
                  <a:lnTo>
                    <a:pt x="581346" y="581346"/>
                  </a:lnTo>
                  <a:lnTo>
                    <a:pt x="568780" y="589822"/>
                  </a:lnTo>
                  <a:lnTo>
                    <a:pt x="553402" y="59293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11195" y="6236475"/>
            <a:ext cx="28511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290" dirty="0">
                <a:solidFill>
                  <a:srgbClr val="FEFEFE"/>
                </a:solidFill>
                <a:latin typeface="Arial MT"/>
                <a:cs typeface="Arial MT"/>
              </a:rPr>
              <a:t>4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80588" y="6103058"/>
            <a:ext cx="6545580" cy="1346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275" dirty="0">
                <a:solidFill>
                  <a:srgbClr val="FEFEFE"/>
                </a:solidFill>
                <a:latin typeface="Arial MT"/>
                <a:cs typeface="Arial MT"/>
              </a:rPr>
              <a:t>Data</a:t>
            </a:r>
            <a:r>
              <a:rPr sz="25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80" dirty="0">
                <a:solidFill>
                  <a:srgbClr val="FEFEFE"/>
                </a:solidFill>
                <a:latin typeface="Arial MT"/>
                <a:cs typeface="Arial MT"/>
              </a:rPr>
              <a:t>Validation</a:t>
            </a:r>
            <a:endParaRPr sz="2550" dirty="0">
              <a:latin typeface="Arial MT"/>
              <a:cs typeface="Arial MT"/>
            </a:endParaRPr>
          </a:p>
          <a:p>
            <a:pPr marL="12700" marR="5080">
              <a:lnSpc>
                <a:spcPct val="134100"/>
              </a:lnSpc>
              <a:spcBef>
                <a:spcPts val="725"/>
              </a:spcBef>
            </a:pPr>
            <a:r>
              <a:rPr sz="205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system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65" dirty="0">
                <a:solidFill>
                  <a:srgbClr val="FEFEFE"/>
                </a:solidFill>
                <a:latin typeface="Lucida Sans Unicode"/>
                <a:cs typeface="Lucida Sans Unicode"/>
              </a:rPr>
              <a:t>checks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errors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70" dirty="0">
                <a:solidFill>
                  <a:srgbClr val="FEFEFE"/>
                </a:solidFill>
                <a:latin typeface="Lucida Sans Unicode"/>
                <a:cs typeface="Lucida Sans Unicode"/>
              </a:rPr>
              <a:t>like</a:t>
            </a:r>
            <a:r>
              <a:rPr sz="2050" spc="-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incorrect</a:t>
            </a:r>
            <a:r>
              <a:rPr sz="2050" spc="-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formatting </a:t>
            </a: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or</a:t>
            </a:r>
            <a:r>
              <a:rPr sz="20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inconsistencies.</a:t>
            </a:r>
            <a:endParaRPr sz="2050" dirty="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53821" y="7371903"/>
            <a:ext cx="1487170" cy="593090"/>
            <a:chOff x="7953821" y="7371903"/>
            <a:chExt cx="1487170" cy="593090"/>
          </a:xfrm>
        </p:grpSpPr>
        <p:sp>
          <p:nvSpPr>
            <p:cNvPr id="24" name="object 24"/>
            <p:cNvSpPr/>
            <p:nvPr/>
          </p:nvSpPr>
          <p:spPr>
            <a:xfrm>
              <a:off x="7953821" y="7654080"/>
              <a:ext cx="922655" cy="28575"/>
            </a:xfrm>
            <a:custGeom>
              <a:avLst/>
              <a:gdLst/>
              <a:ahLst/>
              <a:cxnLst/>
              <a:rect l="l" t="t" r="r" b="b"/>
              <a:pathLst>
                <a:path w="922654" h="28575">
                  <a:moveTo>
                    <a:pt x="915923" y="28574"/>
                  </a:moveTo>
                  <a:lnTo>
                    <a:pt x="6381" y="28574"/>
                  </a:lnTo>
                  <a:lnTo>
                    <a:pt x="0" y="22193"/>
                  </a:lnTo>
                  <a:lnTo>
                    <a:pt x="0" y="6381"/>
                  </a:lnTo>
                  <a:lnTo>
                    <a:pt x="6381" y="0"/>
                  </a:lnTo>
                  <a:lnTo>
                    <a:pt x="915923" y="0"/>
                  </a:lnTo>
                  <a:lnTo>
                    <a:pt x="922305" y="6381"/>
                  </a:lnTo>
                  <a:lnTo>
                    <a:pt x="922305" y="22193"/>
                  </a:lnTo>
                  <a:lnTo>
                    <a:pt x="915923" y="28574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47535" y="7371903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90">
                  <a:moveTo>
                    <a:pt x="553402" y="592931"/>
                  </a:moveTo>
                  <a:lnTo>
                    <a:pt x="39528" y="592931"/>
                  </a:lnTo>
                  <a:lnTo>
                    <a:pt x="24150" y="589822"/>
                  </a:lnTo>
                  <a:lnTo>
                    <a:pt x="11584" y="581346"/>
                  </a:lnTo>
                  <a:lnTo>
                    <a:pt x="3109" y="568780"/>
                  </a:lnTo>
                  <a:lnTo>
                    <a:pt x="0" y="553402"/>
                  </a:lnTo>
                  <a:lnTo>
                    <a:pt x="0" y="39528"/>
                  </a:lnTo>
                  <a:lnTo>
                    <a:pt x="3109" y="24150"/>
                  </a:lnTo>
                  <a:lnTo>
                    <a:pt x="11584" y="11584"/>
                  </a:lnTo>
                  <a:lnTo>
                    <a:pt x="24150" y="3109"/>
                  </a:lnTo>
                  <a:lnTo>
                    <a:pt x="39528" y="0"/>
                  </a:lnTo>
                  <a:lnTo>
                    <a:pt x="553402" y="0"/>
                  </a:lnTo>
                  <a:lnTo>
                    <a:pt x="568780" y="3109"/>
                  </a:lnTo>
                  <a:lnTo>
                    <a:pt x="581346" y="11584"/>
                  </a:lnTo>
                  <a:lnTo>
                    <a:pt x="589822" y="24150"/>
                  </a:lnTo>
                  <a:lnTo>
                    <a:pt x="592931" y="39528"/>
                  </a:lnTo>
                  <a:lnTo>
                    <a:pt x="592931" y="553402"/>
                  </a:lnTo>
                  <a:lnTo>
                    <a:pt x="589822" y="568780"/>
                  </a:lnTo>
                  <a:lnTo>
                    <a:pt x="581346" y="581346"/>
                  </a:lnTo>
                  <a:lnTo>
                    <a:pt x="568780" y="589822"/>
                  </a:lnTo>
                  <a:lnTo>
                    <a:pt x="553402" y="592931"/>
                  </a:lnTo>
                  <a:close/>
                </a:path>
              </a:pathLst>
            </a:custGeom>
            <a:solidFill>
              <a:srgbClr val="3D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017000" y="7422337"/>
            <a:ext cx="28511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290" dirty="0">
                <a:solidFill>
                  <a:srgbClr val="FEFEFE"/>
                </a:solidFill>
                <a:latin typeface="Arial MT"/>
                <a:cs typeface="Arial MT"/>
              </a:rPr>
              <a:t>5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1626" y="7289068"/>
            <a:ext cx="6675755" cy="1346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110"/>
              </a:spcBef>
            </a:pPr>
            <a:r>
              <a:rPr sz="2550" spc="135" dirty="0">
                <a:solidFill>
                  <a:srgbClr val="FEFEFE"/>
                </a:solidFill>
                <a:latin typeface="Arial MT"/>
                <a:cs typeface="Arial MT"/>
              </a:rPr>
              <a:t>PDF</a:t>
            </a:r>
            <a:r>
              <a:rPr sz="25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75" dirty="0">
                <a:solidFill>
                  <a:srgbClr val="FEFEFE"/>
                </a:solidFill>
                <a:latin typeface="Arial MT"/>
                <a:cs typeface="Arial MT"/>
              </a:rPr>
              <a:t>Generation</a:t>
            </a:r>
            <a:r>
              <a:rPr sz="25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75" dirty="0">
                <a:solidFill>
                  <a:srgbClr val="FEFEFE"/>
                </a:solidFill>
                <a:latin typeface="Arial MT"/>
                <a:cs typeface="Arial MT"/>
              </a:rPr>
              <a:t>and</a:t>
            </a:r>
            <a:r>
              <a:rPr sz="2550" spc="15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75" dirty="0">
                <a:solidFill>
                  <a:srgbClr val="FEFEFE"/>
                </a:solidFill>
                <a:latin typeface="Arial MT"/>
                <a:cs typeface="Arial MT"/>
              </a:rPr>
              <a:t>Email</a:t>
            </a:r>
            <a:r>
              <a:rPr sz="25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550" spc="245" dirty="0">
                <a:solidFill>
                  <a:srgbClr val="FEFEFE"/>
                </a:solidFill>
                <a:latin typeface="Arial MT"/>
                <a:cs typeface="Arial MT"/>
              </a:rPr>
              <a:t>Sending</a:t>
            </a:r>
            <a:endParaRPr sz="255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565"/>
              </a:spcBef>
            </a:pPr>
            <a:r>
              <a:rPr sz="20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TThe </a:t>
            </a:r>
            <a:r>
              <a:rPr sz="20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completed</a:t>
            </a:r>
            <a:r>
              <a:rPr sz="20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form</a:t>
            </a:r>
            <a:r>
              <a:rPr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80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20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automatically</a:t>
            </a:r>
            <a:r>
              <a:rPr sz="20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converted</a:t>
            </a:r>
            <a:r>
              <a:rPr sz="20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into</a:t>
            </a:r>
            <a:r>
              <a:rPr sz="20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endParaRPr sz="2050" dirty="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PDF</a:t>
            </a:r>
            <a:r>
              <a:rPr sz="20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0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sent</a:t>
            </a:r>
            <a:r>
              <a:rPr sz="20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via</a:t>
            </a:r>
            <a:r>
              <a:rPr sz="20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email.</a:t>
            </a:r>
            <a:endParaRPr sz="20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050309"/>
            <a:ext cx="6108700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spc="665" dirty="0"/>
              <a:t>Technical </a:t>
            </a:r>
            <a:r>
              <a:rPr spc="68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6124" y="5355798"/>
            <a:ext cx="2586990" cy="8731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Frontend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Technologies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451782"/>
            <a:ext cx="4753610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HTML,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CSS,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JavaScript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create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the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UI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handle</a:t>
            </a:r>
            <a:r>
              <a:rPr sz="2150" spc="-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interactions.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7871" y="5355798"/>
            <a:ext cx="2586990" cy="8731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750" spc="330" dirty="0">
                <a:solidFill>
                  <a:srgbClr val="FEFEFE"/>
                </a:solidFill>
                <a:latin typeface="Arial MT"/>
                <a:cs typeface="Arial MT"/>
              </a:rPr>
              <a:t>Backend </a:t>
            </a:r>
            <a:r>
              <a:rPr sz="2750" spc="300" dirty="0">
                <a:solidFill>
                  <a:srgbClr val="FEFEFE"/>
                </a:solidFill>
                <a:latin typeface="Arial MT"/>
                <a:cs typeface="Arial MT"/>
              </a:rPr>
              <a:t>Technologies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9921" y="6451782"/>
            <a:ext cx="450786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Flask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(Python)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handles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backend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processing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management.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64788" y="5766896"/>
            <a:ext cx="189611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290" dirty="0">
                <a:solidFill>
                  <a:srgbClr val="FEFEFE"/>
                </a:solidFill>
                <a:latin typeface="Arial MT"/>
                <a:cs typeface="Arial MT"/>
              </a:rPr>
              <a:t>Database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763" y="6451782"/>
            <a:ext cx="4849495" cy="13407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Supabase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lang="en-IN"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(cloud </a:t>
            </a:r>
            <a:r>
              <a:rPr lang="en-IN" sz="2150" spc="-140" dirty="0" err="1">
                <a:solidFill>
                  <a:srgbClr val="FEFEFE"/>
                </a:solidFill>
                <a:latin typeface="Lucida Sans Unicode"/>
                <a:cs typeface="Lucida Sans Unicode"/>
              </a:rPr>
              <a:t>pysql</a:t>
            </a:r>
            <a:r>
              <a:rPr lang="en-IN"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)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stores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data,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form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templates,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submissions</a:t>
            </a:r>
            <a:r>
              <a:rPr sz="2150" spc="-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securely.</a:t>
            </a:r>
            <a:endParaRPr sz="2150" dirty="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77488" y="278070"/>
            <a:ext cx="4546600" cy="4861560"/>
            <a:chOff x="13277488" y="278070"/>
            <a:chExt cx="4546600" cy="48615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9739" y="290197"/>
              <a:ext cx="4533867" cy="4849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283034" y="705483"/>
              <a:ext cx="2653665" cy="3683635"/>
            </a:xfrm>
            <a:custGeom>
              <a:avLst/>
              <a:gdLst/>
              <a:ahLst/>
              <a:cxnLst/>
              <a:rect l="l" t="t" r="r" b="b"/>
              <a:pathLst>
                <a:path w="2653665" h="3683635">
                  <a:moveTo>
                    <a:pt x="2588444" y="3683110"/>
                  </a:moveTo>
                  <a:lnTo>
                    <a:pt x="82030" y="2246780"/>
                  </a:lnTo>
                  <a:lnTo>
                    <a:pt x="47806" y="2220466"/>
                  </a:lnTo>
                  <a:lnTo>
                    <a:pt x="21987" y="2186747"/>
                  </a:lnTo>
                  <a:lnTo>
                    <a:pt x="5681" y="2147535"/>
                  </a:lnTo>
                  <a:lnTo>
                    <a:pt x="0" y="2104737"/>
                  </a:lnTo>
                  <a:lnTo>
                    <a:pt x="82" y="0"/>
                  </a:lnTo>
                  <a:lnTo>
                    <a:pt x="2653292" y="1533668"/>
                  </a:lnTo>
                  <a:lnTo>
                    <a:pt x="2653292" y="3617132"/>
                  </a:lnTo>
                  <a:lnTo>
                    <a:pt x="2644030" y="3651024"/>
                  </a:lnTo>
                  <a:lnTo>
                    <a:pt x="2620357" y="3674206"/>
                  </a:lnTo>
                  <a:lnTo>
                    <a:pt x="2588444" y="3683110"/>
                  </a:lnTo>
                  <a:close/>
                </a:path>
              </a:pathLst>
            </a:custGeom>
            <a:solidFill>
              <a:srgbClr val="FA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77488" y="278070"/>
              <a:ext cx="2850464" cy="41274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7199" y="5326080"/>
            <a:ext cx="752475" cy="897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445" dirty="0">
                <a:solidFill>
                  <a:srgbClr val="FEFEFE"/>
                </a:solidFill>
                <a:latin typeface="Arial MT"/>
                <a:cs typeface="Arial MT"/>
              </a:rPr>
              <a:t>1.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64638" y="5326080"/>
            <a:ext cx="752475" cy="897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445" dirty="0">
                <a:solidFill>
                  <a:srgbClr val="FEFEFE"/>
                </a:solidFill>
                <a:latin typeface="Arial MT"/>
                <a:cs typeface="Arial MT"/>
              </a:rPr>
              <a:t>3.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4650" y="5296551"/>
            <a:ext cx="752475" cy="897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445" dirty="0">
                <a:solidFill>
                  <a:srgbClr val="FEFEFE"/>
                </a:solidFill>
                <a:latin typeface="Arial MT"/>
                <a:cs typeface="Arial MT"/>
              </a:rPr>
              <a:t>2.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7653" y="1237459"/>
            <a:ext cx="6108700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spc="665" dirty="0"/>
              <a:t>Technical </a:t>
            </a:r>
            <a:r>
              <a:rPr spc="68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5569" y="4057772"/>
            <a:ext cx="80518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260" dirty="0">
                <a:solidFill>
                  <a:srgbClr val="FEFEFE"/>
                </a:solidFill>
                <a:latin typeface="Arial MT"/>
                <a:cs typeface="Arial MT"/>
              </a:rPr>
              <a:t>API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7653" y="4725827"/>
            <a:ext cx="3843020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Web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Speech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API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converts </a:t>
            </a:r>
            <a:r>
              <a:rPr sz="2150" spc="-30" dirty="0">
                <a:solidFill>
                  <a:srgbClr val="FEFEFE"/>
                </a:solidFill>
                <a:latin typeface="Lucida Sans Unicode"/>
                <a:cs typeface="Lucida Sans Unicode"/>
              </a:rPr>
              <a:t>voice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input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into</a:t>
            </a:r>
            <a:r>
              <a:rPr sz="2150" spc="-13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text.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7944" y="6832317"/>
            <a:ext cx="2198370" cy="8731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750" spc="285" dirty="0">
                <a:solidFill>
                  <a:srgbClr val="FEFEFE"/>
                </a:solidFill>
                <a:latin typeface="Arial MT"/>
                <a:cs typeface="Arial MT"/>
              </a:rPr>
              <a:t>Android </a:t>
            </a:r>
            <a:r>
              <a:rPr sz="2750" spc="315" dirty="0">
                <a:solidFill>
                  <a:srgbClr val="FEFEFE"/>
                </a:solidFill>
                <a:latin typeface="Arial MT"/>
                <a:cs typeface="Arial MT"/>
              </a:rPr>
              <a:t>Application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5753" y="7846852"/>
            <a:ext cx="406209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PWA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builder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75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used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create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Android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application.</a:t>
            </a:r>
            <a:endParaRPr sz="215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7196" y="1485727"/>
            <a:ext cx="8508474" cy="73262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25419" y="3806629"/>
            <a:ext cx="752475" cy="897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445" dirty="0">
                <a:solidFill>
                  <a:srgbClr val="FEFEFE"/>
                </a:solidFill>
                <a:latin typeface="Arial MT"/>
                <a:cs typeface="Arial MT"/>
              </a:rPr>
              <a:t>4.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7794" y="6802599"/>
            <a:ext cx="752475" cy="897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445" dirty="0">
                <a:solidFill>
                  <a:srgbClr val="FEFEFE"/>
                </a:solidFill>
                <a:latin typeface="Arial MT"/>
                <a:cs typeface="Arial MT"/>
              </a:rPr>
              <a:t>5.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9217" y="9721507"/>
            <a:ext cx="2559050" cy="459105"/>
          </a:xfrm>
          <a:custGeom>
            <a:avLst/>
            <a:gdLst/>
            <a:ahLst/>
            <a:cxnLst/>
            <a:rect l="l" t="t" r="r" b="b"/>
            <a:pathLst>
              <a:path w="2559050" h="459104">
                <a:moveTo>
                  <a:pt x="2558796" y="81724"/>
                </a:moveTo>
                <a:lnTo>
                  <a:pt x="2558783" y="47967"/>
                </a:lnTo>
                <a:lnTo>
                  <a:pt x="2542032" y="23863"/>
                </a:lnTo>
                <a:lnTo>
                  <a:pt x="2515349" y="6388"/>
                </a:lnTo>
                <a:lnTo>
                  <a:pt x="2482786" y="0"/>
                </a:lnTo>
                <a:lnTo>
                  <a:pt x="83908" y="0"/>
                </a:lnTo>
                <a:lnTo>
                  <a:pt x="51358" y="6388"/>
                </a:lnTo>
                <a:lnTo>
                  <a:pt x="24663" y="23863"/>
                </a:lnTo>
                <a:lnTo>
                  <a:pt x="6629" y="49822"/>
                </a:lnTo>
                <a:lnTo>
                  <a:pt x="0" y="81724"/>
                </a:lnTo>
                <a:lnTo>
                  <a:pt x="0" y="377456"/>
                </a:lnTo>
                <a:lnTo>
                  <a:pt x="6629" y="408952"/>
                </a:lnTo>
                <a:lnTo>
                  <a:pt x="24663" y="434936"/>
                </a:lnTo>
                <a:lnTo>
                  <a:pt x="51358" y="452386"/>
                </a:lnTo>
                <a:lnTo>
                  <a:pt x="83591" y="458724"/>
                </a:lnTo>
                <a:lnTo>
                  <a:pt x="83896" y="458724"/>
                </a:lnTo>
                <a:lnTo>
                  <a:pt x="83908" y="450824"/>
                </a:lnTo>
                <a:lnTo>
                  <a:pt x="83908" y="458724"/>
                </a:lnTo>
                <a:lnTo>
                  <a:pt x="2482786" y="458724"/>
                </a:lnTo>
                <a:lnTo>
                  <a:pt x="2515070" y="452386"/>
                </a:lnTo>
                <a:lnTo>
                  <a:pt x="2515260" y="452386"/>
                </a:lnTo>
                <a:lnTo>
                  <a:pt x="2517660" y="450824"/>
                </a:lnTo>
                <a:lnTo>
                  <a:pt x="2529738" y="442912"/>
                </a:lnTo>
                <a:lnTo>
                  <a:pt x="2541917" y="434936"/>
                </a:lnTo>
                <a:lnTo>
                  <a:pt x="2549906" y="423532"/>
                </a:lnTo>
                <a:lnTo>
                  <a:pt x="2558783" y="410756"/>
                </a:lnTo>
                <a:lnTo>
                  <a:pt x="2558783" y="377063"/>
                </a:lnTo>
                <a:lnTo>
                  <a:pt x="2558796" y="81724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489" y="959707"/>
            <a:ext cx="11130915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05" dirty="0"/>
              <a:t>User</a:t>
            </a:r>
            <a:r>
              <a:rPr spc="320" dirty="0"/>
              <a:t> </a:t>
            </a:r>
            <a:r>
              <a:rPr spc="695" dirty="0"/>
              <a:t>Authentication</a:t>
            </a:r>
            <a:r>
              <a:rPr spc="315" dirty="0"/>
              <a:t> </a:t>
            </a:r>
            <a:r>
              <a:rPr spc="595"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4720" y="2540499"/>
            <a:ext cx="107378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90" dirty="0">
                <a:solidFill>
                  <a:srgbClr val="FEFEFE"/>
                </a:solidFill>
                <a:latin typeface="Arial MT"/>
                <a:cs typeface="Arial MT"/>
              </a:rPr>
              <a:t>Login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720" y="3252456"/>
            <a:ext cx="3773804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Users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authenticate</a:t>
            </a:r>
            <a:r>
              <a:rPr sz="2150" spc="-1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with</a:t>
            </a:r>
            <a:r>
              <a:rPr sz="2150" spc="-14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their </a:t>
            </a:r>
            <a:r>
              <a:rPr lang="en-IN"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email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password.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720" y="7387090"/>
            <a:ext cx="5375910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750" spc="275" dirty="0">
                <a:solidFill>
                  <a:srgbClr val="FEFEFE"/>
                </a:solidFill>
                <a:latin typeface="Arial MT"/>
                <a:cs typeface="Arial MT"/>
              </a:rPr>
              <a:t>Session</a:t>
            </a:r>
            <a:r>
              <a:rPr sz="2750" spc="16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320" dirty="0">
                <a:solidFill>
                  <a:srgbClr val="FEFEFE"/>
                </a:solidFill>
                <a:latin typeface="Arial MT"/>
                <a:cs typeface="Arial MT"/>
              </a:rPr>
              <a:t>Management</a:t>
            </a:r>
            <a:endParaRPr sz="2750" dirty="0">
              <a:latin typeface="Arial MT"/>
              <a:cs typeface="Arial MT"/>
            </a:endParaRPr>
          </a:p>
          <a:p>
            <a:pPr marL="12700" marR="5080">
              <a:lnSpc>
                <a:spcPct val="136600"/>
              </a:lnSpc>
              <a:spcBef>
                <a:spcPts val="1065"/>
              </a:spcBef>
            </a:pP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Secure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session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management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protects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user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ensures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authorized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access.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1727" y="4943379"/>
            <a:ext cx="13449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60" dirty="0">
                <a:solidFill>
                  <a:srgbClr val="FEFEFE"/>
                </a:solidFill>
                <a:latin typeface="Arial MT"/>
                <a:cs typeface="Arial MT"/>
              </a:rPr>
              <a:t>Sign</a:t>
            </a:r>
            <a:r>
              <a:rPr sz="2750" spc="15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2750" spc="275" dirty="0">
                <a:solidFill>
                  <a:srgbClr val="FEFEFE"/>
                </a:solidFill>
                <a:latin typeface="Arial MT"/>
                <a:cs typeface="Arial MT"/>
              </a:rPr>
              <a:t>In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1727" y="5618996"/>
            <a:ext cx="4297680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Users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40" dirty="0">
                <a:solidFill>
                  <a:srgbClr val="FEFEFE"/>
                </a:solidFill>
                <a:latin typeface="Lucida Sans Unicode"/>
                <a:cs typeface="Lucida Sans Unicode"/>
              </a:rPr>
              <a:t>authenticate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35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60" dirty="0">
                <a:solidFill>
                  <a:srgbClr val="FEFEFE"/>
                </a:solidFill>
                <a:latin typeface="Lucida Sans Unicode"/>
                <a:cs typeface="Lucida Sans Unicode"/>
              </a:rPr>
              <a:t>access</a:t>
            </a:r>
            <a:r>
              <a:rPr sz="2150" spc="-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their </a:t>
            </a:r>
            <a:r>
              <a:rPr sz="21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accounts</a:t>
            </a:r>
            <a:r>
              <a:rPr sz="2150" spc="-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2150" spc="-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21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securely.</a:t>
            </a:r>
            <a:endParaRPr sz="2150" dirty="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68321" y="1424389"/>
            <a:ext cx="8578215" cy="7515859"/>
            <a:chOff x="9068321" y="1424389"/>
            <a:chExt cx="8578215" cy="751585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90774" y="1424389"/>
              <a:ext cx="4355246" cy="63110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049686" y="4233887"/>
              <a:ext cx="1733550" cy="1922780"/>
            </a:xfrm>
            <a:custGeom>
              <a:avLst/>
              <a:gdLst/>
              <a:ahLst/>
              <a:cxnLst/>
              <a:rect l="l" t="t" r="r" b="b"/>
              <a:pathLst>
                <a:path w="1733550" h="1922779">
                  <a:moveTo>
                    <a:pt x="240588" y="0"/>
                  </a:moveTo>
                  <a:lnTo>
                    <a:pt x="0" y="0"/>
                  </a:lnTo>
                  <a:lnTo>
                    <a:pt x="0" y="1060958"/>
                  </a:lnTo>
                  <a:lnTo>
                    <a:pt x="240588" y="1060958"/>
                  </a:lnTo>
                  <a:lnTo>
                    <a:pt x="240588" y="0"/>
                  </a:lnTo>
                  <a:close/>
                </a:path>
                <a:path w="1733550" h="1922779">
                  <a:moveTo>
                    <a:pt x="1733550" y="861644"/>
                  </a:moveTo>
                  <a:lnTo>
                    <a:pt x="1492961" y="861644"/>
                  </a:lnTo>
                  <a:lnTo>
                    <a:pt x="1492961" y="1922614"/>
                  </a:lnTo>
                  <a:lnTo>
                    <a:pt x="1733550" y="1922614"/>
                  </a:lnTo>
                  <a:lnTo>
                    <a:pt x="1733550" y="861644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82329" y="5872378"/>
              <a:ext cx="2526030" cy="1833880"/>
            </a:xfrm>
            <a:custGeom>
              <a:avLst/>
              <a:gdLst/>
              <a:ahLst/>
              <a:cxnLst/>
              <a:rect l="l" t="t" r="r" b="b"/>
              <a:pathLst>
                <a:path w="2526029" h="1833879">
                  <a:moveTo>
                    <a:pt x="2176074" y="1833671"/>
                  </a:moveTo>
                  <a:lnTo>
                    <a:pt x="2129274" y="1824430"/>
                  </a:lnTo>
                  <a:lnTo>
                    <a:pt x="61579" y="631875"/>
                  </a:lnTo>
                  <a:lnTo>
                    <a:pt x="16511" y="586819"/>
                  </a:lnTo>
                  <a:lnTo>
                    <a:pt x="0" y="525262"/>
                  </a:lnTo>
                  <a:lnTo>
                    <a:pt x="0" y="98151"/>
                  </a:lnTo>
                  <a:lnTo>
                    <a:pt x="3926" y="68563"/>
                  </a:lnTo>
                  <a:lnTo>
                    <a:pt x="15195" y="41460"/>
                  </a:lnTo>
                  <a:lnTo>
                    <a:pt x="33038" y="18165"/>
                  </a:lnTo>
                  <a:lnTo>
                    <a:pt x="56691" y="0"/>
                  </a:lnTo>
                  <a:lnTo>
                    <a:pt x="2525623" y="133501"/>
                  </a:lnTo>
                  <a:lnTo>
                    <a:pt x="2497418" y="173626"/>
                  </a:lnTo>
                  <a:lnTo>
                    <a:pt x="2469892" y="214229"/>
                  </a:lnTo>
                  <a:lnTo>
                    <a:pt x="2443050" y="255291"/>
                  </a:lnTo>
                  <a:lnTo>
                    <a:pt x="2416898" y="296795"/>
                  </a:lnTo>
                  <a:lnTo>
                    <a:pt x="2391439" y="338726"/>
                  </a:lnTo>
                  <a:lnTo>
                    <a:pt x="2366678" y="381065"/>
                  </a:lnTo>
                  <a:lnTo>
                    <a:pt x="2342622" y="423795"/>
                  </a:lnTo>
                  <a:lnTo>
                    <a:pt x="2319273" y="466901"/>
                  </a:lnTo>
                  <a:lnTo>
                    <a:pt x="2296638" y="510363"/>
                  </a:lnTo>
                  <a:lnTo>
                    <a:pt x="2274721" y="554167"/>
                  </a:lnTo>
                  <a:lnTo>
                    <a:pt x="2253526" y="598293"/>
                  </a:lnTo>
                  <a:lnTo>
                    <a:pt x="2233060" y="642726"/>
                  </a:lnTo>
                  <a:lnTo>
                    <a:pt x="2213325" y="687449"/>
                  </a:lnTo>
                  <a:lnTo>
                    <a:pt x="2194329" y="732443"/>
                  </a:lnTo>
                  <a:lnTo>
                    <a:pt x="2176074" y="777693"/>
                  </a:lnTo>
                  <a:lnTo>
                    <a:pt x="2176074" y="1833671"/>
                  </a:lnTo>
                  <a:close/>
                </a:path>
              </a:pathLst>
            </a:custGeom>
            <a:solidFill>
              <a:srgbClr val="DD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58404" y="6005879"/>
              <a:ext cx="1810385" cy="1700530"/>
            </a:xfrm>
            <a:custGeom>
              <a:avLst/>
              <a:gdLst/>
              <a:ahLst/>
              <a:cxnLst/>
              <a:rect l="l" t="t" r="r" b="b"/>
              <a:pathLst>
                <a:path w="1810384" h="1700529">
                  <a:moveTo>
                    <a:pt x="0" y="1700076"/>
                  </a:moveTo>
                  <a:lnTo>
                    <a:pt x="0" y="644191"/>
                  </a:lnTo>
                  <a:lnTo>
                    <a:pt x="18238" y="598940"/>
                  </a:lnTo>
                  <a:lnTo>
                    <a:pt x="37222" y="553943"/>
                  </a:lnTo>
                  <a:lnTo>
                    <a:pt x="56949" y="509216"/>
                  </a:lnTo>
                  <a:lnTo>
                    <a:pt x="77411" y="464777"/>
                  </a:lnTo>
                  <a:lnTo>
                    <a:pt x="98604" y="420644"/>
                  </a:lnTo>
                  <a:lnTo>
                    <a:pt x="120522" y="376835"/>
                  </a:lnTo>
                  <a:lnTo>
                    <a:pt x="143161" y="333366"/>
                  </a:lnTo>
                  <a:lnTo>
                    <a:pt x="166514" y="290256"/>
                  </a:lnTo>
                  <a:lnTo>
                    <a:pt x="190577" y="247523"/>
                  </a:lnTo>
                  <a:lnTo>
                    <a:pt x="215343" y="205182"/>
                  </a:lnTo>
                  <a:lnTo>
                    <a:pt x="240808" y="163253"/>
                  </a:lnTo>
                  <a:lnTo>
                    <a:pt x="266967" y="121753"/>
                  </a:lnTo>
                  <a:lnTo>
                    <a:pt x="293813" y="80699"/>
                  </a:lnTo>
                  <a:lnTo>
                    <a:pt x="321342" y="40108"/>
                  </a:lnTo>
                  <a:lnTo>
                    <a:pt x="349548" y="0"/>
                  </a:lnTo>
                  <a:lnTo>
                    <a:pt x="1749057" y="75682"/>
                  </a:lnTo>
                  <a:lnTo>
                    <a:pt x="1774427" y="95132"/>
                  </a:lnTo>
                  <a:lnTo>
                    <a:pt x="1793574" y="120092"/>
                  </a:lnTo>
                  <a:lnTo>
                    <a:pt x="1805669" y="149123"/>
                  </a:lnTo>
                  <a:lnTo>
                    <a:pt x="1809885" y="180790"/>
                  </a:lnTo>
                  <a:lnTo>
                    <a:pt x="1809885" y="603201"/>
                  </a:lnTo>
                  <a:lnTo>
                    <a:pt x="1793374" y="664757"/>
                  </a:lnTo>
                  <a:lnTo>
                    <a:pt x="1748306" y="709814"/>
                  </a:lnTo>
                  <a:lnTo>
                    <a:pt x="61579" y="1683623"/>
                  </a:lnTo>
                  <a:lnTo>
                    <a:pt x="15901" y="1699052"/>
                  </a:lnTo>
                  <a:lnTo>
                    <a:pt x="0" y="1700076"/>
                  </a:lnTo>
                  <a:close/>
                </a:path>
              </a:pathLst>
            </a:custGeom>
            <a:solidFill>
              <a:srgbClr val="BC81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0124" y="5785696"/>
              <a:ext cx="3907790" cy="1358265"/>
            </a:xfrm>
            <a:custGeom>
              <a:avLst/>
              <a:gdLst/>
              <a:ahLst/>
              <a:cxnLst/>
              <a:rect l="l" t="t" r="r" b="b"/>
              <a:pathLst>
                <a:path w="3907790" h="1358265">
                  <a:moveTo>
                    <a:pt x="2138339" y="1358260"/>
                  </a:moveTo>
                  <a:lnTo>
                    <a:pt x="2081777" y="1343100"/>
                  </a:lnTo>
                  <a:lnTo>
                    <a:pt x="18897" y="152116"/>
                  </a:lnTo>
                  <a:lnTo>
                    <a:pt x="0" y="119363"/>
                  </a:lnTo>
                  <a:lnTo>
                    <a:pt x="4724" y="100964"/>
                  </a:lnTo>
                  <a:lnTo>
                    <a:pt x="18897" y="86681"/>
                  </a:lnTo>
                  <a:lnTo>
                    <a:pt x="169039" y="0"/>
                  </a:lnTo>
                  <a:lnTo>
                    <a:pt x="3741333" y="211440"/>
                  </a:lnTo>
                  <a:lnTo>
                    <a:pt x="3887432" y="295771"/>
                  </a:lnTo>
                  <a:lnTo>
                    <a:pt x="3902610" y="311119"/>
                  </a:lnTo>
                  <a:lnTo>
                    <a:pt x="3907669" y="330839"/>
                  </a:lnTo>
                  <a:lnTo>
                    <a:pt x="3902610" y="350558"/>
                  </a:lnTo>
                  <a:lnTo>
                    <a:pt x="3887432" y="365906"/>
                  </a:lnTo>
                  <a:lnTo>
                    <a:pt x="2194972" y="1343100"/>
                  </a:lnTo>
                  <a:lnTo>
                    <a:pt x="2167409" y="1354470"/>
                  </a:lnTo>
                  <a:lnTo>
                    <a:pt x="2138339" y="1358260"/>
                  </a:lnTo>
                  <a:close/>
                </a:path>
              </a:pathLst>
            </a:custGeom>
            <a:solidFill>
              <a:srgbClr val="FFC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8321" y="3019476"/>
              <a:ext cx="7519413" cy="59202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08417" y="2362587"/>
            <a:ext cx="58674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85" dirty="0">
                <a:solidFill>
                  <a:srgbClr val="FEFEFE"/>
                </a:solidFill>
                <a:latin typeface="Arial MT"/>
                <a:cs typeface="Arial MT"/>
              </a:rPr>
              <a:t>1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8417" y="7233905"/>
            <a:ext cx="58674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85" dirty="0">
                <a:solidFill>
                  <a:srgbClr val="FEFEFE"/>
                </a:solidFill>
                <a:latin typeface="Arial MT"/>
                <a:cs typeface="Arial MT"/>
              </a:rPr>
              <a:t>3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2297" y="4776997"/>
            <a:ext cx="58674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685" dirty="0">
                <a:solidFill>
                  <a:srgbClr val="FEFEFE"/>
                </a:solidFill>
                <a:latin typeface="Arial MT"/>
                <a:cs typeface="Arial MT"/>
              </a:rPr>
              <a:t>2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715</Words>
  <Application>Microsoft Office PowerPoint</Application>
  <PresentationFormat>Custom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Black</vt:lpstr>
      <vt:lpstr>Arial MT</vt:lpstr>
      <vt:lpstr>Lucida Sans Unicode</vt:lpstr>
      <vt:lpstr>Trebuchet MS</vt:lpstr>
      <vt:lpstr>Office Theme</vt:lpstr>
      <vt:lpstr>Beyond QWERTY: Voice- Enabled Bank Form Application</vt:lpstr>
      <vt:lpstr>Problem Statement</vt:lpstr>
      <vt:lpstr>Solution Overview</vt:lpstr>
      <vt:lpstr>Key Features</vt:lpstr>
      <vt:lpstr>Real-Time Form Validation</vt:lpstr>
      <vt:lpstr>Workflow Structure</vt:lpstr>
      <vt:lpstr>Technical Implementation</vt:lpstr>
      <vt:lpstr>Technical Implementation</vt:lpstr>
      <vt:lpstr>User Authentication Process</vt:lpstr>
      <vt:lpstr>Voice Input Functionality</vt:lpstr>
      <vt:lpstr>Impact on Productivity and Efficiency</vt:lpstr>
      <vt:lpstr>Advantages of the Voice-Enabled Bank Form Application:</vt:lpstr>
      <vt:lpstr>Real-World Applications</vt:lpstr>
      <vt:lpstr>Future Improvements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Form Filling</dc:title>
  <dc:creator>Anu</dc:creator>
  <cp:keywords>DAGdNf9vzLk,BAFeIPXlpls</cp:keywords>
  <cp:lastModifiedBy>ARYAN</cp:lastModifiedBy>
  <cp:revision>1</cp:revision>
  <cp:lastPrinted>2025-01-27T10:24:04Z</cp:lastPrinted>
  <dcterms:created xsi:type="dcterms:W3CDTF">2025-01-27T09:42:58Z</dcterms:created>
  <dcterms:modified xsi:type="dcterms:W3CDTF">2025-01-27T10:24:26Z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Canva</vt:lpwstr>
  </property>
  <property fmtid="{D5CDD505-2E9C-101B-9397-08002B2CF9AE}" pid="4" name="LastSaved">
    <vt:filetime>2025-01-27T00:00:00Z</vt:filetime>
  </property>
  <property fmtid="{D5CDD505-2E9C-101B-9397-08002B2CF9AE}" pid="5" name="Producer">
    <vt:lpwstr>Canva</vt:lpwstr>
  </property>
</Properties>
</file>