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4148-23A2-CED3-B309-5222BBAB8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DC9A1-40EF-63CF-D63C-CC1C3E13E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21A6A-FB54-138F-0EDC-313A92DA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EF8D-C937-4228-9FA0-D408E0BFB85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2705-CEDB-4FF4-D196-9491542D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33B9-4EAE-0367-AA2E-DA254127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C063-0244-4A2A-875B-B23A1434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2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151C-8ABD-316D-26D3-C5C3F652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89088-FA9A-DC25-B59D-CC143DF7F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FFDD-FAB8-2B1B-1757-120AC708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EF8D-C937-4228-9FA0-D408E0BFB85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7294D-3090-E424-C1C6-9146EFF4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1F4C-7F74-B304-4A5D-52F93FCF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C063-0244-4A2A-875B-B23A1434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6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B103-76CD-A289-3424-3555EEE49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BD085-8E51-005E-52FC-38B70FA69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B602-763F-F52B-20D3-8766C6F3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EF8D-C937-4228-9FA0-D408E0BFB85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CED5-DB79-035E-9434-B324D385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D757C-2289-1884-E394-18231539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C063-0244-4A2A-875B-B23A1434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6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D0B-78F1-411B-BCEE-55B94D68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D22B-4DC0-054A-368E-B1F36B597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DECA-EF8F-1C2D-8C64-94418394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EF8D-C937-4228-9FA0-D408E0BFB85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2B08-E8B9-754C-737B-AD4B9FCB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BB32B-87B1-2CE5-41BC-527446A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C063-0244-4A2A-875B-B23A1434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89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4AF5-1379-9C0D-C928-0D26864A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92544-029A-1468-BC71-7307E8A3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792B-E709-63A2-0D00-08245684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EF8D-C937-4228-9FA0-D408E0BFB85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D9D3-F410-CA14-D127-C18F3B89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664A-2EB0-A927-3FED-A78F42C7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C063-0244-4A2A-875B-B23A1434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4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7BA7-433C-C49D-9C29-FB0708D7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3FD3-BFE1-E738-24A1-73201F63D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31BB9-6718-9E79-A6C7-EDAB4BD3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CCDAE-B0F8-9BC4-0B41-423AFE9F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EF8D-C937-4228-9FA0-D408E0BFB85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A2AA5-2F57-52B5-F5AD-694102D4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0E17C-76FE-55A6-0BF4-21EE0C06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C063-0244-4A2A-875B-B23A1434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A62B-510E-72D9-1D21-6946D26B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9441C-494B-DCA6-486C-655408566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3553A-14D0-08C7-6206-3811207EB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3F074-962E-96AE-7AAA-D9734F88F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E3DEB-465A-C812-3E8C-F238977CB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5C2A2-F8A7-DB8E-CBD4-5053BFDF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EF8D-C937-4228-9FA0-D408E0BFB85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040DD-7332-A01C-EFEB-C096C61B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1E5CE-BB34-9D0F-1EC3-4E6D000D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C063-0244-4A2A-875B-B23A1434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25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0E66-DC6F-7696-1422-6B81C664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40C9D-73AC-739F-42C7-DD37B7B9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EF8D-C937-4228-9FA0-D408E0BFB85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4BD9F-85F9-351D-F381-E7FAC214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59274-476B-5054-A5A2-6206822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C063-0244-4A2A-875B-B23A1434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1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82011-D0C3-A248-DB67-F26F0C19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EF8D-C937-4228-9FA0-D408E0BFB85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8B949-BA50-1BE4-718D-B5A4960F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A61-22FF-44EA-FF4D-FD622247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C063-0244-4A2A-875B-B23A1434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2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7ED7-84DC-D630-416F-434D2390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F268-094B-2CDC-E5BA-E17B7FBE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E7869-3F7B-E515-3DB2-9AD33330C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00899-01EA-D252-8563-32830533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EF8D-C937-4228-9FA0-D408E0BFB85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5D0EC-21CF-F5F9-86A6-382C2ACC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99B2-2E22-773A-3E76-A0B3DBAD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C063-0244-4A2A-875B-B23A1434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3054-8125-737E-4B46-70AAB9B7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97282-45AE-7FB3-264A-5737FF13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18955-38ED-DE4D-BFB6-634EEACD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7E313-67BB-7FC7-87A1-F9E35051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EF8D-C937-4228-9FA0-D408E0BFB85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24C7D-82EE-6795-3806-16180198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338A-3319-6B29-F727-B76D5799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C063-0244-4A2A-875B-B23A1434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0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17694-442F-7F32-F899-17754BB4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6DB1-B9DE-0E6D-8358-A4A3B5C22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AD585-5202-249C-395C-CB025B0D2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EF8D-C937-4228-9FA0-D408E0BFB85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ED56-2D6C-B659-DCB5-F825238C9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F702D-B4E6-333F-446A-12DC479DD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C063-0244-4A2A-875B-B23A1434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6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95E1-B124-0CDE-24ED-62DC219DA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3396"/>
          </a:xfrm>
        </p:spPr>
        <p:txBody>
          <a:bodyPr>
            <a:normAutofit/>
          </a:bodyPr>
          <a:lstStyle/>
          <a:p>
            <a:r>
              <a:rPr lang="en-US" sz="4800" b="1" dirty="0"/>
              <a:t>BOOK ECOMMERCE PLATFORM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B9997-3E1D-3CC5-7433-04D1364F7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79542"/>
            <a:ext cx="10230035" cy="2233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                                                               Presented by,</a:t>
            </a:r>
          </a:p>
          <a:p>
            <a:r>
              <a:rPr lang="en-US" dirty="0"/>
              <a:t>                                                                                                                  ABIRAM SUNIL</a:t>
            </a:r>
          </a:p>
          <a:p>
            <a:r>
              <a:rPr lang="en-US" dirty="0"/>
              <a:t>                                                                                                                     ANUPAM K V </a:t>
            </a:r>
          </a:p>
          <a:p>
            <a:r>
              <a:rPr lang="en-US" dirty="0"/>
              <a:t>                                                                                                                     ASWATHI A V</a:t>
            </a:r>
          </a:p>
          <a:p>
            <a:r>
              <a:rPr lang="en-US" dirty="0"/>
              <a:t>                                                                                                                        ATHIRA K 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31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8E2B-139A-61A2-BC49-C5C9FB95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FF87-A58C-98CA-AFEC-E1C258572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To create a user-friendly platform that enables authors to sell books directly to readers, offers smooth buying features for users, provides admin control, and supports future enhancements.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970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DA07-75B6-3BC2-03BB-36831512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235585"/>
            <a:ext cx="10901039" cy="1325563"/>
          </a:xfrm>
        </p:spPr>
        <p:txBody>
          <a:bodyPr/>
          <a:lstStyle/>
          <a:p>
            <a:r>
              <a:rPr lang="en-US" b="1" dirty="0"/>
              <a:t>TOOLS &amp; TECHNOLOGIES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4CF4-AD47-6F50-2602-3444F19F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77" y="1462088"/>
            <a:ext cx="11336783" cy="4426027"/>
          </a:xfrm>
        </p:spPr>
        <p:txBody>
          <a:bodyPr>
            <a:normAutofit/>
          </a:bodyPr>
          <a:lstStyle/>
          <a:p>
            <a:r>
              <a:rPr lang="en-IN" sz="2400" b="1" dirty="0"/>
              <a:t>Frontend Tools</a:t>
            </a:r>
          </a:p>
          <a:p>
            <a:pPr>
              <a:buNone/>
            </a:pPr>
            <a:r>
              <a:rPr lang="en-IN" sz="2400" dirty="0"/>
              <a:t>   React.js, Vite, firebase and Tailwind CSS were used to build a fast, responsive, secure and visually consistent user interface.</a:t>
            </a:r>
          </a:p>
          <a:p>
            <a:r>
              <a:rPr lang="en-IN" sz="2400" b="1" dirty="0"/>
              <a:t>Backend Tools</a:t>
            </a:r>
          </a:p>
          <a:p>
            <a:pPr>
              <a:buNone/>
            </a:pPr>
            <a:r>
              <a:rPr lang="en-IN" sz="2400" dirty="0"/>
              <a:t>   Django and Django REST Framework handled server-side logic, authentication, and API development.</a:t>
            </a:r>
          </a:p>
          <a:p>
            <a:r>
              <a:rPr lang="en-IN" sz="2400" b="1" dirty="0"/>
              <a:t>Database</a:t>
            </a:r>
          </a:p>
          <a:p>
            <a:pPr>
              <a:buNone/>
            </a:pPr>
            <a:r>
              <a:rPr lang="en-IN" sz="2400" dirty="0"/>
              <a:t>   MySQL was used to store and manage user data, book listings, and transactions securely.</a:t>
            </a:r>
          </a:p>
          <a:p>
            <a:r>
              <a:rPr lang="en-IN" sz="2400" b="1" dirty="0"/>
              <a:t>Development &amp; Testing Tools</a:t>
            </a:r>
          </a:p>
          <a:p>
            <a:pPr marL="0" indent="0">
              <a:buNone/>
            </a:pPr>
            <a:r>
              <a:rPr lang="en-IN" sz="2400" dirty="0"/>
              <a:t>   Git, GitHub, Postman, and VS Code supported code management, API testing.</a:t>
            </a:r>
          </a:p>
        </p:txBody>
      </p:sp>
    </p:spTree>
    <p:extLst>
      <p:ext uri="{BB962C8B-B14F-4D97-AF65-F5344CB8AC3E}">
        <p14:creationId xmlns:p14="http://schemas.microsoft.com/office/powerpoint/2010/main" val="259066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DB7D-CDCE-57A4-7457-EFF8BB5A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23" y="273369"/>
            <a:ext cx="10644178" cy="1258252"/>
          </a:xfrm>
        </p:spPr>
        <p:txBody>
          <a:bodyPr/>
          <a:lstStyle/>
          <a:p>
            <a:r>
              <a:rPr lang="en-US" b="1" dirty="0"/>
              <a:t>WORK DONE</a:t>
            </a:r>
            <a:endParaRPr lang="en-IN" b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578EB8E-F2F3-3DAB-A0E1-36EF411D7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3255" y="1416904"/>
            <a:ext cx="1078442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Built a full-stack platform using Django (backend) and React.js with Vite (frontend).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Designed a MySQL database for users, books, carts, and orders.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Integrated Firebase Authentication for secure user login and role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Firestore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Realtime Database for live cart updates and activity tracking.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Implemented Firebase Cloud Functions for order processing and email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6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72786-45D9-9AB9-007D-110F3103E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F9C8-302B-FD7C-44D4-E212D72E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23" y="273369"/>
            <a:ext cx="10644178" cy="1258252"/>
          </a:xfrm>
        </p:spPr>
        <p:txBody>
          <a:bodyPr/>
          <a:lstStyle/>
          <a:p>
            <a:r>
              <a:rPr lang="en-US" b="1" dirty="0"/>
              <a:t>WORK DONE</a:t>
            </a:r>
            <a:endParaRPr lang="en-IN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D630B9-733D-DE84-EB50-E21FB29734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960" y="1425601"/>
            <a:ext cx="11153140" cy="28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a responsive UI with Tailwind CSS.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role-based dashboards for buyers, authors, and admins.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Connected frontend and backend via Django REST APIs.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Followed Agile practices for iterative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Enabled future scalability with Firebase for features like payments and digital delivery.</a:t>
            </a:r>
          </a:p>
        </p:txBody>
      </p:sp>
    </p:spTree>
    <p:extLst>
      <p:ext uri="{BB962C8B-B14F-4D97-AF65-F5344CB8AC3E}">
        <p14:creationId xmlns:p14="http://schemas.microsoft.com/office/powerpoint/2010/main" val="69654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3A0A-6E3A-3B4E-8D0A-0F306584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91" y="350983"/>
            <a:ext cx="10670309" cy="1339706"/>
          </a:xfrm>
        </p:spPr>
        <p:txBody>
          <a:bodyPr/>
          <a:lstStyle/>
          <a:p>
            <a:r>
              <a:rPr lang="en-US" b="1" dirty="0"/>
              <a:t>PROJECT OUTCOMES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85E00B-CD61-9C30-FB4E-641A2E463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3491" y="1598417"/>
            <a:ext cx="10825018" cy="335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a fully functional book e-commerce platform supporting authors, buyers,  and admins.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Achieved secure authentication and real-time features using Firebase services.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Ensured smooth frontend-backend integration with Django REST APIs and React.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Delivered a responsive, role-based interface for a seamless user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Established a scalable foundation for future enhancements and deployments.</a:t>
            </a:r>
          </a:p>
        </p:txBody>
      </p:sp>
    </p:spTree>
    <p:extLst>
      <p:ext uri="{BB962C8B-B14F-4D97-AF65-F5344CB8AC3E}">
        <p14:creationId xmlns:p14="http://schemas.microsoft.com/office/powerpoint/2010/main" val="287324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CCB2-ADF1-B12A-623C-A7E296E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KEY LEARNINGS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2F2A42-90D5-CC8E-3A90-8E3AC073C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550" y="1454934"/>
            <a:ext cx="108228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full-stack experience using Django, React, MySQL, and Firebase.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Built RESTful APIs and real-time features with Firebase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Firestore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Implemented secure, role-based access with Firebase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Designed responsive UIs with Tailwind CSS and Firebase SDKs.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deployment and teamwork using Git, Agile, and Firebase Cloud Functions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3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1429-01CE-7562-0B64-BAE13DC3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AEB2E8-6F36-64C8-5661-77D978DCDE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95146"/>
            <a:ext cx="8944693" cy="28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Built a functional, user-friendly book e-commerce platform.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Django, React, MySQL, and Firebase for full-stack development.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Enabled secure login and real-time updates with Firebase.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Delivered responsive UI and smooth user workflows.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Ready for future features like payments and digital delivery.</a:t>
            </a:r>
          </a:p>
        </p:txBody>
      </p:sp>
    </p:spTree>
    <p:extLst>
      <p:ext uri="{BB962C8B-B14F-4D97-AF65-F5344CB8AC3E}">
        <p14:creationId xmlns:p14="http://schemas.microsoft.com/office/powerpoint/2010/main" val="96722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2830D-C9FD-92FF-1EC0-81AB140F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DCB7-2878-34FB-AA4F-148BAFB9E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526" y="1594572"/>
            <a:ext cx="9144000" cy="1906010"/>
          </a:xfrm>
        </p:spPr>
        <p:txBody>
          <a:bodyPr>
            <a:normAutofit/>
          </a:bodyPr>
          <a:lstStyle/>
          <a:p>
            <a:r>
              <a:rPr lang="en-US" sz="4800" b="1" dirty="0"/>
              <a:t>THANK YOU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BE736-D974-1695-62ED-5BF2CF8E7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79542"/>
            <a:ext cx="10230035" cy="2233396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78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434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BOOK ECOMMERCE PLATFORM</vt:lpstr>
      <vt:lpstr>OBJECTIVE</vt:lpstr>
      <vt:lpstr>TOOLS &amp; TECHNOLOGIES</vt:lpstr>
      <vt:lpstr>WORK DONE</vt:lpstr>
      <vt:lpstr>WORK DONE</vt:lpstr>
      <vt:lpstr>PROJECT OUTCOMES</vt:lpstr>
      <vt:lpstr>KEY LEARNINGS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Aswathi AV</dc:creator>
  <cp:lastModifiedBy>Aswathi AV</cp:lastModifiedBy>
  <cp:revision>2</cp:revision>
  <dcterms:created xsi:type="dcterms:W3CDTF">2025-05-09T15:07:25Z</dcterms:created>
  <dcterms:modified xsi:type="dcterms:W3CDTF">2025-05-09T17:51:15Z</dcterms:modified>
</cp:coreProperties>
</file>